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78" r:id="rId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472D7-0F5F-4A37-92EE-9501E81EA764}" v="15" dt="2025-09-08T20:31:06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70" d="100"/>
          <a:sy n="70" d="100"/>
        </p:scale>
        <p:origin x="52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70080F5-088D-4965-B810-0E082689CE63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F62AD75-2E90-4231-8590-AC3CC843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8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D9E9-2B36-44F7-A503-A32664B00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B9152-3184-448B-8DF6-6C96906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52CE7-61BB-4894-AA75-C6C5DDF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3285-4FD4-4D44-AA42-066275E91CFE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0DB5-54DB-4C30-B708-6BEAFC5C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C404-A564-45CF-BBF8-797D8F10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8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E136-EA74-4AC3-95D7-13D0EF96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95062-ADC8-4C3F-8A1C-2CE529ACF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8699-ADAB-45D9-AE16-1B2DDC7A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92D8-1754-4D15-ADC3-F85864E344FB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68AB-A0AE-48B6-9B02-6A58C5C5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BCB23-9F6A-4D5D-A11A-7596652E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4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2FA4C-E8F4-47F4-B544-BAC1A4B1A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E8227-9468-4555-A19E-4CDA8908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7394-9064-409A-B023-A4FB3F8B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78E4-5B55-4EAD-9464-07E26D401614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8B30D-B948-400C-A966-885A84BD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E467-D284-419D-A38A-ED722234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4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3803-7FA3-48FB-8C80-BE3DA50C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84CC-D4BE-4B98-A0FB-BD037956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9F0BE-9DF4-43ED-898E-0B7417CA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1760-E76C-406F-8E56-9BC27DD1858C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4837-3310-4619-9CF7-AF2207DA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21B4-26C6-4EC4-8E27-15CDB63B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D595-9ECD-4C28-812F-4DC655CA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BBC7B-2C6C-410B-A985-ACD008511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F091D-085B-4838-A87A-3BF9B6BF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3197-665D-447E-91C2-9585EC3C1585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3831-AB7B-43F6-8C05-431BEEAB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1FCEA-6E80-4995-ADE0-1CBE7BC8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0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A05C-990F-4AE6-A96E-9F6F6CBF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586C-B842-48B7-98E7-07C7B98E8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F56B0-4071-4ADA-8FE0-F9053E856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504B0-E4F1-4716-AAAD-1C70F8EA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E5C-503C-4E63-8F6D-65A012E2FE79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A6979-DF65-4A89-ADFE-6DC3A1E5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6116C-C50D-472F-BF07-70668369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56C-5F65-47E1-A7D2-407497D4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677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025F-AB9E-4673-A216-D34D5A431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F2524-A3D7-4467-AC05-646EA204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3B349-7F6A-435B-B1C9-6673B2D7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9EF31-D9FE-4FFB-84A2-E267B4024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D3967-0118-4C6C-B99F-FEFE40B1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39F-A81A-4538-9B37-C0C08A8C745E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6F733-E7E7-4994-8D7A-E44BCB10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CDC52-392F-42A4-B29F-90579FBD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5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2169-BA0C-48FF-BAE1-AE14F6D0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7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A5321-0EC0-4FFA-800E-EC83E9FD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DCC-BA6D-4254-B2E7-D7CDE8D8D163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57B7D-F554-4E6C-BFFD-D95E1C9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5B761-65C1-4FA4-8FB3-61ECBF43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D441C-108B-4E36-B556-B9E4F02D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910-FA43-4F75-9695-92CC177B204A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9A044-097A-447E-A1CF-727B33E7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A6428-F007-402A-8083-29C5A18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2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2D35-2162-442B-A7F2-C4C7E7EF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2C91-16E7-4917-A239-8EAEAF77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F1140-E437-4967-BEF3-B390957D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EE36-945A-4ADA-AF8E-C68B5C6E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E41-F495-4DB4-891A-57E0397ABBDF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A39B3-3D2B-4574-8835-B62E0E15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FC79D-B477-4496-8007-B3C06E15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6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345A-C98B-44D5-86CD-AB21A373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3BE90-9531-4ABE-9C02-AB01D98A4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1BD09-EF71-49D2-A85E-5835D0AEF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E60D8-31B5-44CB-8250-0E76427D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C3E6-A89D-4259-BB38-1140B7907F58}" type="datetime2">
              <a:rPr lang="en-GB" smtClean="0"/>
              <a:t>Monday, 20 July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0963-5AF1-4312-9111-6FD37349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182" y="6356350"/>
            <a:ext cx="638963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Literacy   *   Managing Behaviour   *   Curriculum Recovery and Intervention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E67D4-EF68-4710-B323-6F8E5115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EE7-4BE6-4AD0-B41E-9326C716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9682C-9A47-41A6-92E0-8667F775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F5930-338F-4300-AA23-3AFE8EE0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8033"/>
            <a:ext cx="10515600" cy="385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491D3-FD8A-4A6A-A710-6E84078CC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5437" y="234444"/>
            <a:ext cx="3328448" cy="457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fld id="{A8266170-D743-4637-8B96-B648D6164F7E}" type="datetime2">
              <a:rPr lang="en-GB" smtClean="0"/>
              <a:pPr/>
              <a:t>Monday, 20 July 2026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D2A2-B23E-4EAD-A2CC-82081172E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0818" y="6356350"/>
            <a:ext cx="2062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DEE7-4BE6-4AD0-B41E-9326C7167E3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C25DF-B82C-4688-AC25-000831CA21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9" y="167410"/>
            <a:ext cx="3599695" cy="1054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4F904-A57A-4E61-9B19-FD87DCAEB8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17" y="5829247"/>
            <a:ext cx="101278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sarahgrahm.info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9301D-2126-4A7B-A4E3-DEBADA02C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0" t="33708" r="29129" b="17453"/>
          <a:stretch/>
        </p:blipFill>
        <p:spPr>
          <a:xfrm>
            <a:off x="133563" y="1206505"/>
            <a:ext cx="10153387" cy="5373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8A687-0850-4940-80D1-985EB9B64EE0}"/>
              </a:ext>
            </a:extLst>
          </p:cNvPr>
          <p:cNvSpPr txBox="1"/>
          <p:nvPr/>
        </p:nvSpPr>
        <p:spPr>
          <a:xfrm>
            <a:off x="3643493" y="235306"/>
            <a:ext cx="721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hlinkClick r:id="rId3"/>
              </a:rPr>
              <a:t>www.sarahgrahm.info</a:t>
            </a:r>
            <a:r>
              <a:rPr lang="en-GB" sz="4800" dirty="0"/>
              <a:t>  </a:t>
            </a:r>
          </a:p>
        </p:txBody>
      </p:sp>
      <p:pic>
        <p:nvPicPr>
          <p:cNvPr id="3074" name="Picture 2" descr="ice Cream Sundae 50 x 70cm 2022">
            <a:extLst>
              <a:ext uri="{FF2B5EF4-FFF2-40B4-BE49-F238E27FC236}">
                <a16:creationId xmlns:a16="http://schemas.microsoft.com/office/drawing/2014/main" id="{FB3EEB7E-9984-49CC-8639-3F38EE28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26" y="72430"/>
            <a:ext cx="1438111" cy="2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b Ice Lolly 50 x 70cm 2022">
            <a:extLst>
              <a:ext uri="{FF2B5EF4-FFF2-40B4-BE49-F238E27FC236}">
                <a16:creationId xmlns:a16="http://schemas.microsoft.com/office/drawing/2014/main" id="{0F0F5CAB-E997-40CF-9A9B-58DB0131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95" y="2221366"/>
            <a:ext cx="2071441" cy="2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y Box 60 x 80cm 2021">
            <a:extLst>
              <a:ext uri="{FF2B5EF4-FFF2-40B4-BE49-F238E27FC236}">
                <a16:creationId xmlns:a16="http://schemas.microsoft.com/office/drawing/2014/main" id="{3ACEDD3E-1F60-4BE2-A6A6-2142BA6F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873" y="5304321"/>
            <a:ext cx="1975563" cy="14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 Fancy You 30x30cm 2021">
            <a:extLst>
              <a:ext uri="{FF2B5EF4-FFF2-40B4-BE49-F238E27FC236}">
                <a16:creationId xmlns:a16="http://schemas.microsoft.com/office/drawing/2014/main" id="{BCBAF212-D14F-41D6-AB9F-877A7B95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10" y="3503488"/>
            <a:ext cx="2148006" cy="21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tudy Icon 6189421">
            <a:extLst>
              <a:ext uri="{FF2B5EF4-FFF2-40B4-BE49-F238E27FC236}">
                <a16:creationId xmlns:a16="http://schemas.microsoft.com/office/drawing/2014/main" id="{21239E22-05F1-9793-B085-A3EA4868C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78" y="-207973"/>
            <a:ext cx="1981408" cy="198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35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The Radclyffe School 2021 v2.potx" id="{28ABAF36-DC50-47A7-A25E-5C7128C6631F}" vid="{F65E759B-CAF6-41D4-A2DA-843B83FD42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754ee8-8e82-4295-81a7-ae89914631d1">
      <Terms xmlns="http://schemas.microsoft.com/office/infopath/2007/PartnerControls"/>
    </lcf76f155ced4ddcb4097134ff3c332f>
    <TaxCatchAll xmlns="f844a471-c117-4c92-8b14-606ba2608b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C447D9AD942489794AB15FDD430B3" ma:contentTypeVersion="4" ma:contentTypeDescription="Create a new document." ma:contentTypeScope="" ma:versionID="8ad82cd36d9a300d28b661e5c5ce8906">
  <xsd:schema xmlns:xsd="http://www.w3.org/2001/XMLSchema" xmlns:xs="http://www.w3.org/2001/XMLSchema" xmlns:p="http://schemas.microsoft.com/office/2006/metadata/properties" xmlns:ns2="afbe59b7-d2c8-4dd0-897e-d3e31d5af26b" xmlns:ns3="32754ee8-8e82-4295-81a7-ae89914631d1" xmlns:ns4="f844a471-c117-4c92-8b14-606ba2608b5d" targetNamespace="http://schemas.microsoft.com/office/2006/metadata/properties" ma:root="true" ma:fieldsID="8dfcd61ea2401e8dee95113b0ca89062" ns2:_="" ns3:_="" ns4:_="">
    <xsd:import namespace="afbe59b7-d2c8-4dd0-897e-d3e31d5af26b"/>
    <xsd:import namespace="32754ee8-8e82-4295-81a7-ae89914631d1"/>
    <xsd:import namespace="f844a471-c117-4c92-8b14-606ba2608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e59b7-d2c8-4dd0-897e-d3e31d5af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54ee8-8e82-4295-81a7-ae89914631d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8cc388c-3f2d-4dd4-9930-ce5c4742ed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4a471-c117-4c92-8b14-606ba2608b5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2774740-9fad-42dc-a6a4-f061149f6873}" ma:internalName="TaxCatchAll" ma:showField="CatchAllData" ma:web="f844a471-c117-4c92-8b14-606ba2608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DC5C7-57AE-46E8-B6C0-3F7FE4D9AC65}">
  <ds:schemaRefs>
    <ds:schemaRef ds:uri="http://schemas.microsoft.com/office/2006/metadata/properties"/>
    <ds:schemaRef ds:uri="http://schemas.microsoft.com/office/infopath/2007/PartnerControls"/>
    <ds:schemaRef ds:uri="32754ee8-8e82-4295-81a7-ae89914631d1"/>
    <ds:schemaRef ds:uri="f844a471-c117-4c92-8b14-606ba2608b5d"/>
  </ds:schemaRefs>
</ds:datastoreItem>
</file>

<file path=customXml/itemProps2.xml><?xml version="1.0" encoding="utf-8"?>
<ds:datastoreItem xmlns:ds="http://schemas.openxmlformats.org/officeDocument/2006/customXml" ds:itemID="{59230E1F-A669-4715-96BE-075DBE8B9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6A994-61D9-49CB-AD76-C476E19D1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e59b7-d2c8-4dd0-897e-d3e31d5af26b"/>
    <ds:schemaRef ds:uri="32754ee8-8e82-4295-81a7-ae89914631d1"/>
    <ds:schemaRef ds:uri="f844a471-c117-4c92-8b14-606ba2608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The Radclyffe School 2021</Template>
  <TotalTime>1738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Mrs E Black</dc:creator>
  <cp:lastModifiedBy>Mrs C Brocklehurst</cp:lastModifiedBy>
  <cp:revision>13</cp:revision>
  <cp:lastPrinted>2025-09-17T09:07:32Z</cp:lastPrinted>
  <dcterms:created xsi:type="dcterms:W3CDTF">2022-06-13T17:25:14Z</dcterms:created>
  <dcterms:modified xsi:type="dcterms:W3CDTF">2026-07-20T12:48:11Z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0x010100221C447D9AD942489794AB15FDD430B3</vt:lpwstr>
  </property>
</Properties>
</file>