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5"/>
    <p:sldMasterId id="2147483662" r:id="rId6"/>
  </p:sldMasterIdLst>
  <p:notesMasterIdLst>
    <p:notesMasterId r:id="rId56"/>
  </p:notesMasterIdLst>
  <p:sldIdLst>
    <p:sldId id="256" r:id="rId7"/>
    <p:sldId id="298" r:id="rId8"/>
    <p:sldId id="261" r:id="rId9"/>
    <p:sldId id="297" r:id="rId10"/>
    <p:sldId id="2617" r:id="rId11"/>
    <p:sldId id="2626" r:id="rId12"/>
    <p:sldId id="303" r:id="rId13"/>
    <p:sldId id="2516" r:id="rId14"/>
    <p:sldId id="2579" r:id="rId15"/>
    <p:sldId id="2573" r:id="rId16"/>
    <p:sldId id="2627" r:id="rId17"/>
    <p:sldId id="2592" r:id="rId18"/>
    <p:sldId id="2520" r:id="rId19"/>
    <p:sldId id="2591" r:id="rId20"/>
    <p:sldId id="2628" r:id="rId21"/>
    <p:sldId id="2629" r:id="rId22"/>
    <p:sldId id="305" r:id="rId23"/>
    <p:sldId id="624" r:id="rId24"/>
    <p:sldId id="2527" r:id="rId25"/>
    <p:sldId id="266" r:id="rId26"/>
    <p:sldId id="284" r:id="rId27"/>
    <p:sldId id="285" r:id="rId28"/>
    <p:sldId id="287" r:id="rId29"/>
    <p:sldId id="380" r:id="rId30"/>
    <p:sldId id="2630" r:id="rId31"/>
    <p:sldId id="2619" r:id="rId32"/>
    <p:sldId id="2631" r:id="rId33"/>
    <p:sldId id="316" r:id="rId34"/>
    <p:sldId id="2620" r:id="rId35"/>
    <p:sldId id="2611" r:id="rId36"/>
    <p:sldId id="2621" r:id="rId37"/>
    <p:sldId id="2632" r:id="rId38"/>
    <p:sldId id="2612" r:id="rId39"/>
    <p:sldId id="2610" r:id="rId40"/>
    <p:sldId id="2622" r:id="rId41"/>
    <p:sldId id="273" r:id="rId42"/>
    <p:sldId id="270" r:id="rId43"/>
    <p:sldId id="265" r:id="rId44"/>
    <p:sldId id="267" r:id="rId45"/>
    <p:sldId id="259" r:id="rId46"/>
    <p:sldId id="262" r:id="rId47"/>
    <p:sldId id="268" r:id="rId48"/>
    <p:sldId id="2624" r:id="rId49"/>
    <p:sldId id="2625" r:id="rId50"/>
    <p:sldId id="272" r:id="rId51"/>
    <p:sldId id="264" r:id="rId52"/>
    <p:sldId id="271" r:id="rId53"/>
    <p:sldId id="257" r:id="rId54"/>
    <p:sldId id="263" r:id="rId55"/>
  </p:sldIdLst>
  <p:sldSz cx="18288000" cy="10287000"/>
  <p:notesSz cx="6797675" cy="9926638"/>
  <p:embeddedFontLst>
    <p:embeddedFont>
      <p:font typeface="Bebas Neue" panose="020B0604020202020204" charset="0"/>
      <p:regular r:id="rId57"/>
    </p:embeddedFont>
    <p:embeddedFont>
      <p:font typeface="Bebas Neue Bold" panose="020B0604020202020204" charset="0"/>
      <p:regular r:id="rId58"/>
      <p:bold r:id="rId59"/>
    </p:embeddedFont>
    <p:embeddedFont>
      <p:font typeface="Gill Sans MT" panose="020B0604020202020204" charset="0"/>
      <p:regular r:id="rId60"/>
      <p:bold r:id="rId61"/>
      <p:italic r:id="rId62"/>
      <p:boldItalic r:id="rId63"/>
    </p:embeddedFont>
    <p:embeddedFont>
      <p:font typeface="Helvetica" panose="020B0604020202020204" pitchFamily="34" charset="0"/>
      <p:regular r:id="rId64"/>
      <p:bold r:id="rId65"/>
      <p:italic r:id="rId66"/>
      <p:boldItalic r:id="rId67"/>
    </p:embeddedFont>
    <p:embeddedFont>
      <p:font typeface="Open Sans" panose="020B0604020202020204" charset="0"/>
      <p:regular r:id="rId68"/>
      <p:bold r:id="rId69"/>
      <p:italic r:id="rId70"/>
      <p:boldItalic r:id="rId71"/>
    </p:embeddedFont>
    <p:embeddedFont>
      <p:font typeface="Verdana" panose="020B0604030504040204" pitchFamily="34" charset="0"/>
      <p:regular r:id="rId72"/>
      <p:bold r:id="rId73"/>
      <p:italic r:id="rId74"/>
      <p:boldItalic r:id="rId75"/>
    </p:embeddedFont>
    <p:embeddedFont>
      <p:font typeface="Wingdings 2" panose="020B0604020202020204" charset="2"/>
      <p:regular r:id="rId7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B45681-F548-47D5-8C3E-A408D289863A}" v="2" dt="2025-09-30T14:12:34.573"/>
    <p1510:client id="{456E1CCE-4BAE-0EC9-C01F-94D057558617}" v="1338" dt="2025-09-30T11:12:35.215"/>
    <p1510:client id="{76963A3B-997B-7FBE-3A0B-7EB9CB70E91E}" v="24" dt="2025-09-30T07:23:16.889"/>
    <p1510:client id="{ABBF48AD-7B37-4F1C-9C34-A84514A767DF}" v="426" dt="2025-09-30T15:23:47.637"/>
    <p1510:client id="{E141441D-3ACE-83D8-901F-E1B97D91E2F8}" v="1" dt="2025-09-30T13:47:56.4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font" Target="fonts/font7.fntdata"/><Relationship Id="rId68" Type="http://schemas.openxmlformats.org/officeDocument/2006/relationships/font" Target="fonts/font12.fntdata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font" Target="fonts/font2.fntdata"/><Relationship Id="rId74" Type="http://schemas.openxmlformats.org/officeDocument/2006/relationships/font" Target="fonts/font18.fntdata"/><Relationship Id="rId79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61" Type="http://schemas.openxmlformats.org/officeDocument/2006/relationships/font" Target="fonts/font5.fntdata"/><Relationship Id="rId82" Type="http://schemas.microsoft.com/office/2015/10/relationships/revisionInfo" Target="revisionInfo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notesMaster" Target="notesMasters/notesMaster1.xml"/><Relationship Id="rId64" Type="http://schemas.openxmlformats.org/officeDocument/2006/relationships/font" Target="fonts/font8.fntdata"/><Relationship Id="rId69" Type="http://schemas.openxmlformats.org/officeDocument/2006/relationships/font" Target="fonts/font13.fntdata"/><Relationship Id="rId77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font" Target="fonts/font16.fntdata"/><Relationship Id="rId80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font" Target="fonts/font3.fntdata"/><Relationship Id="rId67" Type="http://schemas.openxmlformats.org/officeDocument/2006/relationships/font" Target="fonts/font11.fntdata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font" Target="fonts/font6.fntdata"/><Relationship Id="rId70" Type="http://schemas.openxmlformats.org/officeDocument/2006/relationships/font" Target="fonts/font14.fntdata"/><Relationship Id="rId75" Type="http://schemas.openxmlformats.org/officeDocument/2006/relationships/font" Target="fonts/font19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font" Target="fonts/font1.fntdata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font" Target="fonts/font4.fntdata"/><Relationship Id="rId65" Type="http://schemas.openxmlformats.org/officeDocument/2006/relationships/font" Target="fonts/font9.fntdata"/><Relationship Id="rId73" Type="http://schemas.openxmlformats.org/officeDocument/2006/relationships/font" Target="fonts/font17.fntdata"/><Relationship Id="rId78" Type="http://schemas.openxmlformats.org/officeDocument/2006/relationships/viewProps" Target="viewProps.xml"/><Relationship Id="rId81" Type="http://schemas.microsoft.com/office/2016/11/relationships/changesInfo" Target="changesInfos/changesInfo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font" Target="fonts/font20.fntdata"/><Relationship Id="rId7" Type="http://schemas.openxmlformats.org/officeDocument/2006/relationships/slide" Target="slides/slide1.xml"/><Relationship Id="rId71" Type="http://schemas.openxmlformats.org/officeDocument/2006/relationships/font" Target="fonts/font15.fntdata"/><Relationship Id="rId2" Type="http://schemas.openxmlformats.org/officeDocument/2006/relationships/customXml" Target="../customXml/item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font" Target="fonts/font10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ss M Whybrow" userId="S::mwhybrow@theradclyffeschool.co.uk::ff55ac15-8f7e-46fa-9ce4-9326f7599562" providerId="AD" clId="Web-{E141441D-3ACE-83D8-901F-E1B97D91E2F8}"/>
    <pc:docChg chg="delSld">
      <pc:chgData name="Miss M Whybrow" userId="S::mwhybrow@theradclyffeschool.co.uk::ff55ac15-8f7e-46fa-9ce4-9326f7599562" providerId="AD" clId="Web-{E141441D-3ACE-83D8-901F-E1B97D91E2F8}" dt="2025-09-30T13:47:56.443" v="0"/>
      <pc:docMkLst>
        <pc:docMk/>
      </pc:docMkLst>
      <pc:sldChg chg="del">
        <pc:chgData name="Miss M Whybrow" userId="S::mwhybrow@theradclyffeschool.co.uk::ff55ac15-8f7e-46fa-9ce4-9326f7599562" providerId="AD" clId="Web-{E141441D-3ACE-83D8-901F-E1B97D91E2F8}" dt="2025-09-30T13:47:56.443" v="0"/>
        <pc:sldMkLst>
          <pc:docMk/>
          <pc:sldMk cId="3733669014" sldId="2623"/>
        </pc:sldMkLst>
      </pc:sldChg>
    </pc:docChg>
  </pc:docChgLst>
  <pc:docChgLst>
    <pc:chgData name="Miss M Whybrow" userId="S::mwhybrow@theradclyffeschool.co.uk::ff55ac15-8f7e-46fa-9ce4-9326f7599562" providerId="AD" clId="Web-{76963A3B-997B-7FBE-3A0B-7EB9CB70E91E}"/>
    <pc:docChg chg="modSld">
      <pc:chgData name="Miss M Whybrow" userId="S::mwhybrow@theradclyffeschool.co.uk::ff55ac15-8f7e-46fa-9ce4-9326f7599562" providerId="AD" clId="Web-{76963A3B-997B-7FBE-3A0B-7EB9CB70E91E}" dt="2025-09-30T07:23:16.889" v="22" actId="1076"/>
      <pc:docMkLst>
        <pc:docMk/>
      </pc:docMkLst>
      <pc:sldChg chg="addSp delSp modSp">
        <pc:chgData name="Miss M Whybrow" userId="S::mwhybrow@theradclyffeschool.co.uk::ff55ac15-8f7e-46fa-9ce4-9326f7599562" providerId="AD" clId="Web-{76963A3B-997B-7FBE-3A0B-7EB9CB70E91E}" dt="2025-09-30T07:23:16.889" v="22" actId="1076"/>
        <pc:sldMkLst>
          <pc:docMk/>
          <pc:sldMk cId="2846671285" sldId="257"/>
        </pc:sldMkLst>
        <pc:spChg chg="del">
          <ac:chgData name="Miss M Whybrow" userId="S::mwhybrow@theradclyffeschool.co.uk::ff55ac15-8f7e-46fa-9ce4-9326f7599562" providerId="AD" clId="Web-{76963A3B-997B-7FBE-3A0B-7EB9CB70E91E}" dt="2025-09-30T07:19:35.558" v="0"/>
          <ac:spMkLst>
            <pc:docMk/>
            <pc:sldMk cId="2846671285" sldId="257"/>
            <ac:spMk id="3" creationId="{92441B79-6FD1-9330-5E27-8051910B7E19}"/>
          </ac:spMkLst>
        </pc:spChg>
        <pc:picChg chg="add mod ord">
          <ac:chgData name="Miss M Whybrow" userId="S::mwhybrow@theradclyffeschool.co.uk::ff55ac15-8f7e-46fa-9ce4-9326f7599562" providerId="AD" clId="Web-{76963A3B-997B-7FBE-3A0B-7EB9CB70E91E}" dt="2025-09-30T07:20:01.715" v="6" actId="1076"/>
          <ac:picMkLst>
            <pc:docMk/>
            <pc:sldMk cId="2846671285" sldId="257"/>
            <ac:picMk id="4" creationId="{E6FB39F7-69EC-8DA1-A66B-7EAD7C79C78F}"/>
          </ac:picMkLst>
        </pc:picChg>
        <pc:picChg chg="mod">
          <ac:chgData name="Miss M Whybrow" userId="S::mwhybrow@theradclyffeschool.co.uk::ff55ac15-8f7e-46fa-9ce4-9326f7599562" providerId="AD" clId="Web-{76963A3B-997B-7FBE-3A0B-7EB9CB70E91E}" dt="2025-09-30T07:22:20.466" v="17" actId="14100"/>
          <ac:picMkLst>
            <pc:docMk/>
            <pc:sldMk cId="2846671285" sldId="257"/>
            <ac:picMk id="5" creationId="{E2E8D1D1-E163-B70B-F150-A43EF540A37C}"/>
          </ac:picMkLst>
        </pc:picChg>
        <pc:picChg chg="add mod">
          <ac:chgData name="Miss M Whybrow" userId="S::mwhybrow@theradclyffeschool.co.uk::ff55ac15-8f7e-46fa-9ce4-9326f7599562" providerId="AD" clId="Web-{76963A3B-997B-7FBE-3A0B-7EB9CB70E91E}" dt="2025-09-30T07:20:33.668" v="9" actId="1076"/>
          <ac:picMkLst>
            <pc:docMk/>
            <pc:sldMk cId="2846671285" sldId="257"/>
            <ac:picMk id="7" creationId="{F3DD75EA-1CD9-B28C-3E25-E9FD95881CD5}"/>
          </ac:picMkLst>
        </pc:picChg>
        <pc:picChg chg="mod">
          <ac:chgData name="Miss M Whybrow" userId="S::mwhybrow@theradclyffeschool.co.uk::ff55ac15-8f7e-46fa-9ce4-9326f7599562" providerId="AD" clId="Web-{76963A3B-997B-7FBE-3A0B-7EB9CB70E91E}" dt="2025-09-30T07:19:55.105" v="4" actId="14100"/>
          <ac:picMkLst>
            <pc:docMk/>
            <pc:sldMk cId="2846671285" sldId="257"/>
            <ac:picMk id="8" creationId="{F26A343D-457A-C64A-5639-779FE12CB97F}"/>
          </ac:picMkLst>
        </pc:picChg>
        <pc:picChg chg="add mod">
          <ac:chgData name="Miss M Whybrow" userId="S::mwhybrow@theradclyffeschool.co.uk::ff55ac15-8f7e-46fa-9ce4-9326f7599562" providerId="AD" clId="Web-{76963A3B-997B-7FBE-3A0B-7EB9CB70E91E}" dt="2025-09-30T07:21:40.669" v="12" actId="1076"/>
          <ac:picMkLst>
            <pc:docMk/>
            <pc:sldMk cId="2846671285" sldId="257"/>
            <ac:picMk id="9" creationId="{00F1B12B-7C29-CE41-F1CC-10F980A6C8EA}"/>
          </ac:picMkLst>
        </pc:picChg>
        <pc:picChg chg="add mod">
          <ac:chgData name="Miss M Whybrow" userId="S::mwhybrow@theradclyffeschool.co.uk::ff55ac15-8f7e-46fa-9ce4-9326f7599562" providerId="AD" clId="Web-{76963A3B-997B-7FBE-3A0B-7EB9CB70E91E}" dt="2025-09-30T07:22:16.216" v="15" actId="1076"/>
          <ac:picMkLst>
            <pc:docMk/>
            <pc:sldMk cId="2846671285" sldId="257"/>
            <ac:picMk id="13" creationId="{EB9D9B4E-CA86-81A2-6926-8430582EBE52}"/>
          </ac:picMkLst>
        </pc:picChg>
        <pc:picChg chg="add mod">
          <ac:chgData name="Miss M Whybrow" userId="S::mwhybrow@theradclyffeschool.co.uk::ff55ac15-8f7e-46fa-9ce4-9326f7599562" providerId="AD" clId="Web-{76963A3B-997B-7FBE-3A0B-7EB9CB70E91E}" dt="2025-09-30T07:23:16.889" v="22" actId="1076"/>
          <ac:picMkLst>
            <pc:docMk/>
            <pc:sldMk cId="2846671285" sldId="257"/>
            <ac:picMk id="14" creationId="{CE516CB1-959D-5620-5450-7BF78F4866BD}"/>
          </ac:picMkLst>
        </pc:picChg>
      </pc:sldChg>
    </pc:docChg>
  </pc:docChgLst>
  <pc:docChgLst>
    <pc:chgData name="Miss N Arnold" userId="S::narnold@theradclyffeschool.co.uk::252e8654-61ca-466e-be9a-51419ac84995" providerId="AD" clId="Web-{990C75B0-BBDF-D950-391F-C76C7741FE93}"/>
    <pc:docChg chg="delSld modSld">
      <pc:chgData name="Miss N Arnold" userId="S::narnold@theradclyffeschool.co.uk::252e8654-61ca-466e-be9a-51419ac84995" providerId="AD" clId="Web-{990C75B0-BBDF-D950-391F-C76C7741FE93}" dt="2025-09-30T06:46:05.165" v="4" actId="1076"/>
      <pc:docMkLst>
        <pc:docMk/>
      </pc:docMkLst>
      <pc:sldChg chg="del">
        <pc:chgData name="Miss N Arnold" userId="S::narnold@theradclyffeschool.co.uk::252e8654-61ca-466e-be9a-51419ac84995" providerId="AD" clId="Web-{990C75B0-BBDF-D950-391F-C76C7741FE93}" dt="2025-09-30T06:45:21.852" v="0"/>
        <pc:sldMkLst>
          <pc:docMk/>
          <pc:sldMk cId="3434337620" sldId="307"/>
        </pc:sldMkLst>
      </pc:sldChg>
      <pc:sldChg chg="addSp delSp modSp delAnim">
        <pc:chgData name="Miss N Arnold" userId="S::narnold@theradclyffeschool.co.uk::252e8654-61ca-466e-be9a-51419ac84995" providerId="AD" clId="Web-{990C75B0-BBDF-D950-391F-C76C7741FE93}" dt="2025-09-30T06:46:05.165" v="4" actId="1076"/>
        <pc:sldMkLst>
          <pc:docMk/>
          <pc:sldMk cId="2952946192" sldId="2631"/>
        </pc:sldMkLst>
        <pc:spChg chg="del">
          <ac:chgData name="Miss N Arnold" userId="S::narnold@theradclyffeschool.co.uk::252e8654-61ca-466e-be9a-51419ac84995" providerId="AD" clId="Web-{990C75B0-BBDF-D950-391F-C76C7741FE93}" dt="2025-09-30T06:46:03.009" v="3"/>
          <ac:spMkLst>
            <pc:docMk/>
            <pc:sldMk cId="2952946192" sldId="2631"/>
            <ac:spMk id="12" creationId="{48AF4405-ACA3-7057-294E-72D83E8BD8F1}"/>
          </ac:spMkLst>
        </pc:spChg>
        <pc:spChg chg="add mod">
          <ac:chgData name="Miss N Arnold" userId="S::narnold@theradclyffeschool.co.uk::252e8654-61ca-466e-be9a-51419ac84995" providerId="AD" clId="Web-{990C75B0-BBDF-D950-391F-C76C7741FE93}" dt="2025-09-30T06:46:05.165" v="4" actId="1076"/>
          <ac:spMkLst>
            <pc:docMk/>
            <pc:sldMk cId="2952946192" sldId="2631"/>
            <ac:spMk id="13" creationId="{571C53C5-649C-CA8A-09F9-6D7B1C6B793F}"/>
          </ac:spMkLst>
        </pc:spChg>
      </pc:sldChg>
    </pc:docChg>
  </pc:docChgLst>
  <pc:docChgLst>
    <pc:chgData name="Mrs G Hamilton" userId="S::ghamilton@theradclyffeschool.co.uk::f3720711-f6c9-4ed5-ae84-35bea4d45314" providerId="AD" clId="Web-{456E1CCE-4BAE-0EC9-C01F-94D057558617}"/>
    <pc:docChg chg="addSld modSld sldOrd">
      <pc:chgData name="Mrs G Hamilton" userId="S::ghamilton@theradclyffeschool.co.uk::f3720711-f6c9-4ed5-ae84-35bea4d45314" providerId="AD" clId="Web-{456E1CCE-4BAE-0EC9-C01F-94D057558617}" dt="2025-09-30T11:12:34.559" v="687"/>
      <pc:docMkLst>
        <pc:docMk/>
      </pc:docMkLst>
      <pc:sldChg chg="addSp delSp modSp add ord replId">
        <pc:chgData name="Mrs G Hamilton" userId="S::ghamilton@theradclyffeschool.co.uk::f3720711-f6c9-4ed5-ae84-35bea4d45314" providerId="AD" clId="Web-{456E1CCE-4BAE-0EC9-C01F-94D057558617}" dt="2025-09-30T11:12:34.559" v="687"/>
        <pc:sldMkLst>
          <pc:docMk/>
          <pc:sldMk cId="1678200126" sldId="2632"/>
        </pc:sldMkLst>
        <pc:spChg chg="add del mod">
          <ac:chgData name="Mrs G Hamilton" userId="S::ghamilton@theradclyffeschool.co.uk::f3720711-f6c9-4ed5-ae84-35bea4d45314" providerId="AD" clId="Web-{456E1CCE-4BAE-0EC9-C01F-94D057558617}" dt="2025-09-30T11:12:34.559" v="687"/>
          <ac:spMkLst>
            <pc:docMk/>
            <pc:sldMk cId="1678200126" sldId="2632"/>
            <ac:spMk id="6" creationId="{D98FF798-D52C-489E-B6CA-1A731C95C9B5}"/>
          </ac:spMkLst>
        </pc:spChg>
        <pc:spChg chg="mod">
          <ac:chgData name="Mrs G Hamilton" userId="S::ghamilton@theradclyffeschool.co.uk::f3720711-f6c9-4ed5-ae84-35bea4d45314" providerId="AD" clId="Web-{456E1CCE-4BAE-0EC9-C01F-94D057558617}" dt="2025-09-30T09:42:06.173" v="24" actId="20577"/>
          <ac:spMkLst>
            <pc:docMk/>
            <pc:sldMk cId="1678200126" sldId="2632"/>
            <ac:spMk id="7" creationId="{ABB7632C-7C94-EC6B-A277-7DFEAFBA0CA3}"/>
          </ac:spMkLst>
        </pc:spChg>
        <pc:graphicFrameChg chg="add del">
          <ac:chgData name="Mrs G Hamilton" userId="S::ghamilton@theradclyffeschool.co.uk::f3720711-f6c9-4ed5-ae84-35bea4d45314" providerId="AD" clId="Web-{456E1CCE-4BAE-0EC9-C01F-94D057558617}" dt="2025-09-30T11:12:34.559" v="687"/>
          <ac:graphicFrameMkLst>
            <pc:docMk/>
            <pc:sldMk cId="1678200126" sldId="2632"/>
            <ac:graphicFrameMk id="13" creationId="{DDDDB4C1-2F00-3FB5-C769-88D5BEB597C9}"/>
          </ac:graphicFrameMkLst>
        </pc:graphicFrameChg>
        <pc:picChg chg="add mod modCrop">
          <ac:chgData name="Mrs G Hamilton" userId="S::ghamilton@theradclyffeschool.co.uk::f3720711-f6c9-4ed5-ae84-35bea4d45314" providerId="AD" clId="Web-{456E1CCE-4BAE-0EC9-C01F-94D057558617}" dt="2025-09-30T11:08:54.898" v="671"/>
          <ac:picMkLst>
            <pc:docMk/>
            <pc:sldMk cId="1678200126" sldId="2632"/>
            <ac:picMk id="9" creationId="{AA3472B1-C7AC-EB5D-3D32-53CBBE03D04C}"/>
          </ac:picMkLst>
        </pc:picChg>
        <pc:picChg chg="add del mod modCrop">
          <ac:chgData name="Mrs G Hamilton" userId="S::ghamilton@theradclyffeschool.co.uk::f3720711-f6c9-4ed5-ae84-35bea4d45314" providerId="AD" clId="Web-{456E1CCE-4BAE-0EC9-C01F-94D057558617}" dt="2025-09-30T11:09:38.165" v="677"/>
          <ac:picMkLst>
            <pc:docMk/>
            <pc:sldMk cId="1678200126" sldId="2632"/>
            <ac:picMk id="10" creationId="{24395429-A7E7-06F5-CC33-D1BDED67C3CF}"/>
          </ac:picMkLst>
        </pc:picChg>
        <pc:picChg chg="add mod modCrop">
          <ac:chgData name="Mrs G Hamilton" userId="S::ghamilton@theradclyffeschool.co.uk::f3720711-f6c9-4ed5-ae84-35bea4d45314" providerId="AD" clId="Web-{456E1CCE-4BAE-0EC9-C01F-94D057558617}" dt="2025-09-30T11:10:12.837" v="685" actId="1076"/>
          <ac:picMkLst>
            <pc:docMk/>
            <pc:sldMk cId="1678200126" sldId="2632"/>
            <ac:picMk id="11" creationId="{506ABD85-15B1-108D-F8AD-5304E1CF3733}"/>
          </ac:picMkLst>
        </pc:picChg>
      </pc:sldChg>
    </pc:docChg>
  </pc:docChgLst>
  <pc:docChgLst>
    <pc:chgData name="Mrs J Robinson" userId="d014589c-9af3-4ca0-9506-8eea5af60a70" providerId="ADAL" clId="{13B45681-F548-47D5-8C3E-A408D289863A}"/>
    <pc:docChg chg="delSld modNotesMaster">
      <pc:chgData name="Mrs J Robinson" userId="d014589c-9af3-4ca0-9506-8eea5af60a70" providerId="ADAL" clId="{13B45681-F548-47D5-8C3E-A408D289863A}" dt="2025-09-30T14:12:34.569" v="1"/>
      <pc:docMkLst>
        <pc:docMk/>
      </pc:docMkLst>
      <pc:sldChg chg="del">
        <pc:chgData name="Mrs J Robinson" userId="d014589c-9af3-4ca0-9506-8eea5af60a70" providerId="ADAL" clId="{13B45681-F548-47D5-8C3E-A408D289863A}" dt="2025-09-30T10:57:16.553" v="0" actId="2696"/>
        <pc:sldMkLst>
          <pc:docMk/>
          <pc:sldMk cId="1517491217" sldId="2597"/>
        </pc:sldMkLst>
      </pc:sldChg>
    </pc:docChg>
  </pc:docChgLst>
  <pc:docChgLst>
    <pc:chgData name="Miss N Arnold" userId="S::narnold@theradclyffeschool.co.uk::252e8654-61ca-466e-be9a-51419ac84995" providerId="AD" clId="Web-{28699454-946C-55BE-429D-D23C575742B7}"/>
    <pc:docChg chg="modSld">
      <pc:chgData name="Miss N Arnold" userId="S::narnold@theradclyffeschool.co.uk::252e8654-61ca-466e-be9a-51419ac84995" providerId="AD" clId="Web-{28699454-946C-55BE-429D-D23C575742B7}" dt="2025-09-29T14:07:54.089" v="89" actId="1076"/>
      <pc:docMkLst>
        <pc:docMk/>
      </pc:docMkLst>
      <pc:sldChg chg="modSp">
        <pc:chgData name="Miss N Arnold" userId="S::narnold@theradclyffeschool.co.uk::252e8654-61ca-466e-be9a-51419ac84995" providerId="AD" clId="Web-{28699454-946C-55BE-429D-D23C575742B7}" dt="2025-09-29T14:07:54.089" v="89" actId="1076"/>
        <pc:sldMkLst>
          <pc:docMk/>
          <pc:sldMk cId="0" sldId="2619"/>
        </pc:sldMkLst>
        <pc:spChg chg="mod">
          <ac:chgData name="Miss N Arnold" userId="S::narnold@theradclyffeschool.co.uk::252e8654-61ca-466e-be9a-51419ac84995" providerId="AD" clId="Web-{28699454-946C-55BE-429D-D23C575742B7}" dt="2025-09-29T14:07:53.417" v="88" actId="20577"/>
          <ac:spMkLst>
            <pc:docMk/>
            <pc:sldMk cId="0" sldId="2619"/>
            <ac:spMk id="20" creationId="{3E14298C-E931-70EB-3319-94F7A9DF73E8}"/>
          </ac:spMkLst>
        </pc:spChg>
        <pc:picChg chg="mod">
          <ac:chgData name="Miss N Arnold" userId="S::narnold@theradclyffeschool.co.uk::252e8654-61ca-466e-be9a-51419ac84995" providerId="AD" clId="Web-{28699454-946C-55BE-429D-D23C575742B7}" dt="2025-09-29T14:07:54.089" v="89" actId="1076"/>
          <ac:picMkLst>
            <pc:docMk/>
            <pc:sldMk cId="0" sldId="2619"/>
            <ac:picMk id="5" creationId="{68F44C5A-E88F-392D-9A73-ACB5E7FE1D6F}"/>
          </ac:picMkLst>
        </pc:picChg>
      </pc:sldChg>
    </pc:docChg>
  </pc:docChgLst>
  <pc:docChgLst>
    <pc:chgData name="Miss S Catlow" userId="9fa59ead-983d-4b93-b752-473d195b8a99" providerId="ADAL" clId="{ABBF48AD-7B37-4F1C-9C34-A84514A767DF}"/>
    <pc:docChg chg="undo custSel addSld delSld modSld sldOrd">
      <pc:chgData name="Miss S Catlow" userId="9fa59ead-983d-4b93-b752-473d195b8a99" providerId="ADAL" clId="{ABBF48AD-7B37-4F1C-9C34-A84514A767DF}" dt="2025-09-30T15:23:47.638" v="1366" actId="20577"/>
      <pc:docMkLst>
        <pc:docMk/>
      </pc:docMkLst>
      <pc:sldChg chg="add">
        <pc:chgData name="Miss S Catlow" userId="9fa59ead-983d-4b93-b752-473d195b8a99" providerId="ADAL" clId="{ABBF48AD-7B37-4F1C-9C34-A84514A767DF}" dt="2025-09-29T13:48:21.403" v="118"/>
        <pc:sldMkLst>
          <pc:docMk/>
          <pc:sldMk cId="2846671285" sldId="257"/>
        </pc:sldMkLst>
      </pc:sldChg>
      <pc:sldChg chg="del">
        <pc:chgData name="Miss S Catlow" userId="9fa59ead-983d-4b93-b752-473d195b8a99" providerId="ADAL" clId="{ABBF48AD-7B37-4F1C-9C34-A84514A767DF}" dt="2025-09-29T13:51:10.668" v="242" actId="47"/>
        <pc:sldMkLst>
          <pc:docMk/>
          <pc:sldMk cId="0" sldId="258"/>
        </pc:sldMkLst>
      </pc:sldChg>
      <pc:sldChg chg="add">
        <pc:chgData name="Miss S Catlow" userId="9fa59ead-983d-4b93-b752-473d195b8a99" providerId="ADAL" clId="{ABBF48AD-7B37-4F1C-9C34-A84514A767DF}" dt="2025-09-29T13:48:21.403" v="118"/>
        <pc:sldMkLst>
          <pc:docMk/>
          <pc:sldMk cId="3141553122" sldId="259"/>
        </pc:sldMkLst>
      </pc:sldChg>
      <pc:sldChg chg="add">
        <pc:chgData name="Miss S Catlow" userId="9fa59ead-983d-4b93-b752-473d195b8a99" providerId="ADAL" clId="{ABBF48AD-7B37-4F1C-9C34-A84514A767DF}" dt="2025-09-29T13:48:21.403" v="118"/>
        <pc:sldMkLst>
          <pc:docMk/>
          <pc:sldMk cId="1065288600" sldId="262"/>
        </pc:sldMkLst>
      </pc:sldChg>
      <pc:sldChg chg="delSp modSp mod">
        <pc:chgData name="Miss S Catlow" userId="9fa59ead-983d-4b93-b752-473d195b8a99" providerId="ADAL" clId="{ABBF48AD-7B37-4F1C-9C34-A84514A767DF}" dt="2025-09-29T13:50:05.053" v="223" actId="20577"/>
        <pc:sldMkLst>
          <pc:docMk/>
          <pc:sldMk cId="0" sldId="263"/>
        </pc:sldMkLst>
        <pc:spChg chg="mod">
          <ac:chgData name="Miss S Catlow" userId="9fa59ead-983d-4b93-b752-473d195b8a99" providerId="ADAL" clId="{ABBF48AD-7B37-4F1C-9C34-A84514A767DF}" dt="2025-09-29T13:50:05.053" v="223" actId="20577"/>
          <ac:spMkLst>
            <pc:docMk/>
            <pc:sldMk cId="0" sldId="263"/>
            <ac:spMk id="9" creationId="{4602B78A-08DC-3C5E-394B-3C3DD7D80BFB}"/>
          </ac:spMkLst>
        </pc:spChg>
        <pc:graphicFrameChg chg="del">
          <ac:chgData name="Miss S Catlow" userId="9fa59ead-983d-4b93-b752-473d195b8a99" providerId="ADAL" clId="{ABBF48AD-7B37-4F1C-9C34-A84514A767DF}" dt="2025-09-29T13:49:32.722" v="122" actId="478"/>
          <ac:graphicFrameMkLst>
            <pc:docMk/>
            <pc:sldMk cId="0" sldId="263"/>
            <ac:graphicFrameMk id="7" creationId="{852F6854-6044-64D7-1DC6-D5FB583535BE}"/>
          </ac:graphicFrameMkLst>
        </pc:graphicFrameChg>
      </pc:sldChg>
      <pc:sldChg chg="add">
        <pc:chgData name="Miss S Catlow" userId="9fa59ead-983d-4b93-b752-473d195b8a99" providerId="ADAL" clId="{ABBF48AD-7B37-4F1C-9C34-A84514A767DF}" dt="2025-09-29T13:48:21.403" v="118"/>
        <pc:sldMkLst>
          <pc:docMk/>
          <pc:sldMk cId="1159952809" sldId="264"/>
        </pc:sldMkLst>
      </pc:sldChg>
      <pc:sldChg chg="modSp add mod">
        <pc:chgData name="Miss S Catlow" userId="9fa59ead-983d-4b93-b752-473d195b8a99" providerId="ADAL" clId="{ABBF48AD-7B37-4F1C-9C34-A84514A767DF}" dt="2025-09-29T13:48:21.511" v="119" actId="27636"/>
        <pc:sldMkLst>
          <pc:docMk/>
          <pc:sldMk cId="2931434844" sldId="265"/>
        </pc:sldMkLst>
        <pc:spChg chg="mod">
          <ac:chgData name="Miss S Catlow" userId="9fa59ead-983d-4b93-b752-473d195b8a99" providerId="ADAL" clId="{ABBF48AD-7B37-4F1C-9C34-A84514A767DF}" dt="2025-09-29T13:48:21.511" v="119" actId="27636"/>
          <ac:spMkLst>
            <pc:docMk/>
            <pc:sldMk cId="2931434844" sldId="265"/>
            <ac:spMk id="2" creationId="{116C31B2-3C24-5547-561A-14350F761234}"/>
          </ac:spMkLst>
        </pc:spChg>
      </pc:sldChg>
      <pc:sldChg chg="add">
        <pc:chgData name="Miss S Catlow" userId="9fa59ead-983d-4b93-b752-473d195b8a99" providerId="ADAL" clId="{ABBF48AD-7B37-4F1C-9C34-A84514A767DF}" dt="2025-09-29T13:46:09.431" v="30"/>
        <pc:sldMkLst>
          <pc:docMk/>
          <pc:sldMk cId="1064807386" sldId="266"/>
        </pc:sldMkLst>
      </pc:sldChg>
      <pc:sldChg chg="add">
        <pc:chgData name="Miss S Catlow" userId="9fa59ead-983d-4b93-b752-473d195b8a99" providerId="ADAL" clId="{ABBF48AD-7B37-4F1C-9C34-A84514A767DF}" dt="2025-09-29T13:48:21.403" v="118"/>
        <pc:sldMkLst>
          <pc:docMk/>
          <pc:sldMk cId="498370344" sldId="267"/>
        </pc:sldMkLst>
      </pc:sldChg>
      <pc:sldChg chg="add">
        <pc:chgData name="Miss S Catlow" userId="9fa59ead-983d-4b93-b752-473d195b8a99" providerId="ADAL" clId="{ABBF48AD-7B37-4F1C-9C34-A84514A767DF}" dt="2025-09-29T13:48:21.403" v="118"/>
        <pc:sldMkLst>
          <pc:docMk/>
          <pc:sldMk cId="2868848449" sldId="268"/>
        </pc:sldMkLst>
      </pc:sldChg>
      <pc:sldChg chg="add">
        <pc:chgData name="Miss S Catlow" userId="9fa59ead-983d-4b93-b752-473d195b8a99" providerId="ADAL" clId="{ABBF48AD-7B37-4F1C-9C34-A84514A767DF}" dt="2025-09-29T13:48:21.403" v="118"/>
        <pc:sldMkLst>
          <pc:docMk/>
          <pc:sldMk cId="202378351" sldId="270"/>
        </pc:sldMkLst>
      </pc:sldChg>
      <pc:sldChg chg="add">
        <pc:chgData name="Miss S Catlow" userId="9fa59ead-983d-4b93-b752-473d195b8a99" providerId="ADAL" clId="{ABBF48AD-7B37-4F1C-9C34-A84514A767DF}" dt="2025-09-29T13:48:21.403" v="118"/>
        <pc:sldMkLst>
          <pc:docMk/>
          <pc:sldMk cId="2951945353" sldId="271"/>
        </pc:sldMkLst>
      </pc:sldChg>
      <pc:sldChg chg="add">
        <pc:chgData name="Miss S Catlow" userId="9fa59ead-983d-4b93-b752-473d195b8a99" providerId="ADAL" clId="{ABBF48AD-7B37-4F1C-9C34-A84514A767DF}" dt="2025-09-29T13:48:21.403" v="118"/>
        <pc:sldMkLst>
          <pc:docMk/>
          <pc:sldMk cId="2855301526" sldId="272"/>
        </pc:sldMkLst>
      </pc:sldChg>
      <pc:sldChg chg="add">
        <pc:chgData name="Miss S Catlow" userId="9fa59ead-983d-4b93-b752-473d195b8a99" providerId="ADAL" clId="{ABBF48AD-7B37-4F1C-9C34-A84514A767DF}" dt="2025-09-29T13:48:21.403" v="118"/>
        <pc:sldMkLst>
          <pc:docMk/>
          <pc:sldMk cId="2581413999" sldId="273"/>
        </pc:sldMkLst>
      </pc:sldChg>
      <pc:sldChg chg="add">
        <pc:chgData name="Miss S Catlow" userId="9fa59ead-983d-4b93-b752-473d195b8a99" providerId="ADAL" clId="{ABBF48AD-7B37-4F1C-9C34-A84514A767DF}" dt="2025-09-29T13:46:09.431" v="30"/>
        <pc:sldMkLst>
          <pc:docMk/>
          <pc:sldMk cId="2255915449" sldId="284"/>
        </pc:sldMkLst>
      </pc:sldChg>
      <pc:sldChg chg="add">
        <pc:chgData name="Miss S Catlow" userId="9fa59ead-983d-4b93-b752-473d195b8a99" providerId="ADAL" clId="{ABBF48AD-7B37-4F1C-9C34-A84514A767DF}" dt="2025-09-29T13:46:09.431" v="30"/>
        <pc:sldMkLst>
          <pc:docMk/>
          <pc:sldMk cId="2041412531" sldId="285"/>
        </pc:sldMkLst>
      </pc:sldChg>
      <pc:sldChg chg="add">
        <pc:chgData name="Miss S Catlow" userId="9fa59ead-983d-4b93-b752-473d195b8a99" providerId="ADAL" clId="{ABBF48AD-7B37-4F1C-9C34-A84514A767DF}" dt="2025-09-29T13:46:09.431" v="30"/>
        <pc:sldMkLst>
          <pc:docMk/>
          <pc:sldMk cId="2500900634" sldId="287"/>
        </pc:sldMkLst>
      </pc:sldChg>
      <pc:sldChg chg="modSp mod">
        <pc:chgData name="Miss S Catlow" userId="9fa59ead-983d-4b93-b752-473d195b8a99" providerId="ADAL" clId="{ABBF48AD-7B37-4F1C-9C34-A84514A767DF}" dt="2025-09-29T13:50:52.297" v="240" actId="6549"/>
        <pc:sldMkLst>
          <pc:docMk/>
          <pc:sldMk cId="3813900508" sldId="297"/>
        </pc:sldMkLst>
        <pc:spChg chg="mod">
          <ac:chgData name="Miss S Catlow" userId="9fa59ead-983d-4b93-b752-473d195b8a99" providerId="ADAL" clId="{ABBF48AD-7B37-4F1C-9C34-A84514A767DF}" dt="2025-09-29T13:50:52.297" v="240" actId="6549"/>
          <ac:spMkLst>
            <pc:docMk/>
            <pc:sldMk cId="3813900508" sldId="297"/>
            <ac:spMk id="20" creationId="{24C3AD16-9B3D-7132-252F-A7B2CEEA1E92}"/>
          </ac:spMkLst>
        </pc:spChg>
      </pc:sldChg>
      <pc:sldChg chg="modSp mod">
        <pc:chgData name="Miss S Catlow" userId="9fa59ead-983d-4b93-b752-473d195b8a99" providerId="ADAL" clId="{ABBF48AD-7B37-4F1C-9C34-A84514A767DF}" dt="2025-09-30T15:23:47.638" v="1366" actId="20577"/>
        <pc:sldMkLst>
          <pc:docMk/>
          <pc:sldMk cId="4048507512" sldId="298"/>
        </pc:sldMkLst>
        <pc:spChg chg="mod">
          <ac:chgData name="Miss S Catlow" userId="9fa59ead-983d-4b93-b752-473d195b8a99" providerId="ADAL" clId="{ABBF48AD-7B37-4F1C-9C34-A84514A767DF}" dt="2025-09-29T16:22:28.356" v="801" actId="20577"/>
          <ac:spMkLst>
            <pc:docMk/>
            <pc:sldMk cId="4048507512" sldId="298"/>
            <ac:spMk id="6" creationId="{C255428F-D44A-A612-9576-D21BC32771B8}"/>
          </ac:spMkLst>
        </pc:spChg>
        <pc:spChg chg="mod">
          <ac:chgData name="Miss S Catlow" userId="9fa59ead-983d-4b93-b752-473d195b8a99" providerId="ADAL" clId="{ABBF48AD-7B37-4F1C-9C34-A84514A767DF}" dt="2025-09-30T15:23:47.638" v="1366" actId="20577"/>
          <ac:spMkLst>
            <pc:docMk/>
            <pc:sldMk cId="4048507512" sldId="298"/>
            <ac:spMk id="7" creationId="{6EECF8EF-045C-D256-5363-FE55ACB295C0}"/>
          </ac:spMkLst>
        </pc:spChg>
        <pc:spChg chg="mod">
          <ac:chgData name="Miss S Catlow" userId="9fa59ead-983d-4b93-b752-473d195b8a99" providerId="ADAL" clId="{ABBF48AD-7B37-4F1C-9C34-A84514A767DF}" dt="2025-09-29T16:22:32.303" v="803" actId="27636"/>
          <ac:spMkLst>
            <pc:docMk/>
            <pc:sldMk cId="4048507512" sldId="298"/>
            <ac:spMk id="34" creationId="{FF567C2B-B1B9-43D2-905A-E969FAACA700}"/>
          </ac:spMkLst>
        </pc:spChg>
      </pc:sldChg>
      <pc:sldChg chg="del">
        <pc:chgData name="Miss S Catlow" userId="9fa59ead-983d-4b93-b752-473d195b8a99" providerId="ADAL" clId="{ABBF48AD-7B37-4F1C-9C34-A84514A767DF}" dt="2025-09-29T13:51:27.562" v="246" actId="47"/>
        <pc:sldMkLst>
          <pc:docMk/>
          <pc:sldMk cId="1799669083" sldId="302"/>
        </pc:sldMkLst>
      </pc:sldChg>
      <pc:sldChg chg="del">
        <pc:chgData name="Miss S Catlow" userId="9fa59ead-983d-4b93-b752-473d195b8a99" providerId="ADAL" clId="{ABBF48AD-7B37-4F1C-9C34-A84514A767DF}" dt="2025-09-29T13:46:25.019" v="31" actId="47"/>
        <pc:sldMkLst>
          <pc:docMk/>
          <pc:sldMk cId="2410140839" sldId="306"/>
        </pc:sldMkLst>
      </pc:sldChg>
      <pc:sldChg chg="addSp modSp ord">
        <pc:chgData name="Miss S Catlow" userId="9fa59ead-983d-4b93-b752-473d195b8a99" providerId="ADAL" clId="{ABBF48AD-7B37-4F1C-9C34-A84514A767DF}" dt="2025-09-29T16:42:08.356" v="842"/>
        <pc:sldMkLst>
          <pc:docMk/>
          <pc:sldMk cId="3434337620" sldId="307"/>
        </pc:sldMkLst>
        <pc:spChg chg="add mod">
          <ac:chgData name="Miss S Catlow" userId="9fa59ead-983d-4b93-b752-473d195b8a99" providerId="ADAL" clId="{ABBF48AD-7B37-4F1C-9C34-A84514A767DF}" dt="2025-09-29T13:46:34.706" v="33"/>
          <ac:spMkLst>
            <pc:docMk/>
            <pc:sldMk cId="3434337620" sldId="307"/>
            <ac:spMk id="6" creationId="{E981E65F-116B-546D-021C-57872CE78898}"/>
          </ac:spMkLst>
        </pc:spChg>
      </pc:sldChg>
      <pc:sldChg chg="del">
        <pc:chgData name="Miss S Catlow" userId="9fa59ead-983d-4b93-b752-473d195b8a99" providerId="ADAL" clId="{ABBF48AD-7B37-4F1C-9C34-A84514A767DF}" dt="2025-09-29T13:46:36.897" v="34" actId="47"/>
        <pc:sldMkLst>
          <pc:docMk/>
          <pc:sldMk cId="1864781567" sldId="308"/>
        </pc:sldMkLst>
      </pc:sldChg>
      <pc:sldChg chg="del">
        <pc:chgData name="Miss S Catlow" userId="9fa59ead-983d-4b93-b752-473d195b8a99" providerId="ADAL" clId="{ABBF48AD-7B37-4F1C-9C34-A84514A767DF}" dt="2025-09-29T13:46:45.994" v="35" actId="47"/>
        <pc:sldMkLst>
          <pc:docMk/>
          <pc:sldMk cId="2954463578" sldId="309"/>
        </pc:sldMkLst>
      </pc:sldChg>
      <pc:sldChg chg="del">
        <pc:chgData name="Miss S Catlow" userId="9fa59ead-983d-4b93-b752-473d195b8a99" providerId="ADAL" clId="{ABBF48AD-7B37-4F1C-9C34-A84514A767DF}" dt="2025-09-29T13:46:45.994" v="35" actId="47"/>
        <pc:sldMkLst>
          <pc:docMk/>
          <pc:sldMk cId="739138023" sldId="310"/>
        </pc:sldMkLst>
      </pc:sldChg>
      <pc:sldChg chg="del">
        <pc:chgData name="Miss S Catlow" userId="9fa59ead-983d-4b93-b752-473d195b8a99" providerId="ADAL" clId="{ABBF48AD-7B37-4F1C-9C34-A84514A767DF}" dt="2025-09-29T13:46:45.994" v="35" actId="47"/>
        <pc:sldMkLst>
          <pc:docMk/>
          <pc:sldMk cId="2215318497" sldId="312"/>
        </pc:sldMkLst>
      </pc:sldChg>
      <pc:sldChg chg="del">
        <pc:chgData name="Miss S Catlow" userId="9fa59ead-983d-4b93-b752-473d195b8a99" providerId="ADAL" clId="{ABBF48AD-7B37-4F1C-9C34-A84514A767DF}" dt="2025-09-29T13:46:45.994" v="35" actId="47"/>
        <pc:sldMkLst>
          <pc:docMk/>
          <pc:sldMk cId="3912546144" sldId="313"/>
        </pc:sldMkLst>
      </pc:sldChg>
      <pc:sldChg chg="del">
        <pc:chgData name="Miss S Catlow" userId="9fa59ead-983d-4b93-b752-473d195b8a99" providerId="ADAL" clId="{ABBF48AD-7B37-4F1C-9C34-A84514A767DF}" dt="2025-09-29T13:46:45.994" v="35" actId="47"/>
        <pc:sldMkLst>
          <pc:docMk/>
          <pc:sldMk cId="2450317641" sldId="314"/>
        </pc:sldMkLst>
      </pc:sldChg>
      <pc:sldChg chg="del">
        <pc:chgData name="Miss S Catlow" userId="9fa59ead-983d-4b93-b752-473d195b8a99" providerId="ADAL" clId="{ABBF48AD-7B37-4F1C-9C34-A84514A767DF}" dt="2025-09-29T13:46:45.994" v="35" actId="47"/>
        <pc:sldMkLst>
          <pc:docMk/>
          <pc:sldMk cId="3035380683" sldId="315"/>
        </pc:sldMkLst>
      </pc:sldChg>
      <pc:sldChg chg="del">
        <pc:chgData name="Miss S Catlow" userId="9fa59ead-983d-4b93-b752-473d195b8a99" providerId="ADAL" clId="{ABBF48AD-7B37-4F1C-9C34-A84514A767DF}" dt="2025-09-29T13:47:07.219" v="37" actId="47"/>
        <pc:sldMkLst>
          <pc:docMk/>
          <pc:sldMk cId="433881483" sldId="317"/>
        </pc:sldMkLst>
      </pc:sldChg>
      <pc:sldChg chg="del">
        <pc:chgData name="Miss S Catlow" userId="9fa59ead-983d-4b93-b752-473d195b8a99" providerId="ADAL" clId="{ABBF48AD-7B37-4F1C-9C34-A84514A767DF}" dt="2025-09-29T13:47:07.219" v="37" actId="47"/>
        <pc:sldMkLst>
          <pc:docMk/>
          <pc:sldMk cId="3312600327" sldId="318"/>
        </pc:sldMkLst>
      </pc:sldChg>
      <pc:sldChg chg="add">
        <pc:chgData name="Miss S Catlow" userId="9fa59ead-983d-4b93-b752-473d195b8a99" providerId="ADAL" clId="{ABBF48AD-7B37-4F1C-9C34-A84514A767DF}" dt="2025-09-29T13:46:09.431" v="30"/>
        <pc:sldMkLst>
          <pc:docMk/>
          <pc:sldMk cId="4074746574" sldId="380"/>
        </pc:sldMkLst>
      </pc:sldChg>
      <pc:sldChg chg="add">
        <pc:chgData name="Miss S Catlow" userId="9fa59ead-983d-4b93-b752-473d195b8a99" providerId="ADAL" clId="{ABBF48AD-7B37-4F1C-9C34-A84514A767DF}" dt="2025-09-29T13:46:09.431" v="30"/>
        <pc:sldMkLst>
          <pc:docMk/>
          <pc:sldMk cId="1848886707" sldId="624"/>
        </pc:sldMkLst>
      </pc:sldChg>
      <pc:sldChg chg="addSp delSp add del mod addAnim delAnim">
        <pc:chgData name="Miss S Catlow" userId="9fa59ead-983d-4b93-b752-473d195b8a99" providerId="ADAL" clId="{ABBF48AD-7B37-4F1C-9C34-A84514A767DF}" dt="2025-09-29T16:23:03.240" v="805" actId="478"/>
        <pc:sldMkLst>
          <pc:docMk/>
          <pc:sldMk cId="923547052" sldId="2516"/>
        </pc:sldMkLst>
        <pc:spChg chg="add del">
          <ac:chgData name="Miss S Catlow" userId="9fa59ead-983d-4b93-b752-473d195b8a99" providerId="ADAL" clId="{ABBF48AD-7B37-4F1C-9C34-A84514A767DF}" dt="2025-09-29T16:23:03.240" v="805" actId="478"/>
          <ac:spMkLst>
            <pc:docMk/>
            <pc:sldMk cId="923547052" sldId="2516"/>
            <ac:spMk id="5" creationId="{3C1E143B-36C1-D47D-6089-AB6F2DF99D32}"/>
          </ac:spMkLst>
        </pc:spChg>
        <pc:spChg chg="add del">
          <ac:chgData name="Miss S Catlow" userId="9fa59ead-983d-4b93-b752-473d195b8a99" providerId="ADAL" clId="{ABBF48AD-7B37-4F1C-9C34-A84514A767DF}" dt="2025-09-29T16:23:03.240" v="805" actId="478"/>
          <ac:spMkLst>
            <pc:docMk/>
            <pc:sldMk cId="923547052" sldId="2516"/>
            <ac:spMk id="6" creationId="{593D98E0-0C75-ED4C-C737-2AD35563610E}"/>
          </ac:spMkLst>
        </pc:spChg>
        <pc:spChg chg="add del">
          <ac:chgData name="Miss S Catlow" userId="9fa59ead-983d-4b93-b752-473d195b8a99" providerId="ADAL" clId="{ABBF48AD-7B37-4F1C-9C34-A84514A767DF}" dt="2025-09-29T16:23:03.240" v="805" actId="478"/>
          <ac:spMkLst>
            <pc:docMk/>
            <pc:sldMk cId="923547052" sldId="2516"/>
            <ac:spMk id="7" creationId="{0297898C-053D-A29A-5149-B42B0F9C5D40}"/>
          </ac:spMkLst>
        </pc:spChg>
        <pc:spChg chg="add del">
          <ac:chgData name="Miss S Catlow" userId="9fa59ead-983d-4b93-b752-473d195b8a99" providerId="ADAL" clId="{ABBF48AD-7B37-4F1C-9C34-A84514A767DF}" dt="2025-09-29T16:23:03.240" v="805" actId="478"/>
          <ac:spMkLst>
            <pc:docMk/>
            <pc:sldMk cId="923547052" sldId="2516"/>
            <ac:spMk id="8" creationId="{021626CD-F902-5DA0-7D44-775418E02D6B}"/>
          </ac:spMkLst>
        </pc:spChg>
        <pc:spChg chg="add del">
          <ac:chgData name="Miss S Catlow" userId="9fa59ead-983d-4b93-b752-473d195b8a99" providerId="ADAL" clId="{ABBF48AD-7B37-4F1C-9C34-A84514A767DF}" dt="2025-09-29T16:23:03.240" v="805" actId="478"/>
          <ac:spMkLst>
            <pc:docMk/>
            <pc:sldMk cId="923547052" sldId="2516"/>
            <ac:spMk id="9" creationId="{CA623B08-3C06-8626-C045-19A680899167}"/>
          </ac:spMkLst>
        </pc:spChg>
      </pc:sldChg>
      <pc:sldChg chg="addSp modSp add del mod">
        <pc:chgData name="Miss S Catlow" userId="9fa59ead-983d-4b93-b752-473d195b8a99" providerId="ADAL" clId="{ABBF48AD-7B37-4F1C-9C34-A84514A767DF}" dt="2025-09-29T16:27:43.530" v="833" actId="1076"/>
        <pc:sldMkLst>
          <pc:docMk/>
          <pc:sldMk cId="1912602116" sldId="2520"/>
        </pc:sldMkLst>
        <pc:spChg chg="add mod">
          <ac:chgData name="Miss S Catlow" userId="9fa59ead-983d-4b93-b752-473d195b8a99" providerId="ADAL" clId="{ABBF48AD-7B37-4F1C-9C34-A84514A767DF}" dt="2025-09-29T16:27:39.351" v="832" actId="164"/>
          <ac:spMkLst>
            <pc:docMk/>
            <pc:sldMk cId="1912602116" sldId="2520"/>
            <ac:spMk id="2" creationId="{942A69F8-A3CE-C1CC-66DC-F3B92CDDF163}"/>
          </ac:spMkLst>
        </pc:spChg>
        <pc:spChg chg="mod">
          <ac:chgData name="Miss S Catlow" userId="9fa59ead-983d-4b93-b752-473d195b8a99" providerId="ADAL" clId="{ABBF48AD-7B37-4F1C-9C34-A84514A767DF}" dt="2025-09-29T16:25:10.698" v="816" actId="208"/>
          <ac:spMkLst>
            <pc:docMk/>
            <pc:sldMk cId="1912602116" sldId="2520"/>
            <ac:spMk id="11" creationId="{4C325185-DCA0-4ADA-A642-7A307CD20EF7}"/>
          </ac:spMkLst>
        </pc:spChg>
        <pc:grpChg chg="add mod">
          <ac:chgData name="Miss S Catlow" userId="9fa59ead-983d-4b93-b752-473d195b8a99" providerId="ADAL" clId="{ABBF48AD-7B37-4F1C-9C34-A84514A767DF}" dt="2025-09-29T16:27:43.530" v="833" actId="1076"/>
          <ac:grpSpMkLst>
            <pc:docMk/>
            <pc:sldMk cId="1912602116" sldId="2520"/>
            <ac:grpSpMk id="3" creationId="{116ECDDD-BF41-FD2B-0086-0370D029265E}"/>
          </ac:grpSpMkLst>
        </pc:grpChg>
        <pc:picChg chg="mod">
          <ac:chgData name="Miss S Catlow" userId="9fa59ead-983d-4b93-b752-473d195b8a99" providerId="ADAL" clId="{ABBF48AD-7B37-4F1C-9C34-A84514A767DF}" dt="2025-09-29T16:27:39.351" v="832" actId="164"/>
          <ac:picMkLst>
            <pc:docMk/>
            <pc:sldMk cId="1912602116" sldId="2520"/>
            <ac:picMk id="8" creationId="{E81D664C-DF72-4245-A5BF-3E9A42C3F911}"/>
          </ac:picMkLst>
        </pc:picChg>
        <pc:picChg chg="mod">
          <ac:chgData name="Miss S Catlow" userId="9fa59ead-983d-4b93-b752-473d195b8a99" providerId="ADAL" clId="{ABBF48AD-7B37-4F1C-9C34-A84514A767DF}" dt="2025-09-29T16:27:32.920" v="831" actId="1076"/>
          <ac:picMkLst>
            <pc:docMk/>
            <pc:sldMk cId="1912602116" sldId="2520"/>
            <ac:picMk id="10" creationId="{9EDF7599-44D3-4ED5-B5C5-FC678140806E}"/>
          </ac:picMkLst>
        </pc:picChg>
      </pc:sldChg>
      <pc:sldChg chg="add">
        <pc:chgData name="Miss S Catlow" userId="9fa59ead-983d-4b93-b752-473d195b8a99" providerId="ADAL" clId="{ABBF48AD-7B37-4F1C-9C34-A84514A767DF}" dt="2025-09-29T13:46:09.431" v="30"/>
        <pc:sldMkLst>
          <pc:docMk/>
          <pc:sldMk cId="2844272646" sldId="2527"/>
        </pc:sldMkLst>
      </pc:sldChg>
      <pc:sldChg chg="addSp delSp add del mod addAnim delAnim">
        <pc:chgData name="Miss S Catlow" userId="9fa59ead-983d-4b93-b752-473d195b8a99" providerId="ADAL" clId="{ABBF48AD-7B37-4F1C-9C34-A84514A767DF}" dt="2025-09-29T16:23:40.112" v="809" actId="478"/>
        <pc:sldMkLst>
          <pc:docMk/>
          <pc:sldMk cId="2105333807" sldId="2573"/>
        </pc:sldMkLst>
        <pc:spChg chg="add del">
          <ac:chgData name="Miss S Catlow" userId="9fa59ead-983d-4b93-b752-473d195b8a99" providerId="ADAL" clId="{ABBF48AD-7B37-4F1C-9C34-A84514A767DF}" dt="2025-09-29T16:23:40.112" v="809" actId="478"/>
          <ac:spMkLst>
            <pc:docMk/>
            <pc:sldMk cId="2105333807" sldId="2573"/>
            <ac:spMk id="3" creationId="{C9C8D834-77D0-791F-CB24-99EC6E1FE69D}"/>
          </ac:spMkLst>
        </pc:spChg>
        <pc:spChg chg="add del">
          <ac:chgData name="Miss S Catlow" userId="9fa59ead-983d-4b93-b752-473d195b8a99" providerId="ADAL" clId="{ABBF48AD-7B37-4F1C-9C34-A84514A767DF}" dt="2025-09-29T16:23:40.112" v="809" actId="478"/>
          <ac:spMkLst>
            <pc:docMk/>
            <pc:sldMk cId="2105333807" sldId="2573"/>
            <ac:spMk id="4" creationId="{6BF9DB2D-C2BF-4AD6-2CB1-09F2E84D399A}"/>
          </ac:spMkLst>
        </pc:spChg>
        <pc:spChg chg="add del">
          <ac:chgData name="Miss S Catlow" userId="9fa59ead-983d-4b93-b752-473d195b8a99" providerId="ADAL" clId="{ABBF48AD-7B37-4F1C-9C34-A84514A767DF}" dt="2025-09-29T16:23:40.112" v="809" actId="478"/>
          <ac:spMkLst>
            <pc:docMk/>
            <pc:sldMk cId="2105333807" sldId="2573"/>
            <ac:spMk id="52" creationId="{40F3930F-2640-4C25-85AB-74D6F2CF3D9D}"/>
          </ac:spMkLst>
        </pc:spChg>
      </pc:sldChg>
      <pc:sldChg chg="addSp delSp add del mod addAnim delAnim">
        <pc:chgData name="Miss S Catlow" userId="9fa59ead-983d-4b93-b752-473d195b8a99" providerId="ADAL" clId="{ABBF48AD-7B37-4F1C-9C34-A84514A767DF}" dt="2025-09-29T16:23:23.063" v="807" actId="478"/>
        <pc:sldMkLst>
          <pc:docMk/>
          <pc:sldMk cId="1043356925" sldId="2579"/>
        </pc:sldMkLst>
        <pc:spChg chg="add del">
          <ac:chgData name="Miss S Catlow" userId="9fa59ead-983d-4b93-b752-473d195b8a99" providerId="ADAL" clId="{ABBF48AD-7B37-4F1C-9C34-A84514A767DF}" dt="2025-09-29T16:23:23.063" v="807" actId="478"/>
          <ac:spMkLst>
            <pc:docMk/>
            <pc:sldMk cId="1043356925" sldId="2579"/>
            <ac:spMk id="5" creationId="{3B2C66B4-8037-B118-E1A2-79DC53245106}"/>
          </ac:spMkLst>
        </pc:spChg>
        <pc:spChg chg="add del">
          <ac:chgData name="Miss S Catlow" userId="9fa59ead-983d-4b93-b752-473d195b8a99" providerId="ADAL" clId="{ABBF48AD-7B37-4F1C-9C34-A84514A767DF}" dt="2025-09-29T16:23:23.063" v="807" actId="478"/>
          <ac:spMkLst>
            <pc:docMk/>
            <pc:sldMk cId="1043356925" sldId="2579"/>
            <ac:spMk id="6" creationId="{9438318F-C5C9-4BBC-759E-14504C1667AB}"/>
          </ac:spMkLst>
        </pc:spChg>
        <pc:spChg chg="add del">
          <ac:chgData name="Miss S Catlow" userId="9fa59ead-983d-4b93-b752-473d195b8a99" providerId="ADAL" clId="{ABBF48AD-7B37-4F1C-9C34-A84514A767DF}" dt="2025-09-29T16:23:23.063" v="807" actId="478"/>
          <ac:spMkLst>
            <pc:docMk/>
            <pc:sldMk cId="1043356925" sldId="2579"/>
            <ac:spMk id="7" creationId="{DB18816E-AE30-52D2-9999-D9B6AC920561}"/>
          </ac:spMkLst>
        </pc:spChg>
        <pc:spChg chg="add del">
          <ac:chgData name="Miss S Catlow" userId="9fa59ead-983d-4b93-b752-473d195b8a99" providerId="ADAL" clId="{ABBF48AD-7B37-4F1C-9C34-A84514A767DF}" dt="2025-09-29T16:23:23.063" v="807" actId="478"/>
          <ac:spMkLst>
            <pc:docMk/>
            <pc:sldMk cId="1043356925" sldId="2579"/>
            <ac:spMk id="8" creationId="{CBA25B4D-F11C-E551-DED2-441B2D870531}"/>
          </ac:spMkLst>
        </pc:spChg>
        <pc:spChg chg="add del">
          <ac:chgData name="Miss S Catlow" userId="9fa59ead-983d-4b93-b752-473d195b8a99" providerId="ADAL" clId="{ABBF48AD-7B37-4F1C-9C34-A84514A767DF}" dt="2025-09-29T16:23:23.063" v="807" actId="478"/>
          <ac:spMkLst>
            <pc:docMk/>
            <pc:sldMk cId="1043356925" sldId="2579"/>
            <ac:spMk id="9" creationId="{0989EA0F-CCAA-14FF-AC53-760B89DE1699}"/>
          </ac:spMkLst>
        </pc:spChg>
      </pc:sldChg>
      <pc:sldChg chg="addSp modSp add del mod">
        <pc:chgData name="Miss S Catlow" userId="9fa59ead-983d-4b93-b752-473d195b8a99" providerId="ADAL" clId="{ABBF48AD-7B37-4F1C-9C34-A84514A767DF}" dt="2025-09-29T16:28:49.697" v="837" actId="1076"/>
        <pc:sldMkLst>
          <pc:docMk/>
          <pc:sldMk cId="887861709" sldId="2591"/>
        </pc:sldMkLst>
        <pc:spChg chg="add mod">
          <ac:chgData name="Miss S Catlow" userId="9fa59ead-983d-4b93-b752-473d195b8a99" providerId="ADAL" clId="{ABBF48AD-7B37-4F1C-9C34-A84514A767DF}" dt="2025-09-29T16:24:57.716" v="814" actId="1582"/>
          <ac:spMkLst>
            <pc:docMk/>
            <pc:sldMk cId="887861709" sldId="2591"/>
            <ac:spMk id="2" creationId="{E57F91B6-2E7E-46CE-D081-E618D3417FBC}"/>
          </ac:spMkLst>
        </pc:spChg>
        <pc:picChg chg="add mod">
          <ac:chgData name="Miss S Catlow" userId="9fa59ead-983d-4b93-b752-473d195b8a99" providerId="ADAL" clId="{ABBF48AD-7B37-4F1C-9C34-A84514A767DF}" dt="2025-09-29T16:28:49.697" v="837" actId="1076"/>
          <ac:picMkLst>
            <pc:docMk/>
            <pc:sldMk cId="887861709" sldId="2591"/>
            <ac:picMk id="7" creationId="{623EBC17-9953-4570-FFF6-3A6B32C514F3}"/>
          </ac:picMkLst>
        </pc:picChg>
      </pc:sldChg>
      <pc:sldChg chg="addSp delSp modSp add del mod">
        <pc:chgData name="Miss S Catlow" userId="9fa59ead-983d-4b93-b752-473d195b8a99" providerId="ADAL" clId="{ABBF48AD-7B37-4F1C-9C34-A84514A767DF}" dt="2025-09-30T15:20:04.653" v="1364" actId="164"/>
        <pc:sldMkLst>
          <pc:docMk/>
          <pc:sldMk cId="4248947486" sldId="2592"/>
        </pc:sldMkLst>
        <pc:spChg chg="add del mod">
          <ac:chgData name="Miss S Catlow" userId="9fa59ead-983d-4b93-b752-473d195b8a99" providerId="ADAL" clId="{ABBF48AD-7B37-4F1C-9C34-A84514A767DF}" dt="2025-09-30T15:19:37.159" v="1356"/>
          <ac:spMkLst>
            <pc:docMk/>
            <pc:sldMk cId="4248947486" sldId="2592"/>
            <ac:spMk id="3" creationId="{514755D9-8A6E-099D-E6C8-46648825D7D9}"/>
          </ac:spMkLst>
        </pc:spChg>
        <pc:grpChg chg="add mod">
          <ac:chgData name="Miss S Catlow" userId="9fa59ead-983d-4b93-b752-473d195b8a99" providerId="ADAL" clId="{ABBF48AD-7B37-4F1C-9C34-A84514A767DF}" dt="2025-09-30T15:20:04.653" v="1364" actId="164"/>
          <ac:grpSpMkLst>
            <pc:docMk/>
            <pc:sldMk cId="4248947486" sldId="2592"/>
            <ac:grpSpMk id="10" creationId="{4A8E51D3-5466-0B01-9438-36C1E3166BA0}"/>
          </ac:grpSpMkLst>
        </pc:grpChg>
        <pc:picChg chg="mod">
          <ac:chgData name="Miss S Catlow" userId="9fa59ead-983d-4b93-b752-473d195b8a99" providerId="ADAL" clId="{ABBF48AD-7B37-4F1C-9C34-A84514A767DF}" dt="2025-09-30T15:20:04.653" v="1364" actId="164"/>
          <ac:picMkLst>
            <pc:docMk/>
            <pc:sldMk cId="4248947486" sldId="2592"/>
            <ac:picMk id="4" creationId="{DAA9EF6D-C921-4E06-770C-A97475BE8700}"/>
          </ac:picMkLst>
        </pc:picChg>
        <pc:picChg chg="add mod">
          <ac:chgData name="Miss S Catlow" userId="9fa59ead-983d-4b93-b752-473d195b8a99" providerId="ADAL" clId="{ABBF48AD-7B37-4F1C-9C34-A84514A767DF}" dt="2025-09-30T15:20:04.653" v="1364" actId="164"/>
          <ac:picMkLst>
            <pc:docMk/>
            <pc:sldMk cId="4248947486" sldId="2592"/>
            <ac:picMk id="7" creationId="{A82252D0-AB7F-4170-870C-F42007BCDD92}"/>
          </ac:picMkLst>
        </pc:picChg>
        <pc:picChg chg="add mod">
          <ac:chgData name="Miss S Catlow" userId="9fa59ead-983d-4b93-b752-473d195b8a99" providerId="ADAL" clId="{ABBF48AD-7B37-4F1C-9C34-A84514A767DF}" dt="2025-09-30T15:20:04.653" v="1364" actId="164"/>
          <ac:picMkLst>
            <pc:docMk/>
            <pc:sldMk cId="4248947486" sldId="2592"/>
            <ac:picMk id="9" creationId="{EC00DF9E-0191-A7F8-CD06-38827FA51C1F}"/>
          </ac:picMkLst>
        </pc:picChg>
      </pc:sldChg>
      <pc:sldChg chg="add">
        <pc:chgData name="Miss S Catlow" userId="9fa59ead-983d-4b93-b752-473d195b8a99" providerId="ADAL" clId="{ABBF48AD-7B37-4F1C-9C34-A84514A767DF}" dt="2025-09-29T13:46:09.431" v="30"/>
        <pc:sldMkLst>
          <pc:docMk/>
          <pc:sldMk cId="1517491217" sldId="2597"/>
        </pc:sldMkLst>
      </pc:sldChg>
      <pc:sldChg chg="add">
        <pc:chgData name="Miss S Catlow" userId="9fa59ead-983d-4b93-b752-473d195b8a99" providerId="ADAL" clId="{ABBF48AD-7B37-4F1C-9C34-A84514A767DF}" dt="2025-09-29T13:47:01.388" v="36"/>
        <pc:sldMkLst>
          <pc:docMk/>
          <pc:sldMk cId="1874925213" sldId="2610"/>
        </pc:sldMkLst>
      </pc:sldChg>
      <pc:sldChg chg="add">
        <pc:chgData name="Miss S Catlow" userId="9fa59ead-983d-4b93-b752-473d195b8a99" providerId="ADAL" clId="{ABBF48AD-7B37-4F1C-9C34-A84514A767DF}" dt="2025-09-29T13:47:01.388" v="36"/>
        <pc:sldMkLst>
          <pc:docMk/>
          <pc:sldMk cId="3737986350" sldId="2611"/>
        </pc:sldMkLst>
      </pc:sldChg>
      <pc:sldChg chg="add">
        <pc:chgData name="Miss S Catlow" userId="9fa59ead-983d-4b93-b752-473d195b8a99" providerId="ADAL" clId="{ABBF48AD-7B37-4F1C-9C34-A84514A767DF}" dt="2025-09-29T13:47:01.388" v="36"/>
        <pc:sldMkLst>
          <pc:docMk/>
          <pc:sldMk cId="4144272030" sldId="2612"/>
        </pc:sldMkLst>
      </pc:sldChg>
      <pc:sldChg chg="add setBg">
        <pc:chgData name="Miss S Catlow" userId="9fa59ead-983d-4b93-b752-473d195b8a99" providerId="ADAL" clId="{ABBF48AD-7B37-4F1C-9C34-A84514A767DF}" dt="2025-09-29T13:51:08.463" v="241"/>
        <pc:sldMkLst>
          <pc:docMk/>
          <pc:sldMk cId="2811237902" sldId="2617"/>
        </pc:sldMkLst>
      </pc:sldChg>
      <pc:sldChg chg="add">
        <pc:chgData name="Miss S Catlow" userId="9fa59ead-983d-4b93-b752-473d195b8a99" providerId="ADAL" clId="{ABBF48AD-7B37-4F1C-9C34-A84514A767DF}" dt="2025-09-29T13:46:27.321" v="32"/>
        <pc:sldMkLst>
          <pc:docMk/>
          <pc:sldMk cId="0" sldId="2619"/>
        </pc:sldMkLst>
      </pc:sldChg>
      <pc:sldChg chg="add setBg">
        <pc:chgData name="Miss S Catlow" userId="9fa59ead-983d-4b93-b752-473d195b8a99" providerId="ADAL" clId="{ABBF48AD-7B37-4F1C-9C34-A84514A767DF}" dt="2025-09-29T13:47:01.388" v="36"/>
        <pc:sldMkLst>
          <pc:docMk/>
          <pc:sldMk cId="4066749464" sldId="2620"/>
        </pc:sldMkLst>
      </pc:sldChg>
      <pc:sldChg chg="add setBg">
        <pc:chgData name="Miss S Catlow" userId="9fa59ead-983d-4b93-b752-473d195b8a99" providerId="ADAL" clId="{ABBF48AD-7B37-4F1C-9C34-A84514A767DF}" dt="2025-09-29T13:47:01.388" v="36"/>
        <pc:sldMkLst>
          <pc:docMk/>
          <pc:sldMk cId="2035462941" sldId="2621"/>
        </pc:sldMkLst>
      </pc:sldChg>
      <pc:sldChg chg="modSp add mod">
        <pc:chgData name="Miss S Catlow" userId="9fa59ead-983d-4b93-b752-473d195b8a99" providerId="ADAL" clId="{ABBF48AD-7B37-4F1C-9C34-A84514A767DF}" dt="2025-09-29T13:47:54.668" v="116" actId="20577"/>
        <pc:sldMkLst>
          <pc:docMk/>
          <pc:sldMk cId="343569150" sldId="2622"/>
        </pc:sldMkLst>
        <pc:spChg chg="mod">
          <ac:chgData name="Miss S Catlow" userId="9fa59ead-983d-4b93-b752-473d195b8a99" providerId="ADAL" clId="{ABBF48AD-7B37-4F1C-9C34-A84514A767DF}" dt="2025-09-29T13:47:31.179" v="54" actId="20577"/>
          <ac:spMkLst>
            <pc:docMk/>
            <pc:sldMk cId="343569150" sldId="2622"/>
            <ac:spMk id="5" creationId="{C5C0B693-C86B-8D81-8C9A-699B4A6AA8CB}"/>
          </ac:spMkLst>
        </pc:spChg>
        <pc:spChg chg="mod">
          <ac:chgData name="Miss S Catlow" userId="9fa59ead-983d-4b93-b752-473d195b8a99" providerId="ADAL" clId="{ABBF48AD-7B37-4F1C-9C34-A84514A767DF}" dt="2025-09-29T13:47:54.668" v="116" actId="20577"/>
          <ac:spMkLst>
            <pc:docMk/>
            <pc:sldMk cId="343569150" sldId="2622"/>
            <ac:spMk id="12" creationId="{AEE6426A-7B28-E970-22DA-29E6BBBA8719}"/>
          </ac:spMkLst>
        </pc:spChg>
      </pc:sldChg>
      <pc:sldChg chg="add del setBg">
        <pc:chgData name="Miss S Catlow" userId="9fa59ead-983d-4b93-b752-473d195b8a99" providerId="ADAL" clId="{ABBF48AD-7B37-4F1C-9C34-A84514A767DF}" dt="2025-09-29T13:47:14.309" v="39"/>
        <pc:sldMkLst>
          <pc:docMk/>
          <pc:sldMk cId="2808362400" sldId="2622"/>
        </pc:sldMkLst>
      </pc:sldChg>
      <pc:sldChg chg="delSp modSp add mod setBg delDesignElem">
        <pc:chgData name="Miss S Catlow" userId="9fa59ead-983d-4b93-b752-473d195b8a99" providerId="ADAL" clId="{ABBF48AD-7B37-4F1C-9C34-A84514A767DF}" dt="2025-09-29T13:48:51.145" v="121" actId="27636"/>
        <pc:sldMkLst>
          <pc:docMk/>
          <pc:sldMk cId="3733669014" sldId="2623"/>
        </pc:sldMkLst>
        <pc:spChg chg="mod">
          <ac:chgData name="Miss S Catlow" userId="9fa59ead-983d-4b93-b752-473d195b8a99" providerId="ADAL" clId="{ABBF48AD-7B37-4F1C-9C34-A84514A767DF}" dt="2025-09-29T13:48:51.145" v="121" actId="27636"/>
          <ac:spMkLst>
            <pc:docMk/>
            <pc:sldMk cId="3733669014" sldId="2623"/>
            <ac:spMk id="2" creationId="{888AB6E0-DF13-9D43-949A-0EA8CDD3FC70}"/>
          </ac:spMkLst>
        </pc:spChg>
        <pc:spChg chg="del">
          <ac:chgData name="Miss S Catlow" userId="9fa59ead-983d-4b93-b752-473d195b8a99" providerId="ADAL" clId="{ABBF48AD-7B37-4F1C-9C34-A84514A767DF}" dt="2025-09-29T13:48:21.403" v="118"/>
          <ac:spMkLst>
            <pc:docMk/>
            <pc:sldMk cId="3733669014" sldId="2623"/>
            <ac:spMk id="9" creationId="{06DA9DF9-31F7-4056-B42E-878CC92417B8}"/>
          </ac:spMkLst>
        </pc:spChg>
      </pc:sldChg>
      <pc:sldChg chg="add">
        <pc:chgData name="Miss S Catlow" userId="9fa59ead-983d-4b93-b752-473d195b8a99" providerId="ADAL" clId="{ABBF48AD-7B37-4F1C-9C34-A84514A767DF}" dt="2025-09-29T13:48:21.403" v="118"/>
        <pc:sldMkLst>
          <pc:docMk/>
          <pc:sldMk cId="93419344" sldId="2624"/>
        </pc:sldMkLst>
      </pc:sldChg>
      <pc:sldChg chg="add">
        <pc:chgData name="Miss S Catlow" userId="9fa59ead-983d-4b93-b752-473d195b8a99" providerId="ADAL" clId="{ABBF48AD-7B37-4F1C-9C34-A84514A767DF}" dt="2025-09-29T13:48:21.403" v="118"/>
        <pc:sldMkLst>
          <pc:docMk/>
          <pc:sldMk cId="2769648915" sldId="2625"/>
        </pc:sldMkLst>
      </pc:sldChg>
      <pc:sldChg chg="add setBg">
        <pc:chgData name="Miss S Catlow" userId="9fa59ead-983d-4b93-b752-473d195b8a99" providerId="ADAL" clId="{ABBF48AD-7B37-4F1C-9C34-A84514A767DF}" dt="2025-09-29T13:51:08.463" v="241"/>
        <pc:sldMkLst>
          <pc:docMk/>
          <pc:sldMk cId="0" sldId="2626"/>
        </pc:sldMkLst>
      </pc:sldChg>
      <pc:sldChg chg="add del">
        <pc:chgData name="Miss S Catlow" userId="9fa59ead-983d-4b93-b752-473d195b8a99" providerId="ADAL" clId="{ABBF48AD-7B37-4F1C-9C34-A84514A767DF}" dt="2025-09-29T13:51:26.124" v="245"/>
        <pc:sldMkLst>
          <pc:docMk/>
          <pc:sldMk cId="3835233679" sldId="2627"/>
        </pc:sldMkLst>
      </pc:sldChg>
      <pc:sldChg chg="addSp delSp modSp add mod">
        <pc:chgData name="Miss S Catlow" userId="9fa59ead-983d-4b93-b752-473d195b8a99" providerId="ADAL" clId="{ABBF48AD-7B37-4F1C-9C34-A84514A767DF}" dt="2025-09-29T16:26:31.423" v="824" actId="14100"/>
        <pc:sldMkLst>
          <pc:docMk/>
          <pc:sldMk cId="3352928264" sldId="2628"/>
        </pc:sldMkLst>
        <pc:spChg chg="del">
          <ac:chgData name="Miss S Catlow" userId="9fa59ead-983d-4b93-b752-473d195b8a99" providerId="ADAL" clId="{ABBF48AD-7B37-4F1C-9C34-A84514A767DF}" dt="2025-09-29T16:26:20.076" v="820" actId="478"/>
          <ac:spMkLst>
            <pc:docMk/>
            <pc:sldMk cId="3352928264" sldId="2628"/>
            <ac:spMk id="6" creationId="{AE5F9AD4-4107-E695-FB73-D64139F97E3F}"/>
          </ac:spMkLst>
        </pc:spChg>
        <pc:picChg chg="del">
          <ac:chgData name="Miss S Catlow" userId="9fa59ead-983d-4b93-b752-473d195b8a99" providerId="ADAL" clId="{ABBF48AD-7B37-4F1C-9C34-A84514A767DF}" dt="2025-09-29T16:25:25.176" v="819" actId="478"/>
          <ac:picMkLst>
            <pc:docMk/>
            <pc:sldMk cId="3352928264" sldId="2628"/>
            <ac:picMk id="3" creationId="{29040DF1-02D6-449D-156D-6E609BC962CD}"/>
          </ac:picMkLst>
        </pc:picChg>
        <pc:picChg chg="add mod">
          <ac:chgData name="Miss S Catlow" userId="9fa59ead-983d-4b93-b752-473d195b8a99" providerId="ADAL" clId="{ABBF48AD-7B37-4F1C-9C34-A84514A767DF}" dt="2025-09-29T16:26:31.423" v="824" actId="14100"/>
          <ac:picMkLst>
            <pc:docMk/>
            <pc:sldMk cId="3352928264" sldId="2628"/>
            <ac:picMk id="4" creationId="{CF175F38-8CF0-1CFA-28E1-DCEDA8B187FB}"/>
          </ac:picMkLst>
        </pc:picChg>
      </pc:sldChg>
      <pc:sldChg chg="new del">
        <pc:chgData name="Miss S Catlow" userId="9fa59ead-983d-4b93-b752-473d195b8a99" providerId="ADAL" clId="{ABBF48AD-7B37-4F1C-9C34-A84514A767DF}" dt="2025-09-29T16:18:25.877" v="633" actId="680"/>
        <pc:sldMkLst>
          <pc:docMk/>
          <pc:sldMk cId="3618964477" sldId="2628"/>
        </pc:sldMkLst>
      </pc:sldChg>
      <pc:sldChg chg="addSp delSp modSp add mod">
        <pc:chgData name="Miss S Catlow" userId="9fa59ead-983d-4b93-b752-473d195b8a99" providerId="ADAL" clId="{ABBF48AD-7B37-4F1C-9C34-A84514A767DF}" dt="2025-09-29T16:27:25.535" v="830" actId="1076"/>
        <pc:sldMkLst>
          <pc:docMk/>
          <pc:sldMk cId="2447619248" sldId="2629"/>
        </pc:sldMkLst>
        <pc:picChg chg="add mod">
          <ac:chgData name="Miss S Catlow" userId="9fa59ead-983d-4b93-b752-473d195b8a99" providerId="ADAL" clId="{ABBF48AD-7B37-4F1C-9C34-A84514A767DF}" dt="2025-09-29T16:27:25.535" v="830" actId="1076"/>
          <ac:picMkLst>
            <pc:docMk/>
            <pc:sldMk cId="2447619248" sldId="2629"/>
            <ac:picMk id="3" creationId="{620916EA-965F-F1A6-41D5-89577961C923}"/>
          </ac:picMkLst>
        </pc:picChg>
        <pc:picChg chg="del">
          <ac:chgData name="Miss S Catlow" userId="9fa59ead-983d-4b93-b752-473d195b8a99" providerId="ADAL" clId="{ABBF48AD-7B37-4F1C-9C34-A84514A767DF}" dt="2025-09-29T16:26:36.392" v="826" actId="478"/>
          <ac:picMkLst>
            <pc:docMk/>
            <pc:sldMk cId="2447619248" sldId="2629"/>
            <ac:picMk id="4" creationId="{EE651006-AFD0-06C5-6713-C0B9EE6E2064}"/>
          </ac:picMkLst>
        </pc:picChg>
      </pc:sldChg>
      <pc:sldChg chg="add del setBg">
        <pc:chgData name="Miss S Catlow" userId="9fa59ead-983d-4b93-b752-473d195b8a99" providerId="ADAL" clId="{ABBF48AD-7B37-4F1C-9C34-A84514A767DF}" dt="2025-09-29T16:42:05.277" v="839"/>
        <pc:sldMkLst>
          <pc:docMk/>
          <pc:sldMk cId="1657598872" sldId="2630"/>
        </pc:sldMkLst>
      </pc:sldChg>
      <pc:sldChg chg="add">
        <pc:chgData name="Miss S Catlow" userId="9fa59ead-983d-4b93-b752-473d195b8a99" providerId="ADAL" clId="{ABBF48AD-7B37-4F1C-9C34-A84514A767DF}" dt="2025-09-29T16:42:05.321" v="840"/>
        <pc:sldMkLst>
          <pc:docMk/>
          <pc:sldMk cId="3965915282" sldId="2630"/>
        </pc:sldMkLst>
      </pc:sldChg>
      <pc:sldChg chg="addSp delSp modSp new mod modAnim">
        <pc:chgData name="Miss S Catlow" userId="9fa59ead-983d-4b93-b752-473d195b8a99" providerId="ADAL" clId="{ABBF48AD-7B37-4F1C-9C34-A84514A767DF}" dt="2025-09-29T16:47:07.620" v="1353" actId="20577"/>
        <pc:sldMkLst>
          <pc:docMk/>
          <pc:sldMk cId="2952946192" sldId="2631"/>
        </pc:sldMkLst>
        <pc:spChg chg="add mod">
          <ac:chgData name="Miss S Catlow" userId="9fa59ead-983d-4b93-b752-473d195b8a99" providerId="ADAL" clId="{ABBF48AD-7B37-4F1C-9C34-A84514A767DF}" dt="2025-09-29T16:43:10.370" v="869" actId="1076"/>
          <ac:spMkLst>
            <pc:docMk/>
            <pc:sldMk cId="2952946192" sldId="2631"/>
            <ac:spMk id="2" creationId="{2DF036AB-3977-F3BA-630A-5D7CAD76DEE0}"/>
          </ac:spMkLst>
        </pc:spChg>
        <pc:spChg chg="add del mod">
          <ac:chgData name="Miss S Catlow" userId="9fa59ead-983d-4b93-b752-473d195b8a99" providerId="ADAL" clId="{ABBF48AD-7B37-4F1C-9C34-A84514A767DF}" dt="2025-09-29T16:43:10.831" v="871"/>
          <ac:spMkLst>
            <pc:docMk/>
            <pc:sldMk cId="2952946192" sldId="2631"/>
            <ac:spMk id="3" creationId="{954DC760-B785-7DD7-81B2-9D546AFA1CC9}"/>
          </ac:spMkLst>
        </pc:spChg>
        <pc:spChg chg="add mod">
          <ac:chgData name="Miss S Catlow" userId="9fa59ead-983d-4b93-b752-473d195b8a99" providerId="ADAL" clId="{ABBF48AD-7B37-4F1C-9C34-A84514A767DF}" dt="2025-09-29T16:45:59.766" v="1248" actId="113"/>
          <ac:spMkLst>
            <pc:docMk/>
            <pc:sldMk cId="2952946192" sldId="2631"/>
            <ac:spMk id="4" creationId="{1E26713D-82A6-3D1C-241B-B517AA6F2F00}"/>
          </ac:spMkLst>
        </pc:spChg>
        <pc:spChg chg="add mod">
          <ac:chgData name="Miss S Catlow" userId="9fa59ead-983d-4b93-b752-473d195b8a99" providerId="ADAL" clId="{ABBF48AD-7B37-4F1C-9C34-A84514A767DF}" dt="2025-09-29T16:46:03.127" v="1250" actId="113"/>
          <ac:spMkLst>
            <pc:docMk/>
            <pc:sldMk cId="2952946192" sldId="2631"/>
            <ac:spMk id="5" creationId="{F41D3D03-B37A-BBA6-6BE4-D778FB80B3DA}"/>
          </ac:spMkLst>
        </pc:spChg>
        <pc:spChg chg="add mod">
          <ac:chgData name="Miss S Catlow" userId="9fa59ead-983d-4b93-b752-473d195b8a99" providerId="ADAL" clId="{ABBF48AD-7B37-4F1C-9C34-A84514A767DF}" dt="2025-09-29T16:46:07.589" v="1252" actId="113"/>
          <ac:spMkLst>
            <pc:docMk/>
            <pc:sldMk cId="2952946192" sldId="2631"/>
            <ac:spMk id="6" creationId="{321503F8-6A21-024F-1E1C-01F9894EBD8F}"/>
          </ac:spMkLst>
        </pc:spChg>
        <pc:spChg chg="add mod">
          <ac:chgData name="Miss S Catlow" userId="9fa59ead-983d-4b93-b752-473d195b8a99" providerId="ADAL" clId="{ABBF48AD-7B37-4F1C-9C34-A84514A767DF}" dt="2025-09-29T16:46:11.409" v="1254" actId="113"/>
          <ac:spMkLst>
            <pc:docMk/>
            <pc:sldMk cId="2952946192" sldId="2631"/>
            <ac:spMk id="7" creationId="{A07A4DFF-149B-F23A-97B4-46CF8CF7B26D}"/>
          </ac:spMkLst>
        </pc:spChg>
        <pc:spChg chg="add mod">
          <ac:chgData name="Miss S Catlow" userId="9fa59ead-983d-4b93-b752-473d195b8a99" providerId="ADAL" clId="{ABBF48AD-7B37-4F1C-9C34-A84514A767DF}" dt="2025-09-29T16:46:15.760" v="1256" actId="113"/>
          <ac:spMkLst>
            <pc:docMk/>
            <pc:sldMk cId="2952946192" sldId="2631"/>
            <ac:spMk id="8" creationId="{A8F4281D-3296-6A01-8F66-88891B94E036}"/>
          </ac:spMkLst>
        </pc:spChg>
        <pc:spChg chg="add mod">
          <ac:chgData name="Miss S Catlow" userId="9fa59ead-983d-4b93-b752-473d195b8a99" providerId="ADAL" clId="{ABBF48AD-7B37-4F1C-9C34-A84514A767DF}" dt="2025-09-29T16:46:19.342" v="1258" actId="113"/>
          <ac:spMkLst>
            <pc:docMk/>
            <pc:sldMk cId="2952946192" sldId="2631"/>
            <ac:spMk id="9" creationId="{51A43B9F-D72F-0F90-8433-B00B7BF9CB11}"/>
          </ac:spMkLst>
        </pc:spChg>
        <pc:spChg chg="add mod">
          <ac:chgData name="Miss S Catlow" userId="9fa59ead-983d-4b93-b752-473d195b8a99" providerId="ADAL" clId="{ABBF48AD-7B37-4F1C-9C34-A84514A767DF}" dt="2025-09-29T16:46:23.298" v="1260" actId="113"/>
          <ac:spMkLst>
            <pc:docMk/>
            <pc:sldMk cId="2952946192" sldId="2631"/>
            <ac:spMk id="10" creationId="{49BBE866-4196-60A7-2248-824E3279DD52}"/>
          </ac:spMkLst>
        </pc:spChg>
        <pc:spChg chg="add mod">
          <ac:chgData name="Miss S Catlow" userId="9fa59ead-983d-4b93-b752-473d195b8a99" providerId="ADAL" clId="{ABBF48AD-7B37-4F1C-9C34-A84514A767DF}" dt="2025-09-29T16:46:54.841" v="1337" actId="20577"/>
          <ac:spMkLst>
            <pc:docMk/>
            <pc:sldMk cId="2952946192" sldId="2631"/>
            <ac:spMk id="11" creationId="{2F5574D6-42F3-4DE4-B877-5256BA401248}"/>
          </ac:spMkLst>
        </pc:spChg>
        <pc:spChg chg="add mod">
          <ac:chgData name="Miss S Catlow" userId="9fa59ead-983d-4b93-b752-473d195b8a99" providerId="ADAL" clId="{ABBF48AD-7B37-4F1C-9C34-A84514A767DF}" dt="2025-09-29T16:47:07.620" v="1353" actId="20577"/>
          <ac:spMkLst>
            <pc:docMk/>
            <pc:sldMk cId="2952946192" sldId="2631"/>
            <ac:spMk id="12" creationId="{48AF4405-ACA3-7057-294E-72D83E8BD8F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D5A711-ABA6-42B3-B597-A29529E888C8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A758BE-26B9-4BA0-85DF-73930DAAE5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6475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D2F9AB-3C90-481E-8C34-4F549BF45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0647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D2F9AB-3C90-481E-8C34-4F549BF45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152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61993B-EB6D-491D-9CC1-20670AF3BB48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79209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758BE-26B9-4BA0-85DF-73930DAAE548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4265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D2F9AB-3C90-481E-8C34-4F549BF45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62270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D2F9AB-3C90-481E-8C34-4F549BF45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81212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C35284-BD53-E2FE-99AD-19F7076A4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6772D9-3F8D-A558-8DEA-84D4444C57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1D8B50-A74D-45CA-DADD-56EDB2130F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5BA5F5-5324-AA13-5CDD-1F6346676C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D2F9AB-3C90-481E-8C34-4F549BF45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737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D2F9AB-3C90-481E-8C34-4F549BF45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2901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EEF state that mastery learning approaches, individualized instruction and collaborative learning approaches have a huge impact in terms of boosting students outcomes.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D2F9AB-3C90-481E-8C34-4F549BF45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23206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65DE0E-4A30-F37F-A8B7-0949365EB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E2F916-38BC-7ED0-AA00-5846D8C957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B75847-FA3E-7793-A1CB-91561A4D48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63181-E73C-B097-37FF-095711F24B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05F509-7EE9-4F6D-BBAF-C5D12F7F493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9998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CC8379-9B3E-101D-DD5D-120E406107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E7B415-E2E3-3FF1-7927-A71D9A690D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3DA4C0-4DD2-DF59-64E4-538A5C3141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DB5216-9ADD-633C-7F4D-2037C93A39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05F509-7EE9-4F6D-BBAF-C5D12F7F493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84450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723063-BDBB-C5CF-1829-049C3AA974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250B1B-D801-9CAC-EF03-6E1D61B0E3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D99EC8-113E-3ACA-230A-EB1742EB42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071658-82B0-1704-D9FA-E7625B2BDE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05F509-7EE9-4F6D-BBAF-C5D12F7F493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0618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842E67-35F4-4EC2-B5B4-6D02111EDA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63413" y="961652"/>
            <a:ext cx="5554316" cy="8624192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30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6553049D-F1F2-4E3C-B0A3-D2BCB35B18A8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12070747" y="961652"/>
            <a:ext cx="5554316" cy="8624192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30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C935A1-3DFF-457D-8C70-E337C3D84F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7794" y="3086100"/>
            <a:ext cx="5686326" cy="5717382"/>
          </a:xfrm>
        </p:spPr>
        <p:txBody>
          <a:bodyPr/>
          <a:lstStyle>
            <a:lvl1pPr marL="324000" indent="-324000">
              <a:lnSpc>
                <a:spcPct val="90000"/>
              </a:lnSpc>
              <a:buFont typeface="Wingdings" panose="05000000000000000000" pitchFamily="2" charset="2"/>
              <a:buChar char="§"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6B7143-9C17-4A62-9B23-F2717C5008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408927" y="9635872"/>
            <a:ext cx="4267199" cy="547688"/>
          </a:xfrm>
        </p:spPr>
        <p:txBody>
          <a:bodyPr/>
          <a:lstStyle/>
          <a:p>
            <a:fld id="{3F1F8D14-76D3-4BA1-B3EF-F34C77F3AED8}" type="datetime1">
              <a:rPr lang="en-US" noProof="0" smtClean="0"/>
              <a:t>10/1/2025</a:t>
            </a:fld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D0075C-AB97-4D80-BF0E-6D96D0A8F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193045" y="9635872"/>
            <a:ext cx="1578765" cy="547688"/>
          </a:xfr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A620A17C-5577-4021-9044-146DC609E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2652" y="9635872"/>
            <a:ext cx="10227393" cy="547688"/>
          </a:xfrm>
        </p:spPr>
        <p:txBody>
          <a:bodyPr/>
          <a:lstStyle/>
          <a:p>
            <a:pPr algn="l"/>
            <a:r>
              <a:rPr lang="en-US" noProof="0"/>
              <a:t>Options evening 2022</a:t>
            </a:r>
          </a:p>
        </p:txBody>
      </p:sp>
    </p:spTree>
    <p:extLst>
      <p:ext uri="{BB962C8B-B14F-4D97-AF65-F5344CB8AC3E}">
        <p14:creationId xmlns:p14="http://schemas.microsoft.com/office/powerpoint/2010/main" val="11632518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eft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262E62-E8FA-42DE-BC7E-BA73A13FCBF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1306528" cy="10287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696899-6846-4B29-AD05-49215C314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3189" y="295685"/>
            <a:ext cx="5088573" cy="2512829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9" name="Content Placeholder 8">
            <a:extLst>
              <a:ext uri="{FF2B5EF4-FFF2-40B4-BE49-F238E27FC236}">
                <a16:creationId xmlns:a16="http://schemas.microsoft.com/office/drawing/2014/main" id="{2939FABB-D58D-4DAF-878D-EB51A2AA620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1933189" y="3086100"/>
            <a:ext cx="5088573" cy="5793582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lang="ru-RU" sz="24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9000" indent="-459000">
              <a:defRPr/>
            </a:lvl2pPr>
            <a:lvl3pPr marL="459000" indent="-459000">
              <a:defRPr/>
            </a:lvl3pPr>
            <a:lvl4pPr marL="459000" indent="-459000">
              <a:defRPr/>
            </a:lvl4pPr>
            <a:lvl5pPr marL="459000" indent="-459000">
              <a:defRPr/>
            </a:lvl5pPr>
          </a:lstStyle>
          <a:p>
            <a:pPr marL="324000" lvl="0" indent="-324000" algn="l" defTabSz="685800" rtl="0" eaLnBrk="1" latinLnBrk="0" hangingPunct="1">
              <a:spcBef>
                <a:spcPct val="20000"/>
              </a:spcBef>
              <a:spcAft>
                <a:spcPts val="900"/>
              </a:spcAft>
              <a:buClr>
                <a:schemeClr val="accent1"/>
              </a:buClr>
              <a:buSzPct val="92000"/>
              <a:buFont typeface="Wingdings" panose="05000000000000000000" pitchFamily="2" charset="2"/>
              <a:buChar char="§"/>
            </a:pPr>
            <a:r>
              <a:rPr lang="en-US" noProof="0"/>
              <a:t>Edit Master text styles</a:t>
            </a:r>
          </a:p>
          <a:p>
            <a:pPr marL="324000" lvl="1" indent="-324000" algn="l" defTabSz="685800" rtl="0" eaLnBrk="1" latinLnBrk="0" hangingPunct="1">
              <a:spcBef>
                <a:spcPct val="20000"/>
              </a:spcBef>
              <a:spcAft>
                <a:spcPts val="900"/>
              </a:spcAft>
              <a:buClr>
                <a:schemeClr val="accent1"/>
              </a:buClr>
              <a:buSzPct val="92000"/>
              <a:buFont typeface="Wingdings" panose="05000000000000000000" pitchFamily="2" charset="2"/>
              <a:buChar char="§"/>
            </a:pPr>
            <a:r>
              <a:rPr lang="en-US" noProof="0"/>
              <a:t>Second level</a:t>
            </a:r>
          </a:p>
        </p:txBody>
      </p:sp>
      <p:sp>
        <p:nvSpPr>
          <p:cNvPr id="22" name="Date Placeholder 4">
            <a:extLst>
              <a:ext uri="{FF2B5EF4-FFF2-40B4-BE49-F238E27FC236}">
                <a16:creationId xmlns:a16="http://schemas.microsoft.com/office/drawing/2014/main" id="{1FB18E8B-6111-4A64-AA8C-4CD4C9814C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408927" y="9635872"/>
            <a:ext cx="4267199" cy="547688"/>
          </a:xfrm>
        </p:spPr>
        <p:txBody>
          <a:bodyPr/>
          <a:lstStyle/>
          <a:p>
            <a:fld id="{2CACAEE8-C495-4CE9-9250-2F8AFC2C6374}" type="datetime1">
              <a:rPr lang="en-US" noProof="0" smtClean="0"/>
              <a:t>10/1/2025</a:t>
            </a:fld>
            <a:endParaRPr lang="en-US" noProof="0"/>
          </a:p>
        </p:txBody>
      </p:sp>
      <p:sp>
        <p:nvSpPr>
          <p:cNvPr id="23" name="Slide Number Placeholder 6">
            <a:extLst>
              <a:ext uri="{FF2B5EF4-FFF2-40B4-BE49-F238E27FC236}">
                <a16:creationId xmlns:a16="http://schemas.microsoft.com/office/drawing/2014/main" id="{D5311807-ED2F-406C-B107-B5D885AD8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193045" y="9635872"/>
            <a:ext cx="1578765" cy="547688"/>
          </a:xfr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4" name="Footer Placeholder 5">
            <a:extLst>
              <a:ext uri="{FF2B5EF4-FFF2-40B4-BE49-F238E27FC236}">
                <a16:creationId xmlns:a16="http://schemas.microsoft.com/office/drawing/2014/main" id="{643FEB5F-C4B2-43B5-B019-DC467A62F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2652" y="9635872"/>
            <a:ext cx="10227393" cy="547688"/>
          </a:xfrm>
        </p:spPr>
        <p:txBody>
          <a:bodyPr/>
          <a:lstStyle/>
          <a:p>
            <a:pPr algn="l"/>
            <a:r>
              <a:rPr lang="en-US" noProof="0"/>
              <a:t>Options evening 2022</a:t>
            </a:r>
          </a:p>
        </p:txBody>
      </p:sp>
    </p:spTree>
    <p:extLst>
      <p:ext uri="{BB962C8B-B14F-4D97-AF65-F5344CB8AC3E}">
        <p14:creationId xmlns:p14="http://schemas.microsoft.com/office/powerpoint/2010/main" val="20130583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69801" y="4628647"/>
            <a:ext cx="16948398" cy="500722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1787" y="1530647"/>
            <a:ext cx="16490324" cy="2212520"/>
          </a:xfrm>
          <a:effectLst/>
        </p:spPr>
        <p:txBody>
          <a:bodyPr anchor="b">
            <a:normAutofit/>
          </a:bodyPr>
          <a:lstStyle>
            <a:lvl1pPr>
              <a:defRPr sz="5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1791" y="3743168"/>
            <a:ext cx="16490319" cy="885482"/>
          </a:xfrm>
        </p:spPr>
        <p:txBody>
          <a:bodyPr anchor="t">
            <a:normAutofit/>
          </a:bodyPr>
          <a:lstStyle>
            <a:lvl1pPr marL="0" indent="0" algn="l">
              <a:buNone/>
              <a:defRPr sz="2400" cap="all">
                <a:solidFill>
                  <a:schemeClr val="accent1"/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408927" y="9635872"/>
            <a:ext cx="4267199" cy="547688"/>
          </a:xfrm>
        </p:spPr>
        <p:txBody>
          <a:bodyPr/>
          <a:lstStyle/>
          <a:p>
            <a:fld id="{CD245FC2-2041-46EA-B010-DBE482322C32}" type="datetime1">
              <a:rPr lang="en-US" smtClean="0"/>
              <a:t>10/1/2025</a:t>
            </a:fld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193045" y="9635872"/>
            <a:ext cx="1578765" cy="547688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3FB45199-F13E-4CB5-AF62-71432CD48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2652" y="9635872"/>
            <a:ext cx="10227393" cy="547688"/>
          </a:xfrm>
        </p:spPr>
        <p:txBody>
          <a:bodyPr/>
          <a:lstStyle/>
          <a:p>
            <a:pPr algn="l"/>
            <a:r>
              <a:rPr lang="en-US"/>
              <a:t>Options evening 2022</a:t>
            </a:r>
          </a:p>
        </p:txBody>
      </p:sp>
    </p:spTree>
    <p:extLst>
      <p:ext uri="{BB962C8B-B14F-4D97-AF65-F5344CB8AC3E}">
        <p14:creationId xmlns:p14="http://schemas.microsoft.com/office/powerpoint/2010/main" val="24217296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671726" y="7712962"/>
            <a:ext cx="16936290" cy="188824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1790" y="4565866"/>
            <a:ext cx="16544423" cy="2246261"/>
          </a:xfrm>
        </p:spPr>
        <p:txBody>
          <a:bodyPr anchor="b">
            <a:normAutofit/>
          </a:bodyPr>
          <a:lstStyle>
            <a:lvl1pPr algn="l">
              <a:defRPr sz="5400" b="0" cap="all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1789" y="6812126"/>
            <a:ext cx="16544423" cy="900834"/>
          </a:xfrm>
        </p:spPr>
        <p:txBody>
          <a:bodyPr anchor="t">
            <a:normAutofit/>
          </a:bodyPr>
          <a:lstStyle>
            <a:lvl1pPr marL="0" indent="0" algn="l">
              <a:buNone/>
              <a:defRPr sz="2700" cap="all">
                <a:solidFill>
                  <a:schemeClr val="accent2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EC202274-B753-4C86-A948-F64C39D8B255}" type="datetime1">
              <a:rPr lang="en-US" noProof="0" smtClean="0"/>
              <a:t>10/1/2025</a:t>
            </a:fld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Options evening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159F479D-7533-4EEF-A06F-7CD2FE3DB90D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898923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0CE4CA-34EA-472D-A23C-1DE165FCAA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408927" y="9635872"/>
            <a:ext cx="4267199" cy="547688"/>
          </a:xfrm>
        </p:spPr>
        <p:txBody>
          <a:bodyPr/>
          <a:lstStyle/>
          <a:p>
            <a:fld id="{8F6273D5-ACB5-4B1E-BF26-2DDE3C170BD6}" type="datetime1">
              <a:rPr lang="en-US" noProof="0" smtClean="0"/>
              <a:t>10/1/2025</a:t>
            </a:fld>
            <a:endParaRPr lang="en-US" noProof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AC1173-613F-48B1-B860-00397875F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193045" y="9635872"/>
            <a:ext cx="1578765" cy="547688"/>
          </a:xfr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94036C93-814B-4155-A748-7731CA60A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2652" y="9635872"/>
            <a:ext cx="10227393" cy="547688"/>
          </a:xfrm>
        </p:spPr>
        <p:txBody>
          <a:bodyPr/>
          <a:lstStyle/>
          <a:p>
            <a:pPr algn="l"/>
            <a:r>
              <a:rPr lang="en-US" noProof="0"/>
              <a:t>Options evening 2022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4EE69F-D906-40FA-8109-46DF1B1A16FA}"/>
              </a:ext>
            </a:extLst>
          </p:cNvPr>
          <p:cNvSpPr>
            <a:spLocks noChangeAspect="1"/>
          </p:cNvSpPr>
          <p:nvPr userDrawn="1"/>
        </p:nvSpPr>
        <p:spPr>
          <a:xfrm>
            <a:off x="668973" y="909831"/>
            <a:ext cx="16950054" cy="188824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DC41C5E-3615-4EA8-B8E6-E2B196256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790" y="1094487"/>
            <a:ext cx="16544424" cy="14824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555D9C2-1EA2-4557-9496-E7AEA7A128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30829" y="3376338"/>
            <a:ext cx="7630613" cy="804008"/>
          </a:xfrm>
        </p:spPr>
        <p:txBody>
          <a:bodyPr anchor="b">
            <a:noAutofit/>
          </a:bodyPr>
          <a:lstStyle>
            <a:lvl1pPr marL="0" indent="0">
              <a:buNone/>
              <a:defRPr sz="3300" b="0">
                <a:solidFill>
                  <a:schemeClr val="accent2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A464C6A4-3497-4DA5-945D-7A771E383A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71791" y="4389079"/>
            <a:ext cx="8089650" cy="4402499"/>
          </a:xfrm>
        </p:spPr>
        <p:txBody>
          <a:bodyPr anchor="t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1C3F39A-C070-4EEB-9285-4EFBEE5FB5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785603" y="3376339"/>
            <a:ext cx="7630610" cy="830060"/>
          </a:xfrm>
        </p:spPr>
        <p:txBody>
          <a:bodyPr anchor="b">
            <a:noAutofit/>
          </a:bodyPr>
          <a:lstStyle>
            <a:lvl1pPr marL="0" indent="0">
              <a:buNone/>
              <a:defRPr sz="3300" b="0">
                <a:solidFill>
                  <a:schemeClr val="accent2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07E4AC67-32FA-4B42-9340-5E57C82F74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326564" y="4389079"/>
            <a:ext cx="8089650" cy="4402499"/>
          </a:xfrm>
        </p:spPr>
        <p:txBody>
          <a:bodyPr anchor="t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256715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F22525-79A2-451F-9944-47D4183A45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408927" y="9635872"/>
            <a:ext cx="4267199" cy="547688"/>
          </a:xfrm>
        </p:spPr>
        <p:txBody>
          <a:bodyPr/>
          <a:lstStyle/>
          <a:p>
            <a:fld id="{503AC70C-F639-4937-A765-D9BAB3F2EA8F}" type="datetime1">
              <a:rPr lang="en-US" noProof="0" smtClean="0"/>
              <a:t>10/1/2025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9B8C25-AF44-4D9D-A667-69D9A92B1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193045" y="9635872"/>
            <a:ext cx="1578765" cy="547688"/>
          </a:xfr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F54790-C8AC-4CF8-8E89-80C5C90F3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2652" y="9635872"/>
            <a:ext cx="10227393" cy="547688"/>
          </a:xfrm>
        </p:spPr>
        <p:txBody>
          <a:bodyPr/>
          <a:lstStyle/>
          <a:p>
            <a:pPr algn="l"/>
            <a:r>
              <a:rPr lang="en-US" noProof="0"/>
              <a:t>Options evening 2022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20220C-6241-4A3B-9017-445FC82876DD}"/>
              </a:ext>
            </a:extLst>
          </p:cNvPr>
          <p:cNvSpPr>
            <a:spLocks noChangeAspect="1"/>
          </p:cNvSpPr>
          <p:nvPr userDrawn="1"/>
        </p:nvSpPr>
        <p:spPr>
          <a:xfrm>
            <a:off x="661025" y="909831"/>
            <a:ext cx="16950054" cy="188824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2206A44-565D-4C18-8891-86387B901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841" y="1094487"/>
            <a:ext cx="16544424" cy="14824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99497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A4B42F-2C80-4037-BF8E-C209D59D93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408927" y="9653065"/>
            <a:ext cx="4267199" cy="547688"/>
          </a:xfrm>
        </p:spPr>
        <p:txBody>
          <a:bodyPr/>
          <a:lstStyle/>
          <a:p>
            <a:fld id="{1B68B507-DC50-4969-A4B4-3DB2241C255E}" type="datetime1">
              <a:rPr lang="en-US" noProof="0" smtClean="0"/>
              <a:t>10/1/2025</a:t>
            </a:fld>
            <a:endParaRPr lang="en-US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E56474-3A38-4097-8649-FAF662D8C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193045" y="9653065"/>
            <a:ext cx="1578765" cy="547688"/>
          </a:xfr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FF907DD0-6A5F-4994-AB77-82E297226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2652" y="9653065"/>
            <a:ext cx="10227393" cy="547688"/>
          </a:xfrm>
        </p:spPr>
        <p:txBody>
          <a:bodyPr/>
          <a:lstStyle/>
          <a:p>
            <a:pPr algn="l"/>
            <a:r>
              <a:rPr lang="en-US" noProof="0"/>
              <a:t>Options evening 2022</a:t>
            </a:r>
          </a:p>
        </p:txBody>
      </p:sp>
    </p:spTree>
    <p:extLst>
      <p:ext uri="{BB962C8B-B14F-4D97-AF65-F5344CB8AC3E}">
        <p14:creationId xmlns:p14="http://schemas.microsoft.com/office/powerpoint/2010/main" val="767040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1BF3AA-AA64-40B2-94AA-2031296877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408927" y="9635872"/>
            <a:ext cx="4267199" cy="547688"/>
          </a:xfrm>
        </p:spPr>
        <p:txBody>
          <a:bodyPr/>
          <a:lstStyle/>
          <a:p>
            <a:fld id="{954A9F8F-7609-4ABF-A1CA-944D35382054}" type="datetime1">
              <a:rPr lang="en-US" noProof="0" smtClean="0"/>
              <a:t>10/1/2025</a:t>
            </a:fld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444EA1-5452-4A23-B72D-9B65C311F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193045" y="9635872"/>
            <a:ext cx="1578765" cy="547688"/>
          </a:xfr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3A5BB48A-749C-4DBB-8723-91ACE9CEA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2652" y="9635872"/>
            <a:ext cx="10227393" cy="547688"/>
          </a:xfrm>
        </p:spPr>
        <p:txBody>
          <a:bodyPr/>
          <a:lstStyle/>
          <a:p>
            <a:pPr algn="l"/>
            <a:r>
              <a:rPr lang="en-US" noProof="0"/>
              <a:t>Options evening 2022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F70AE1-0373-4B8E-9C6F-A87681145315}"/>
              </a:ext>
            </a:extLst>
          </p:cNvPr>
          <p:cNvSpPr>
            <a:spLocks noChangeAspect="1"/>
          </p:cNvSpPr>
          <p:nvPr userDrawn="1"/>
        </p:nvSpPr>
        <p:spPr>
          <a:xfrm>
            <a:off x="671726" y="7712960"/>
            <a:ext cx="16947300" cy="191205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CFD6FA-0DEF-4E30-82DA-0BAB26B41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789" y="7893444"/>
            <a:ext cx="7364168" cy="1034271"/>
          </a:xfrm>
        </p:spPr>
        <p:txBody>
          <a:bodyPr anchor="ctr"/>
          <a:lstStyle>
            <a:lvl1pPr algn="l">
              <a:defRPr sz="3000" b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01EE411-05BB-43B4-BF85-4222430030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724" y="901800"/>
            <a:ext cx="16939260" cy="6307200"/>
          </a:xfrm>
        </p:spPr>
        <p:txBody>
          <a:bodyPr anchor="ctr">
            <a:normAutofit/>
          </a:bodyPr>
          <a:lstStyle>
            <a:lvl1pPr>
              <a:defRPr sz="3000">
                <a:solidFill>
                  <a:schemeClr val="tx2"/>
                </a:solidFill>
              </a:defRPr>
            </a:lvl1pPr>
            <a:lvl2pPr>
              <a:defRPr sz="2700">
                <a:solidFill>
                  <a:schemeClr val="tx2"/>
                </a:solidFill>
              </a:defRPr>
            </a:lvl2pPr>
            <a:lvl3pPr>
              <a:defRPr sz="2400">
                <a:solidFill>
                  <a:schemeClr val="tx2"/>
                </a:solidFill>
              </a:defRPr>
            </a:lvl3pPr>
            <a:lvl4pPr>
              <a:defRPr sz="2100">
                <a:solidFill>
                  <a:schemeClr val="tx2"/>
                </a:solidFill>
              </a:defRPr>
            </a:lvl4pPr>
            <a:lvl5pPr>
              <a:defRPr sz="2100">
                <a:solidFill>
                  <a:schemeClr val="tx2"/>
                </a:solidFill>
              </a:defRPr>
            </a:lvl5pPr>
            <a:lvl6pPr>
              <a:defRPr sz="2100">
                <a:solidFill>
                  <a:schemeClr val="tx2"/>
                </a:solidFill>
              </a:defRPr>
            </a:lvl6pPr>
            <a:lvl7pPr>
              <a:defRPr sz="2100">
                <a:solidFill>
                  <a:schemeClr val="tx2"/>
                </a:solidFill>
              </a:defRPr>
            </a:lvl7pPr>
            <a:lvl8pPr>
              <a:defRPr sz="2100">
                <a:solidFill>
                  <a:schemeClr val="tx2"/>
                </a:solidFill>
              </a:defRPr>
            </a:lvl8pPr>
            <a:lvl9pPr>
              <a:defRPr sz="21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C2A48C1-57D3-4A3D-B843-6ACC41EEE8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11235" y="7893445"/>
            <a:ext cx="8804981" cy="1034273"/>
          </a:xfrm>
        </p:spPr>
        <p:txBody>
          <a:bodyPr anchor="ctr">
            <a:normAutofit/>
          </a:bodyPr>
          <a:lstStyle>
            <a:lvl1pPr marL="0" indent="0" algn="r">
              <a:buNone/>
              <a:defRPr sz="1650">
                <a:solidFill>
                  <a:schemeClr val="bg1"/>
                </a:solidFill>
              </a:defRPr>
            </a:lvl1pPr>
            <a:lvl2pPr marL="685800" indent="0">
              <a:buNone/>
              <a:defRPr sz="165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529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6B7143-9C17-4A62-9B23-F2717C5008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408927" y="9635872"/>
            <a:ext cx="4267199" cy="547688"/>
          </a:xfrm>
        </p:spPr>
        <p:txBody>
          <a:bodyPr/>
          <a:lstStyle/>
          <a:p>
            <a:fld id="{26A7C119-3467-452D-8BBE-1E8418119261}" type="datetime1">
              <a:rPr lang="en-US" noProof="0" smtClean="0"/>
              <a:t>10/1/2025</a:t>
            </a:fld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D0075C-AB97-4D80-BF0E-6D96D0A8F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193045" y="9635872"/>
            <a:ext cx="1578765" cy="547688"/>
          </a:xfr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D740D193-BF72-46A1-AFE9-DA960BABE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2652" y="9635872"/>
            <a:ext cx="10227393" cy="547688"/>
          </a:xfrm>
        </p:spPr>
        <p:txBody>
          <a:bodyPr/>
          <a:lstStyle/>
          <a:p>
            <a:pPr algn="l"/>
            <a:r>
              <a:rPr lang="en-US" noProof="0"/>
              <a:t>Options evening 2022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47352EA-4890-4FE1-97BD-8CCB09F58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790" y="7040084"/>
            <a:ext cx="16544424" cy="850107"/>
          </a:xfrm>
        </p:spPr>
        <p:txBody>
          <a:bodyPr anchor="b">
            <a:normAutofit/>
          </a:bodyPr>
          <a:lstStyle>
            <a:lvl1pPr algn="l">
              <a:defRPr sz="3600" b="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EEBAE269-6AC1-4BFB-8694-696AFD04DC84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671726" y="899588"/>
            <a:ext cx="16936289" cy="5335878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F67E35A4-831E-477F-9962-C62C2A6492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71789" y="7890191"/>
            <a:ext cx="16544426" cy="89800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9714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842E67-35F4-4EC2-B5B4-6D02111EDA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63413" y="961652"/>
            <a:ext cx="5554316" cy="8624192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30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6553049D-F1F2-4E3C-B0A3-D2BCB35B18A8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12070747" y="961652"/>
            <a:ext cx="5554316" cy="8624192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30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C935A1-3DFF-457D-8C70-E337C3D84F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7794" y="3086100"/>
            <a:ext cx="5686326" cy="5717382"/>
          </a:xfrm>
        </p:spPr>
        <p:txBody>
          <a:bodyPr/>
          <a:lstStyle>
            <a:lvl1pPr marL="324000" indent="-324000">
              <a:lnSpc>
                <a:spcPct val="90000"/>
              </a:lnSpc>
              <a:buFont typeface="Wingdings" panose="05000000000000000000" pitchFamily="2" charset="2"/>
              <a:buChar char="§"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6B7143-9C17-4A62-9B23-F2717C5008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408927" y="9635872"/>
            <a:ext cx="4267199" cy="547688"/>
          </a:xfrm>
        </p:spPr>
        <p:txBody>
          <a:bodyPr/>
          <a:lstStyle/>
          <a:p>
            <a:fld id="{3F1F8D14-76D3-4BA1-B3EF-F34C77F3AED8}" type="datetime1">
              <a:rPr lang="en-US" noProof="0" smtClean="0"/>
              <a:t>10/1/2025</a:t>
            </a:fld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D0075C-AB97-4D80-BF0E-6D96D0A8F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193045" y="9635872"/>
            <a:ext cx="1578765" cy="547688"/>
          </a:xfr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A620A17C-5577-4021-9044-146DC609E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2652" y="9635872"/>
            <a:ext cx="10227393" cy="547688"/>
          </a:xfrm>
        </p:spPr>
        <p:txBody>
          <a:bodyPr/>
          <a:lstStyle/>
          <a:p>
            <a:pPr algn="l"/>
            <a:r>
              <a:rPr lang="en-US" noProof="0"/>
              <a:t>Options evening 2022</a:t>
            </a:r>
          </a:p>
        </p:txBody>
      </p:sp>
    </p:spTree>
    <p:extLst>
      <p:ext uri="{BB962C8B-B14F-4D97-AF65-F5344CB8AC3E}">
        <p14:creationId xmlns:p14="http://schemas.microsoft.com/office/powerpoint/2010/main" val="33934750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 with Capti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842E67-35F4-4EC2-B5B4-6D02111EDA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62939" y="961652"/>
            <a:ext cx="5554316" cy="8624192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30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6553049D-F1F2-4E3C-B0A3-D2BCB35B18A8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12070747" y="961652"/>
            <a:ext cx="5554316" cy="8624192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30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91EB1F-E7C6-4FF7-BE74-BEF6056BA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686" y="685800"/>
            <a:ext cx="5686326" cy="2400300"/>
          </a:xfrm>
        </p:spPr>
        <p:txBody>
          <a:bodyPr anchor="b">
            <a:normAutofit/>
          </a:bodyPr>
          <a:lstStyle>
            <a:lvl1pPr>
              <a:defRPr sz="4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6B7143-9C17-4A62-9B23-F2717C5008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408927" y="9635872"/>
            <a:ext cx="4267199" cy="547688"/>
          </a:xfrm>
        </p:spPr>
        <p:txBody>
          <a:bodyPr/>
          <a:lstStyle/>
          <a:p>
            <a:fld id="{2CC5EDBB-3E50-40A4-BED3-4D08B3D72E74}" type="datetime1">
              <a:rPr lang="en-US" noProof="0" smtClean="0"/>
              <a:t>10/1/2025</a:t>
            </a:fld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D0075C-AB97-4D80-BF0E-6D96D0A8F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193045" y="9635872"/>
            <a:ext cx="1578765" cy="547688"/>
          </a:xfr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8C645043-BE6A-4D32-ACA9-AB593DA6BC9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16686" y="3086100"/>
            <a:ext cx="5687184" cy="5793582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3D444C08-6A3A-4BFB-9494-43F3DE33E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2652" y="9635872"/>
            <a:ext cx="10227393" cy="547688"/>
          </a:xfrm>
        </p:spPr>
        <p:txBody>
          <a:bodyPr/>
          <a:lstStyle/>
          <a:p>
            <a:pPr algn="l"/>
            <a:r>
              <a:rPr lang="en-US" noProof="0"/>
              <a:t>Options evening 2022</a:t>
            </a:r>
          </a:p>
        </p:txBody>
      </p:sp>
    </p:spTree>
    <p:extLst>
      <p:ext uri="{BB962C8B-B14F-4D97-AF65-F5344CB8AC3E}">
        <p14:creationId xmlns:p14="http://schemas.microsoft.com/office/powerpoint/2010/main" val="21761526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 with Cap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842E67-35F4-4EC2-B5B4-6D02111EDA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62939" y="961652"/>
            <a:ext cx="5554316" cy="8624192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30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6553049D-F1F2-4E3C-B0A3-D2BCB35B18A8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366844" y="961652"/>
            <a:ext cx="5554316" cy="8624192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30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91EB1F-E7C6-4FF7-BE74-BEF6056BA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33295" y="685800"/>
            <a:ext cx="5366091" cy="2400300"/>
          </a:xfrm>
        </p:spPr>
        <p:txBody>
          <a:bodyPr anchor="b">
            <a:normAutofit/>
          </a:bodyPr>
          <a:lstStyle>
            <a:lvl1pPr>
              <a:defRPr sz="4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6B7143-9C17-4A62-9B23-F2717C5008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408927" y="9635872"/>
            <a:ext cx="4267199" cy="547688"/>
          </a:xfrm>
        </p:spPr>
        <p:txBody>
          <a:bodyPr/>
          <a:lstStyle/>
          <a:p>
            <a:fld id="{83EE2D13-F8F3-4D7D-A853-54B333D6755E}" type="datetime1">
              <a:rPr lang="en-US" noProof="0" smtClean="0"/>
              <a:t>10/1/2025</a:t>
            </a:fld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D0075C-AB97-4D80-BF0E-6D96D0A8F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193045" y="9635872"/>
            <a:ext cx="1578765" cy="547688"/>
          </a:xfr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8C645043-BE6A-4D32-ACA9-AB593DA6BC9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533295" y="3086100"/>
            <a:ext cx="5366901" cy="5793582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lang="ru-RU" sz="24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9000" indent="-459000">
              <a:defRPr/>
            </a:lvl2pPr>
            <a:lvl3pPr marL="459000" indent="-459000">
              <a:defRPr/>
            </a:lvl3pPr>
            <a:lvl4pPr marL="459000" indent="-459000">
              <a:defRPr/>
            </a:lvl4pPr>
            <a:lvl5pPr marL="459000" indent="-459000">
              <a:defRPr/>
            </a:lvl5pPr>
          </a:lstStyle>
          <a:p>
            <a:pPr marL="324000" lvl="0" indent="-324000" algn="l" defTabSz="685800" rtl="0" eaLnBrk="1" latinLnBrk="0" hangingPunct="1">
              <a:spcBef>
                <a:spcPct val="20000"/>
              </a:spcBef>
              <a:spcAft>
                <a:spcPts val="900"/>
              </a:spcAft>
              <a:buClr>
                <a:schemeClr val="accent1"/>
              </a:buClr>
              <a:buSzPct val="92000"/>
              <a:buFont typeface="Wingdings" panose="05000000000000000000" pitchFamily="2" charset="2"/>
              <a:buChar char="§"/>
            </a:pPr>
            <a:r>
              <a:rPr lang="en-US" noProof="0"/>
              <a:t>Edit Master text styles</a:t>
            </a:r>
          </a:p>
          <a:p>
            <a:pPr marL="324000" lvl="1" indent="-324000" algn="l" defTabSz="685800" rtl="0" eaLnBrk="1" latinLnBrk="0" hangingPunct="1">
              <a:spcBef>
                <a:spcPct val="20000"/>
              </a:spcBef>
              <a:spcAft>
                <a:spcPts val="900"/>
              </a:spcAft>
              <a:buClr>
                <a:schemeClr val="accent1"/>
              </a:buClr>
              <a:buSzPct val="92000"/>
              <a:buFont typeface="Wingdings" panose="05000000000000000000" pitchFamily="2" charset="2"/>
              <a:buChar char="§"/>
            </a:pPr>
            <a:r>
              <a:rPr lang="en-US" noProof="0"/>
              <a:t>Second level</a:t>
            </a:r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FE695AAC-8311-4518-A219-DE58BF92A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2652" y="9635872"/>
            <a:ext cx="10227393" cy="547688"/>
          </a:xfrm>
        </p:spPr>
        <p:txBody>
          <a:bodyPr/>
          <a:lstStyle/>
          <a:p>
            <a:pPr algn="l"/>
            <a:r>
              <a:rPr lang="en-US" noProof="0"/>
              <a:t>Options evening 2022</a:t>
            </a:r>
          </a:p>
        </p:txBody>
      </p:sp>
    </p:spTree>
    <p:extLst>
      <p:ext uri="{BB962C8B-B14F-4D97-AF65-F5344CB8AC3E}">
        <p14:creationId xmlns:p14="http://schemas.microsoft.com/office/powerpoint/2010/main" val="3705247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eft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262E62-E8FA-42DE-BC7E-BA73A13FCBF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1306528" cy="10287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696899-6846-4B29-AD05-49215C314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3189" y="295685"/>
            <a:ext cx="5088573" cy="2512829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9" name="Content Placeholder 8">
            <a:extLst>
              <a:ext uri="{FF2B5EF4-FFF2-40B4-BE49-F238E27FC236}">
                <a16:creationId xmlns:a16="http://schemas.microsoft.com/office/drawing/2014/main" id="{2939FABB-D58D-4DAF-878D-EB51A2AA620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1933189" y="3086100"/>
            <a:ext cx="5088573" cy="5793582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lang="ru-RU" sz="24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9000" indent="-459000">
              <a:defRPr/>
            </a:lvl2pPr>
            <a:lvl3pPr marL="459000" indent="-459000">
              <a:defRPr/>
            </a:lvl3pPr>
            <a:lvl4pPr marL="459000" indent="-459000">
              <a:defRPr/>
            </a:lvl4pPr>
            <a:lvl5pPr marL="459000" indent="-459000">
              <a:defRPr/>
            </a:lvl5pPr>
          </a:lstStyle>
          <a:p>
            <a:pPr marL="324000" lvl="0" indent="-324000" algn="l" defTabSz="685800" rtl="0" eaLnBrk="1" latinLnBrk="0" hangingPunct="1">
              <a:spcBef>
                <a:spcPct val="20000"/>
              </a:spcBef>
              <a:spcAft>
                <a:spcPts val="900"/>
              </a:spcAft>
              <a:buClr>
                <a:schemeClr val="accent1"/>
              </a:buClr>
              <a:buSzPct val="92000"/>
              <a:buFont typeface="Wingdings" panose="05000000000000000000" pitchFamily="2" charset="2"/>
              <a:buChar char="§"/>
            </a:pPr>
            <a:r>
              <a:rPr lang="en-US" noProof="0"/>
              <a:t>Edit Master text styles</a:t>
            </a:r>
          </a:p>
          <a:p>
            <a:pPr marL="324000" lvl="1" indent="-324000" algn="l" defTabSz="685800" rtl="0" eaLnBrk="1" latinLnBrk="0" hangingPunct="1">
              <a:spcBef>
                <a:spcPct val="20000"/>
              </a:spcBef>
              <a:spcAft>
                <a:spcPts val="900"/>
              </a:spcAft>
              <a:buClr>
                <a:schemeClr val="accent1"/>
              </a:buClr>
              <a:buSzPct val="92000"/>
              <a:buFont typeface="Wingdings" panose="05000000000000000000" pitchFamily="2" charset="2"/>
              <a:buChar char="§"/>
            </a:pPr>
            <a:r>
              <a:rPr lang="en-US" noProof="0"/>
              <a:t>Second level</a:t>
            </a:r>
          </a:p>
        </p:txBody>
      </p:sp>
      <p:sp>
        <p:nvSpPr>
          <p:cNvPr id="22" name="Date Placeholder 4">
            <a:extLst>
              <a:ext uri="{FF2B5EF4-FFF2-40B4-BE49-F238E27FC236}">
                <a16:creationId xmlns:a16="http://schemas.microsoft.com/office/drawing/2014/main" id="{1FB18E8B-6111-4A64-AA8C-4CD4C9814C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408927" y="9635872"/>
            <a:ext cx="4267199" cy="547688"/>
          </a:xfrm>
        </p:spPr>
        <p:txBody>
          <a:bodyPr/>
          <a:lstStyle/>
          <a:p>
            <a:fld id="{2CACAEE8-C495-4CE9-9250-2F8AFC2C6374}" type="datetime1">
              <a:rPr lang="en-US" noProof="0" smtClean="0"/>
              <a:t>10/1/2025</a:t>
            </a:fld>
            <a:endParaRPr lang="en-US" noProof="0"/>
          </a:p>
        </p:txBody>
      </p:sp>
      <p:sp>
        <p:nvSpPr>
          <p:cNvPr id="23" name="Slide Number Placeholder 6">
            <a:extLst>
              <a:ext uri="{FF2B5EF4-FFF2-40B4-BE49-F238E27FC236}">
                <a16:creationId xmlns:a16="http://schemas.microsoft.com/office/drawing/2014/main" id="{D5311807-ED2F-406C-B107-B5D885AD8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193045" y="9635872"/>
            <a:ext cx="1578765" cy="547688"/>
          </a:xfr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4" name="Footer Placeholder 5">
            <a:extLst>
              <a:ext uri="{FF2B5EF4-FFF2-40B4-BE49-F238E27FC236}">
                <a16:creationId xmlns:a16="http://schemas.microsoft.com/office/drawing/2014/main" id="{643FEB5F-C4B2-43B5-B019-DC467A62F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2652" y="9635872"/>
            <a:ext cx="10227393" cy="547688"/>
          </a:xfrm>
        </p:spPr>
        <p:txBody>
          <a:bodyPr/>
          <a:lstStyle/>
          <a:p>
            <a:pPr algn="l"/>
            <a:r>
              <a:rPr lang="en-US" noProof="0"/>
              <a:t>Options evening 2022</a:t>
            </a:r>
          </a:p>
        </p:txBody>
      </p:sp>
    </p:spTree>
    <p:extLst>
      <p:ext uri="{BB962C8B-B14F-4D97-AF65-F5344CB8AC3E}">
        <p14:creationId xmlns:p14="http://schemas.microsoft.com/office/powerpoint/2010/main" val="10021524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79803" y="7560178"/>
            <a:ext cx="5438393" cy="1975097"/>
          </a:xfrm>
          <a:solidFill>
            <a:srgbClr val="465359"/>
          </a:solidFill>
        </p:spPr>
        <p:txBody>
          <a:bodyPr lIns="91440" tIns="0" rIns="91440" bIns="0">
            <a:normAutofit/>
          </a:bodyPr>
          <a:lstStyle>
            <a:lvl1pPr marL="0" indent="0" algn="ctr">
              <a:spcBef>
                <a:spcPts val="0"/>
              </a:spcBef>
              <a:spcAft>
                <a:spcPts val="900"/>
              </a:spcAft>
              <a:buNone/>
              <a:defRPr sz="2700">
                <a:solidFill>
                  <a:srgbClr val="FFFFFF"/>
                </a:solidFill>
              </a:defRPr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9804" y="680464"/>
            <a:ext cx="5438393" cy="6779117"/>
          </a:xfrm>
          <a:solidFill>
            <a:srgbClr val="E94727"/>
          </a:solidFill>
        </p:spPr>
        <p:txBody>
          <a:bodyPr tIns="0" bIns="0" anchor="ctr" anchorCtr="0">
            <a:noAutofit/>
          </a:bodyPr>
          <a:lstStyle>
            <a:lvl1pPr algn="ctr">
              <a:defRPr sz="5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9650" y="680464"/>
            <a:ext cx="11403632" cy="8854811"/>
          </a:xfrm>
          <a:solidFill>
            <a:schemeClr val="bg1">
              <a:lumMod val="85000"/>
            </a:schemeClr>
          </a:solidFill>
        </p:spPr>
        <p:txBody>
          <a:bodyPr lIns="457200" tIns="457200" anchor="ctr" anchorCtr="0"/>
          <a:lstStyle>
            <a:lvl1pPr marL="0" indent="0" algn="ctr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408927" y="9635872"/>
            <a:ext cx="4267199" cy="547688"/>
          </a:xfrm>
        </p:spPr>
        <p:txBody>
          <a:bodyPr/>
          <a:lstStyle>
            <a:lvl1pPr>
              <a:defRPr/>
            </a:lvl1pPr>
          </a:lstStyle>
          <a:p>
            <a:fld id="{7F7FBC58-B502-48C4-8295-BF4493DB9FDF}" type="datetime1">
              <a:rPr lang="en-US" smtClean="0"/>
              <a:t>10/1/2025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2652" y="9635872"/>
            <a:ext cx="10227393" cy="547688"/>
          </a:xfrm>
        </p:spPr>
        <p:txBody>
          <a:bodyPr/>
          <a:lstStyle/>
          <a:p>
            <a:pPr algn="l"/>
            <a:r>
              <a:rPr lang="en-US"/>
              <a:t>Options evening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6193045" y="9635872"/>
            <a:ext cx="1578765" cy="547688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8553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81F13A5-61B9-419A-9B13-8BD37BE2841E}"/>
              </a:ext>
            </a:extLst>
          </p:cNvPr>
          <p:cNvSpPr/>
          <p:nvPr userDrawn="1"/>
        </p:nvSpPr>
        <p:spPr>
          <a:xfrm>
            <a:off x="669798" y="6299201"/>
            <a:ext cx="16945098" cy="3286647"/>
          </a:xfrm>
          <a:prstGeom prst="rect">
            <a:avLst/>
          </a:prstGeom>
          <a:solidFill>
            <a:srgbClr val="465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noProof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2206A44-565D-4C18-8891-86387B901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8839" y="6393474"/>
            <a:ext cx="14087286" cy="1482498"/>
          </a:xfrm>
        </p:spPr>
        <p:txBody>
          <a:bodyPr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B084B74-38B3-42C8-B8E4-A0D13B059E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1988" y="909637"/>
            <a:ext cx="16956882" cy="5305425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F22525-79A2-451F-9944-47D4183A45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408927" y="9635872"/>
            <a:ext cx="4267199" cy="547688"/>
          </a:xfrm>
        </p:spPr>
        <p:txBody>
          <a:bodyPr/>
          <a:lstStyle/>
          <a:p>
            <a:fld id="{32DB8203-6F6A-446E-8657-381A8CBE4FF1}" type="datetime1">
              <a:rPr lang="en-US" noProof="0" smtClean="0"/>
              <a:t>10/1/2025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9B8C25-AF44-4D9D-A667-69D9A92B1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193045" y="9635872"/>
            <a:ext cx="1578765" cy="547688"/>
          </a:xfr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F54790-C8AC-4CF8-8E89-80C5C90F3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2652" y="9635872"/>
            <a:ext cx="10227393" cy="547688"/>
          </a:xfrm>
        </p:spPr>
        <p:txBody>
          <a:bodyPr/>
          <a:lstStyle/>
          <a:p>
            <a:pPr algn="l"/>
            <a:r>
              <a:rPr lang="en-US" noProof="0"/>
              <a:t>Options evening 2022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5EB5327-3B98-4D40-987B-863866194F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88295" y="7955416"/>
            <a:ext cx="14087832" cy="92154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75000"/>
                  </a:schemeClr>
                </a:solidFill>
              </a:defRPr>
            </a:lvl1pPr>
            <a:lvl2pPr marL="4860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42416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13803-7FA3-48FB-8C80-BE3DA50CD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6D84CC-D4BE-4B98-A0FB-BD037956F0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89F0BE-9DF4-43ED-898E-0B7417CAF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CB9DEF2D-A4CE-4352-A19A-1ED50AA9EBFD}" type="datetime1">
              <a:rPr lang="en-GB" smtClean="0">
                <a:solidFill>
                  <a:srgbClr val="CE7242"/>
                </a:solidFill>
              </a:rPr>
              <a:pPr defTabSz="1371600">
                <a:defRPr/>
              </a:pPr>
              <a:t>01/10/2025</a:t>
            </a:fld>
            <a:endParaRPr lang="en-GB">
              <a:solidFill>
                <a:srgbClr val="CE7242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BE4837-3310-4619-9CF7-AF2207DAB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r>
              <a:rPr lang="en-GB">
                <a:solidFill>
                  <a:srgbClr val="CE7242"/>
                </a:solidFill>
              </a:rPr>
              <a:t>Literacy   *   Managing Behaviour   *   Curriculum Recovery and Intervention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A21B4-26C6-4EC4-8E27-15CDB63B2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9E62DEE7-4BE6-4AD0-B41E-9326C7167E37}" type="slidenum">
              <a:rPr lang="en-GB" smtClean="0">
                <a:solidFill>
                  <a:srgbClr val="CE7242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CE72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938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71788" y="1057686"/>
            <a:ext cx="16544424" cy="17843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1788" y="3504004"/>
            <a:ext cx="16544424" cy="5478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08927" y="9635872"/>
            <a:ext cx="426719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accent1"/>
                </a:solidFill>
              </a:defRPr>
            </a:lvl1pPr>
          </a:lstStyle>
          <a:p>
            <a:fld id="{C5F50CFD-6612-40BF-B82C-142B85C73F3E}" type="datetime1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7410" y="9635872"/>
            <a:ext cx="10375815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Options evening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193045" y="9635872"/>
            <a:ext cx="1578765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accent1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69801" y="683134"/>
            <a:ext cx="5554980" cy="142496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2063221" y="684180"/>
            <a:ext cx="5554980" cy="140400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6362745" y="684180"/>
            <a:ext cx="5554980" cy="14040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68526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</p:sldLayoutIdLst>
  <p:hf sldNum="0" hdr="0" ftr="0" dt="0"/>
  <p:txStyles>
    <p:titleStyle>
      <a:lvl1pPr algn="l" defTabSz="685800" rtl="0" eaLnBrk="1" latinLnBrk="0" hangingPunct="1">
        <a:spcBef>
          <a:spcPct val="0"/>
        </a:spcBef>
        <a:buNone/>
        <a:defRPr sz="42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59000" indent="-459000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2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945000" indent="-459000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350000" indent="-405000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863000" indent="-351000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403000" indent="-351000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8500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33000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7pPr>
      <a:lvl8pPr marL="37500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8pPr>
      <a:lvl9pPr marL="42000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Relationship Id="rId9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Relationship Id="rId9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7.png"/><Relationship Id="rId7" Type="http://schemas.openxmlformats.org/officeDocument/2006/relationships/image" Target="../media/image62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59.png"/><Relationship Id="rId10" Type="http://schemas.openxmlformats.org/officeDocument/2006/relationships/image" Target="../media/image65.png"/><Relationship Id="rId4" Type="http://schemas.openxmlformats.org/officeDocument/2006/relationships/image" Target="../media/image58.png"/><Relationship Id="rId9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3" Type="http://schemas.openxmlformats.org/officeDocument/2006/relationships/image" Target="../media/image57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59.png"/><Relationship Id="rId10" Type="http://schemas.openxmlformats.org/officeDocument/2006/relationships/image" Target="../media/image76.png"/><Relationship Id="rId4" Type="http://schemas.openxmlformats.org/officeDocument/2006/relationships/image" Target="../media/image58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81.png"/><Relationship Id="rId7" Type="http://schemas.openxmlformats.org/officeDocument/2006/relationships/image" Target="../media/image59.png"/><Relationship Id="rId12" Type="http://schemas.openxmlformats.org/officeDocument/2006/relationships/image" Target="../media/image8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86.png"/><Relationship Id="rId5" Type="http://schemas.openxmlformats.org/officeDocument/2006/relationships/image" Target="../media/image57.png"/><Relationship Id="rId10" Type="http://schemas.openxmlformats.org/officeDocument/2006/relationships/image" Target="../media/image85.png"/><Relationship Id="rId4" Type="http://schemas.openxmlformats.org/officeDocument/2006/relationships/image" Target="../media/image82.png"/><Relationship Id="rId9" Type="http://schemas.openxmlformats.org/officeDocument/2006/relationships/image" Target="../media/image8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88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1626" r="-3079" b="-4162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1700708" y="1668208"/>
            <a:ext cx="15036787" cy="75445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413"/>
              </a:lnSpc>
            </a:pPr>
            <a:r>
              <a:rPr lang="en-US" sz="12000">
                <a:solidFill>
                  <a:srgbClr val="F7F6F6"/>
                </a:solidFill>
                <a:latin typeface="Helvetica"/>
                <a:ea typeface="Helvetica"/>
                <a:cs typeface="Helvetica"/>
                <a:sym typeface="Helvetica"/>
              </a:rPr>
              <a:t>Year 7 Curriculum Information &amp; Aspirations Evening</a:t>
            </a:r>
          </a:p>
        </p:txBody>
      </p:sp>
      <p:sp>
        <p:nvSpPr>
          <p:cNvPr id="6" name="Freeform 6"/>
          <p:cNvSpPr/>
          <p:nvPr/>
        </p:nvSpPr>
        <p:spPr>
          <a:xfrm>
            <a:off x="12392059" y="640319"/>
            <a:ext cx="5379845" cy="1085349"/>
          </a:xfrm>
          <a:custGeom>
            <a:avLst/>
            <a:gdLst/>
            <a:ahLst/>
            <a:cxnLst/>
            <a:rect l="l" t="t" r="r" b="b"/>
            <a:pathLst>
              <a:path w="5379845" h="1085349">
                <a:moveTo>
                  <a:pt x="0" y="0"/>
                </a:moveTo>
                <a:lnTo>
                  <a:pt x="5379846" y="0"/>
                </a:lnTo>
                <a:lnTo>
                  <a:pt x="5379846" y="1085349"/>
                </a:lnTo>
                <a:lnTo>
                  <a:pt x="0" y="10853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7E14C19B-86C0-F378-444C-5C005F837911}"/>
              </a:ext>
            </a:extLst>
          </p:cNvPr>
          <p:cNvSpPr/>
          <p:nvPr/>
        </p:nvSpPr>
        <p:spPr>
          <a:xfrm>
            <a:off x="838200" y="736612"/>
            <a:ext cx="2773615" cy="931596"/>
          </a:xfrm>
          <a:custGeom>
            <a:avLst/>
            <a:gdLst/>
            <a:ahLst/>
            <a:cxnLst/>
            <a:rect l="l" t="t" r="r" b="b"/>
            <a:pathLst>
              <a:path w="2773615" h="931596">
                <a:moveTo>
                  <a:pt x="0" y="0"/>
                </a:moveTo>
                <a:lnTo>
                  <a:pt x="2773615" y="0"/>
                </a:lnTo>
                <a:lnTo>
                  <a:pt x="2773615" y="931596"/>
                </a:lnTo>
                <a:lnTo>
                  <a:pt x="0" y="9315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032" b="-3032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0B85EB06-0C78-40FD-9881-F3C75DCFEC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087" y="1003880"/>
            <a:ext cx="5120489" cy="1187252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40F3930F-2640-4C25-85AB-74D6F2CF3D9D}"/>
              </a:ext>
            </a:extLst>
          </p:cNvPr>
          <p:cNvSpPr txBox="1"/>
          <p:nvPr/>
        </p:nvSpPr>
        <p:spPr>
          <a:xfrm>
            <a:off x="3758740" y="1161362"/>
            <a:ext cx="115789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</a:br>
            <a:endParaRPr kumimoji="0" lang="en-GB" sz="4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71ED77-A6CF-3F45-A817-F71F01615EE0}"/>
              </a:ext>
            </a:extLst>
          </p:cNvPr>
          <p:cNvSpPr txBox="1"/>
          <p:nvPr/>
        </p:nvSpPr>
        <p:spPr>
          <a:xfrm>
            <a:off x="292608" y="200199"/>
            <a:ext cx="1754481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The Curriculum: </a:t>
            </a:r>
            <a:r>
              <a:rPr kumimoji="0" lang="en-US" sz="5400" b="0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Organisation</a:t>
            </a:r>
            <a:endParaRPr kumimoji="0" lang="en-GB" sz="4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1B28FD-41AD-08B7-EBF4-A44588A55778}"/>
              </a:ext>
            </a:extLst>
          </p:cNvPr>
          <p:cNvSpPr/>
          <p:nvPr/>
        </p:nvSpPr>
        <p:spPr>
          <a:xfrm>
            <a:off x="2529001" y="2768855"/>
            <a:ext cx="12000259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Students are split into two ‘blocks’ and each has six groups.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The blocks are equal in terms of prior attainment, as set out by their performance in their Maths and English exams at Key Stage 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F9DB2D-C2BF-4AD6-2CB1-09F2E84D399A}"/>
              </a:ext>
            </a:extLst>
          </p:cNvPr>
          <p:cNvSpPr/>
          <p:nvPr/>
        </p:nvSpPr>
        <p:spPr>
          <a:xfrm>
            <a:off x="2232304" y="2863092"/>
            <a:ext cx="13373189" cy="13546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9C8D834-77D0-791F-CB24-99EC6E1FE69D}"/>
              </a:ext>
            </a:extLst>
          </p:cNvPr>
          <p:cNvSpPr/>
          <p:nvPr/>
        </p:nvSpPr>
        <p:spPr>
          <a:xfrm>
            <a:off x="2529001" y="4754277"/>
            <a:ext cx="13373189" cy="2653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5333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C88940-198F-18CB-EC12-71A4C2BF61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497F33D5-505B-0AF3-1D67-93A41C40E7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087" y="1003880"/>
            <a:ext cx="5120489" cy="1187252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128199D9-6201-0278-D9D2-3134C7530650}"/>
              </a:ext>
            </a:extLst>
          </p:cNvPr>
          <p:cNvSpPr txBox="1"/>
          <p:nvPr/>
        </p:nvSpPr>
        <p:spPr>
          <a:xfrm>
            <a:off x="3758740" y="1161362"/>
            <a:ext cx="115789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</a:br>
            <a:endParaRPr kumimoji="0" lang="en-GB" sz="4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48C116-2CEB-23A4-18D1-75C6F5C891EF}"/>
              </a:ext>
            </a:extLst>
          </p:cNvPr>
          <p:cNvSpPr txBox="1"/>
          <p:nvPr/>
        </p:nvSpPr>
        <p:spPr>
          <a:xfrm>
            <a:off x="292608" y="200199"/>
            <a:ext cx="1754481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The Curriculum: </a:t>
            </a:r>
            <a:r>
              <a:rPr kumimoji="0" lang="en-US" sz="5400" b="0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Organisation</a:t>
            </a:r>
            <a:endParaRPr kumimoji="0" lang="en-GB" sz="4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CAE645-C679-EF0A-6183-ACAD981593F0}"/>
              </a:ext>
            </a:extLst>
          </p:cNvPr>
          <p:cNvSpPr/>
          <p:nvPr/>
        </p:nvSpPr>
        <p:spPr>
          <a:xfrm>
            <a:off x="292608" y="1391623"/>
            <a:ext cx="17735227" cy="10187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Most subjects: 5 mixed attainment plus one support.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English: 1 ‘top set’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Drama, Music, Art, DT: 6 equal mixed attainment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PE: 6 mixed attainment, single gender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All students have access to the full and broad curriculum, and literacy development is prioritised through standalone reading and grammar lessons throughout Years 7-9.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Students follow a two-week timetable.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9C1F9F-6EC7-1C23-60AC-243816BF2D3F}"/>
              </a:ext>
            </a:extLst>
          </p:cNvPr>
          <p:cNvSpPr/>
          <p:nvPr/>
        </p:nvSpPr>
        <p:spPr>
          <a:xfrm>
            <a:off x="292608" y="1353790"/>
            <a:ext cx="13373189" cy="13546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438487C-785A-CE3B-E6EE-F459569F402C}"/>
              </a:ext>
            </a:extLst>
          </p:cNvPr>
          <p:cNvSpPr/>
          <p:nvPr/>
        </p:nvSpPr>
        <p:spPr>
          <a:xfrm>
            <a:off x="164965" y="2383560"/>
            <a:ext cx="13373189" cy="13546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DCA5F60-0C11-1AC9-10E1-CF79BC17E867}"/>
              </a:ext>
            </a:extLst>
          </p:cNvPr>
          <p:cNvSpPr/>
          <p:nvPr/>
        </p:nvSpPr>
        <p:spPr>
          <a:xfrm>
            <a:off x="164964" y="3760792"/>
            <a:ext cx="13373189" cy="13546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6910E24-7978-0B4F-AAEE-3948C05ED1B7}"/>
              </a:ext>
            </a:extLst>
          </p:cNvPr>
          <p:cNvSpPr/>
          <p:nvPr/>
        </p:nvSpPr>
        <p:spPr>
          <a:xfrm>
            <a:off x="0" y="5130631"/>
            <a:ext cx="13373189" cy="13546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32031E-1CAC-B21B-8916-11395D19CADE}"/>
              </a:ext>
            </a:extLst>
          </p:cNvPr>
          <p:cNvSpPr/>
          <p:nvPr/>
        </p:nvSpPr>
        <p:spPr>
          <a:xfrm>
            <a:off x="260165" y="6878632"/>
            <a:ext cx="17735227" cy="22470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15CE3ED-0805-14EB-2AD4-82F9F1F9AB9B}"/>
              </a:ext>
            </a:extLst>
          </p:cNvPr>
          <p:cNvSpPr/>
          <p:nvPr/>
        </p:nvSpPr>
        <p:spPr>
          <a:xfrm>
            <a:off x="227722" y="8895377"/>
            <a:ext cx="13373189" cy="13546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523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0B85EB06-0C78-40FD-9881-F3C75DCFEC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087" y="1003880"/>
            <a:ext cx="5120489" cy="1187252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40F3930F-2640-4C25-85AB-74D6F2CF3D9D}"/>
              </a:ext>
            </a:extLst>
          </p:cNvPr>
          <p:cNvSpPr txBox="1"/>
          <p:nvPr/>
        </p:nvSpPr>
        <p:spPr>
          <a:xfrm>
            <a:off x="6416445" y="1060319"/>
            <a:ext cx="115789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</a:br>
            <a:endParaRPr kumimoji="0" lang="en-GB" sz="4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71ED77-A6CF-3F45-A817-F71F01615EE0}"/>
              </a:ext>
            </a:extLst>
          </p:cNvPr>
          <p:cNvSpPr txBox="1"/>
          <p:nvPr/>
        </p:nvSpPr>
        <p:spPr>
          <a:xfrm>
            <a:off x="541591" y="229322"/>
            <a:ext cx="17269331" cy="166199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The Curriculum: Subject Learning Hours</a:t>
            </a:r>
            <a:b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</a:br>
            <a:endParaRPr kumimoji="0" lang="en-GB" sz="4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F250A6-A0CA-95DC-C560-ECE5C19F85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44" t="12880" r="36436" b="1499"/>
          <a:stretch/>
        </p:blipFill>
        <p:spPr>
          <a:xfrm>
            <a:off x="541591" y="2421049"/>
            <a:ext cx="5120489" cy="726022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A8E51D3-5466-0B01-9438-36C1E3166BA0}"/>
              </a:ext>
            </a:extLst>
          </p:cNvPr>
          <p:cNvGrpSpPr/>
          <p:nvPr/>
        </p:nvGrpSpPr>
        <p:grpSpPr>
          <a:xfrm>
            <a:off x="7482891" y="1806632"/>
            <a:ext cx="8141723" cy="7874641"/>
            <a:chOff x="7482891" y="1806632"/>
            <a:chExt cx="8141723" cy="787464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AA9EF6D-C921-4E06-770C-A97475BE87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82891" y="1806632"/>
              <a:ext cx="8141723" cy="787464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82252D0-AB7F-4170-870C-F42007BCDD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081047" y="6649429"/>
              <a:ext cx="1423996" cy="40284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C00DF9E-0191-A7F8-CD06-38827FA51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011473" y="7587321"/>
              <a:ext cx="1493570" cy="4225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89474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12541F-CFE3-44DA-BBF6-103ADF5C4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03CDE5-C1D8-4EDD-870F-A498BAFA520F}" type="slidenum"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CE724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CE7242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AE8D9E-24BE-4917-B482-0868E748A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all" spc="0" normalizeH="0" baseline="0" noProof="0">
                <a:ln>
                  <a:noFill/>
                </a:ln>
                <a:solidFill>
                  <a:srgbClr val="CE724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Teach a Course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EDF7599-44D3-4ED5-B5C5-FC67814080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241" t="3688" r="1959" b="7582"/>
          <a:stretch/>
        </p:blipFill>
        <p:spPr>
          <a:xfrm>
            <a:off x="8319396" y="4739882"/>
            <a:ext cx="9114468" cy="4536282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4C325185-DCA0-4ADA-A642-7A307CD20EF7}"/>
              </a:ext>
            </a:extLst>
          </p:cNvPr>
          <p:cNvSpPr/>
          <p:nvPr/>
        </p:nvSpPr>
        <p:spPr>
          <a:xfrm>
            <a:off x="6202811" y="1871663"/>
            <a:ext cx="2043113" cy="757238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96D5410-5736-4534-9EF1-7B77CACCECBB}"/>
              </a:ext>
            </a:extLst>
          </p:cNvPr>
          <p:cNvSpPr/>
          <p:nvPr/>
        </p:nvSpPr>
        <p:spPr>
          <a:xfrm>
            <a:off x="6276284" y="2628901"/>
            <a:ext cx="2043113" cy="757238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DE42AB-E648-479A-BA77-99734D26EA59}"/>
              </a:ext>
            </a:extLst>
          </p:cNvPr>
          <p:cNvSpPr txBox="1"/>
          <p:nvPr/>
        </p:nvSpPr>
        <p:spPr>
          <a:xfrm>
            <a:off x="10472738" y="1317665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https://theradclyffeschool.co.uk/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16ECDDD-BF41-FD2B-0086-0370D029265E}"/>
              </a:ext>
            </a:extLst>
          </p:cNvPr>
          <p:cNvGrpSpPr/>
          <p:nvPr/>
        </p:nvGrpSpPr>
        <p:grpSpPr>
          <a:xfrm>
            <a:off x="532652" y="1317665"/>
            <a:ext cx="9596177" cy="4536284"/>
            <a:chOff x="142876" y="1264444"/>
            <a:chExt cx="9596177" cy="453628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81D664C-DF72-4245-A5BF-3E9A42C3F9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278" r="2823" b="13056"/>
            <a:stretch/>
          </p:blipFill>
          <p:spPr>
            <a:xfrm>
              <a:off x="142876" y="1264444"/>
              <a:ext cx="9596177" cy="4536284"/>
            </a:xfrm>
            <a:prstGeom prst="rect">
              <a:avLst/>
            </a:prstGeom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942A69F8-A3CE-C1CC-66DC-F3B92CDDF163}"/>
                </a:ext>
              </a:extLst>
            </p:cNvPr>
            <p:cNvSpPr/>
            <p:nvPr/>
          </p:nvSpPr>
          <p:spPr>
            <a:xfrm>
              <a:off x="6276283" y="2628901"/>
              <a:ext cx="2043113" cy="757238"/>
            </a:xfrm>
            <a:prstGeom prst="ellipse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26021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12541F-CFE3-44DA-BBF6-103ADF5C4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03CDE5-C1D8-4EDD-870F-A498BAFA520F}" type="slidenum"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CE724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CE7242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AE8D9E-24BE-4917-B482-0868E748A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all" spc="0" normalizeH="0" baseline="0" noProof="0">
                <a:ln>
                  <a:noFill/>
                </a:ln>
                <a:solidFill>
                  <a:srgbClr val="CE724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Teach a Course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DE42AB-E648-479A-BA77-99734D26EA59}"/>
              </a:ext>
            </a:extLst>
          </p:cNvPr>
          <p:cNvSpPr txBox="1"/>
          <p:nvPr/>
        </p:nvSpPr>
        <p:spPr>
          <a:xfrm>
            <a:off x="10472738" y="1317665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https://theradclyffeschool.co.uk/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D3464F-4103-904E-81E7-A5F55AD188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723" b="47849"/>
          <a:stretch/>
        </p:blipFill>
        <p:spPr>
          <a:xfrm>
            <a:off x="827927" y="2520792"/>
            <a:ext cx="16632146" cy="660444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57F91B6-2E7E-46CE-D081-E618D3417FBC}"/>
              </a:ext>
            </a:extLst>
          </p:cNvPr>
          <p:cNvSpPr/>
          <p:nvPr/>
        </p:nvSpPr>
        <p:spPr>
          <a:xfrm>
            <a:off x="1816341" y="5823016"/>
            <a:ext cx="2043113" cy="757238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3EBC17-9953-4570-FFF6-3A6B32C51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0045" y="3429106"/>
            <a:ext cx="6611201" cy="648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8617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5E2CE3-C033-18BF-07C8-066A975A0B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3CCA7C-0A88-FD01-5076-4134ED744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03CDE5-C1D8-4EDD-870F-A498BAFA520F}" type="slidenum"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CE724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CE7242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4E69A9-A493-6B46-5C9A-B2E1B77281A9}"/>
              </a:ext>
            </a:extLst>
          </p:cNvPr>
          <p:cNvSpPr txBox="1"/>
          <p:nvPr/>
        </p:nvSpPr>
        <p:spPr>
          <a:xfrm>
            <a:off x="10472738" y="1317665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https://theradclyffeschool.co.uk/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175F38-8CF0-1CFA-28E1-DCEDA8B18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710" y="1317664"/>
            <a:ext cx="8935420" cy="876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9282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45E5B-D80F-AC01-4647-494DACCB79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699732-B7D5-C497-6B35-97DAB5CFF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03CDE5-C1D8-4EDD-870F-A498BAFA520F}" type="slidenum"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CE724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CE7242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419402-9896-04E4-B859-06455FB21E0E}"/>
              </a:ext>
            </a:extLst>
          </p:cNvPr>
          <p:cNvSpPr txBox="1"/>
          <p:nvPr/>
        </p:nvSpPr>
        <p:spPr>
          <a:xfrm>
            <a:off x="10472738" y="1317665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https://theradclyffeschool.co.uk/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0916EA-965F-F1A6-41D5-89577961C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5671" y="2228848"/>
            <a:ext cx="14477374" cy="7142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6192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2B2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396135-0EF8-426C-2D98-E5DCB37C95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16D5C81-640D-024C-FB6A-431EA4EDD845}"/>
              </a:ext>
            </a:extLst>
          </p:cNvPr>
          <p:cNvGrpSpPr/>
          <p:nvPr/>
        </p:nvGrpSpPr>
        <p:grpSpPr>
          <a:xfrm>
            <a:off x="11574159" y="0"/>
            <a:ext cx="6713841" cy="10443773"/>
            <a:chOff x="0" y="0"/>
            <a:chExt cx="1768255" cy="275062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BF1A51EF-4514-CC1F-6289-A0B24606E345}"/>
                </a:ext>
              </a:extLst>
            </p:cNvPr>
            <p:cNvSpPr/>
            <p:nvPr/>
          </p:nvSpPr>
          <p:spPr>
            <a:xfrm>
              <a:off x="0" y="0"/>
              <a:ext cx="1768254" cy="2750623"/>
            </a:xfrm>
            <a:custGeom>
              <a:avLst/>
              <a:gdLst/>
              <a:ahLst/>
              <a:cxnLst/>
              <a:rect l="l" t="t" r="r" b="b"/>
              <a:pathLst>
                <a:path w="1768254" h="2750623">
                  <a:moveTo>
                    <a:pt x="0" y="0"/>
                  </a:moveTo>
                  <a:lnTo>
                    <a:pt x="1768254" y="0"/>
                  </a:lnTo>
                  <a:lnTo>
                    <a:pt x="1768254" y="2750623"/>
                  </a:lnTo>
                  <a:lnTo>
                    <a:pt x="0" y="27506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E919DCDA-D88A-AB85-E813-7F368FF956E6}"/>
                </a:ext>
              </a:extLst>
            </p:cNvPr>
            <p:cNvSpPr txBox="1"/>
            <p:nvPr/>
          </p:nvSpPr>
          <p:spPr>
            <a:xfrm>
              <a:off x="0" y="-66675"/>
              <a:ext cx="1768255" cy="28172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2"/>
                </a:lnSpc>
              </a:pPr>
              <a:endParaRPr/>
            </a:p>
          </p:txBody>
        </p:sp>
      </p:grpSp>
      <p:sp>
        <p:nvSpPr>
          <p:cNvPr id="5" name="TextBox 5">
            <a:extLst>
              <a:ext uri="{FF2B5EF4-FFF2-40B4-BE49-F238E27FC236}">
                <a16:creationId xmlns:a16="http://schemas.microsoft.com/office/drawing/2014/main" id="{1FBBAA26-64A0-1F7E-9E02-8EA5CDF4B0C2}"/>
              </a:ext>
            </a:extLst>
          </p:cNvPr>
          <p:cNvSpPr txBox="1"/>
          <p:nvPr/>
        </p:nvSpPr>
        <p:spPr>
          <a:xfrm>
            <a:off x="327760" y="4181698"/>
            <a:ext cx="11439705" cy="1923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014"/>
              </a:lnSpc>
            </a:pPr>
            <a:r>
              <a:rPr lang="en-US" sz="19000" b="1" err="1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mrs</a:t>
            </a:r>
            <a:r>
              <a:rPr lang="en-US" sz="19000" b="1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 </a:t>
            </a:r>
            <a:r>
              <a:rPr lang="en-US" sz="19000" b="1" err="1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robinson</a:t>
            </a:r>
            <a:endParaRPr lang="en-US" sz="19000" b="1">
              <a:solidFill>
                <a:srgbClr val="FFFFFF"/>
              </a:solidFill>
              <a:latin typeface="Bebas Neue Bold"/>
              <a:ea typeface="Bebas Neue Bold"/>
              <a:cs typeface="Bebas Neue Bold"/>
              <a:sym typeface="Bebas Neue Bold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F1E8B3F1-B20D-BEF5-53B4-FDEDF874B1BA}"/>
              </a:ext>
            </a:extLst>
          </p:cNvPr>
          <p:cNvSpPr/>
          <p:nvPr/>
        </p:nvSpPr>
        <p:spPr>
          <a:xfrm>
            <a:off x="16472943" y="341140"/>
            <a:ext cx="1662297" cy="1792797"/>
          </a:xfrm>
          <a:custGeom>
            <a:avLst/>
            <a:gdLst/>
            <a:ahLst/>
            <a:cxnLst/>
            <a:rect l="l" t="t" r="r" b="b"/>
            <a:pathLst>
              <a:path w="1662297" h="1792797">
                <a:moveTo>
                  <a:pt x="0" y="0"/>
                </a:moveTo>
                <a:lnTo>
                  <a:pt x="1662297" y="0"/>
                </a:lnTo>
                <a:lnTo>
                  <a:pt x="1662297" y="1792797"/>
                </a:lnTo>
                <a:lnTo>
                  <a:pt x="0" y="17927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43459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3B4E0AF5-ED7C-EA49-24B5-125F5A654EC4}"/>
              </a:ext>
            </a:extLst>
          </p:cNvPr>
          <p:cNvSpPr txBox="1"/>
          <p:nvPr/>
        </p:nvSpPr>
        <p:spPr>
          <a:xfrm>
            <a:off x="811891" y="6285389"/>
            <a:ext cx="9950378" cy="16502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</a:pPr>
            <a:r>
              <a:rPr lang="en-US" sz="7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Assistant Headteacher</a:t>
            </a:r>
          </a:p>
          <a:p>
            <a:pPr algn="ctr">
              <a:lnSpc>
                <a:spcPts val="4059"/>
              </a:lnSpc>
            </a:pPr>
            <a:endParaRPr lang="en-US" sz="7000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algn="ctr">
              <a:lnSpc>
                <a:spcPts val="4059"/>
              </a:lnSpc>
            </a:pPr>
            <a:r>
              <a:rPr lang="en-US" sz="7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Learning &amp; Teaching</a:t>
            </a:r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AA0D361E-417D-02D4-73F6-79674D6B1BFB}"/>
              </a:ext>
            </a:extLst>
          </p:cNvPr>
          <p:cNvSpPr/>
          <p:nvPr/>
        </p:nvSpPr>
        <p:spPr>
          <a:xfrm>
            <a:off x="0" y="9728445"/>
            <a:ext cx="18395101" cy="0"/>
          </a:xfrm>
          <a:prstGeom prst="line">
            <a:avLst/>
          </a:prstGeom>
          <a:ln w="38100" cap="flat">
            <a:solidFill>
              <a:srgbClr val="35567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A7EB8453-16C1-587A-A8AD-913EE0631DFE}"/>
              </a:ext>
            </a:extLst>
          </p:cNvPr>
          <p:cNvSpPr/>
          <p:nvPr/>
        </p:nvSpPr>
        <p:spPr>
          <a:xfrm>
            <a:off x="358300" y="558554"/>
            <a:ext cx="1662297" cy="1792797"/>
          </a:xfrm>
          <a:custGeom>
            <a:avLst/>
            <a:gdLst/>
            <a:ahLst/>
            <a:cxnLst/>
            <a:rect l="l" t="t" r="r" b="b"/>
            <a:pathLst>
              <a:path w="1662297" h="1792797">
                <a:moveTo>
                  <a:pt x="0" y="0"/>
                </a:moveTo>
                <a:lnTo>
                  <a:pt x="1662297" y="0"/>
                </a:lnTo>
                <a:lnTo>
                  <a:pt x="1662297" y="1792797"/>
                </a:lnTo>
                <a:lnTo>
                  <a:pt x="0" y="1792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434592"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47479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3604A-7E08-4A9B-A7E1-F00861592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603CDE5-C1D8-4EDD-870F-A498BAFA520F}" type="slidenum">
              <a:rPr lang="en-US" sz="1350">
                <a:solidFill>
                  <a:srgbClr val="CE7242"/>
                </a:solidFill>
                <a:latin typeface="Gill Sans MT" panose="020B0502020104020203"/>
              </a:rPr>
              <a:pPr defTabSz="1371600">
                <a:defRPr/>
              </a:pPr>
              <a:t>18</a:t>
            </a:fld>
            <a:endParaRPr lang="en-US" sz="1350">
              <a:solidFill>
                <a:srgbClr val="CE7242"/>
              </a:solidFill>
              <a:latin typeface="Gill Sans MT" panose="020B0502020104020203"/>
            </a:endParaRP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F1E540E9-01A8-4294-809E-05485A3F5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1591" y="9635872"/>
            <a:ext cx="5352992" cy="547688"/>
          </a:xfrm>
        </p:spPr>
        <p:txBody>
          <a:bodyPr vert="horz" lIns="137160" tIns="68580" rIns="137160" bIns="68580" rtlCol="0" anchor="ctr">
            <a:normAutofit/>
          </a:bodyPr>
          <a:lstStyle/>
          <a:p>
            <a:pPr algn="l" defTabSz="685800">
              <a:spcAft>
                <a:spcPts val="900"/>
              </a:spcAft>
              <a:defRPr/>
            </a:pPr>
            <a:r>
              <a:rPr lang="en-US" sz="1350" cap="all">
                <a:solidFill>
                  <a:srgbClr val="FFFFFF">
                    <a:lumMod val="85000"/>
                    <a:alpha val="75000"/>
                  </a:srgbClr>
                </a:solidFill>
                <a:latin typeface="Gill Sans MT" panose="020B0502020104020203"/>
              </a:rPr>
              <a:t>Open evening 2021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B85EB06-0C78-40FD-9881-F3C75DCFEC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087" y="1003880"/>
            <a:ext cx="5120489" cy="1187252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40F3930F-2640-4C25-85AB-74D6F2CF3D9D}"/>
              </a:ext>
            </a:extLst>
          </p:cNvPr>
          <p:cNvSpPr txBox="1"/>
          <p:nvPr/>
        </p:nvSpPr>
        <p:spPr>
          <a:xfrm>
            <a:off x="6438732" y="1132410"/>
            <a:ext cx="706390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5400">
                <a:solidFill>
                  <a:srgbClr val="C00000"/>
                </a:solidFill>
                <a:latin typeface="Gill Sans MT" panose="020B0502020104020203"/>
              </a:rPr>
              <a:t>High Quality Teaching and Learning </a:t>
            </a:r>
            <a:br>
              <a:rPr lang="en-US" sz="5400">
                <a:solidFill>
                  <a:srgbClr val="000000">
                    <a:lumMod val="75000"/>
                    <a:lumOff val="25000"/>
                  </a:srgbClr>
                </a:solidFill>
                <a:latin typeface="Gill Sans MT" panose="020B0502020104020203"/>
              </a:rPr>
            </a:br>
            <a:endParaRPr lang="en-GB" sz="5400">
              <a:solidFill>
                <a:srgbClr val="000000">
                  <a:lumMod val="75000"/>
                  <a:lumOff val="25000"/>
                </a:srgbClr>
              </a:solidFill>
              <a:latin typeface="Gill Sans MT" panose="020B0502020104020203"/>
            </a:endParaRPr>
          </a:p>
        </p:txBody>
      </p:sp>
      <p:sp>
        <p:nvSpPr>
          <p:cNvPr id="11" name="Text Placeholder 32">
            <a:extLst>
              <a:ext uri="{FF2B5EF4-FFF2-40B4-BE49-F238E27FC236}">
                <a16:creationId xmlns:a16="http://schemas.microsoft.com/office/drawing/2014/main" id="{706EA2B7-D59A-41F6-B1D0-D88CB4306864}"/>
              </a:ext>
            </a:extLst>
          </p:cNvPr>
          <p:cNvSpPr txBox="1">
            <a:spLocks/>
          </p:cNvSpPr>
          <p:nvPr/>
        </p:nvSpPr>
        <p:spPr>
          <a:xfrm>
            <a:off x="6549135" y="9397832"/>
            <a:ext cx="10680255" cy="658937"/>
          </a:xfrm>
          <a:prstGeom prst="rect">
            <a:avLst/>
          </a:prstGeom>
          <a:noFill/>
        </p:spPr>
        <p:txBody>
          <a:bodyPr vert="horz" lIns="137160" tIns="0" rIns="137160" bIns="0" rtlCol="0" anchor="ctr">
            <a:normAutofit/>
          </a:bodyPr>
          <a:lstStyle>
            <a:lvl1pPr marL="0" indent="0" algn="ctr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685800">
              <a:spcAft>
                <a:spcPts val="900"/>
              </a:spcAft>
              <a:buClr>
                <a:srgbClr val="CE7242"/>
              </a:buClr>
              <a:defRPr/>
            </a:pPr>
            <a:r>
              <a:rPr lang="en-US" sz="2700">
                <a:latin typeface="Gill Sans MT" panose="020B0502020104020203"/>
              </a:rPr>
              <a:t>Mrs Black Halls – Deputy Headteacher - Curriculum</a:t>
            </a:r>
            <a:endParaRPr lang="en-GB" sz="2700">
              <a:latin typeface="Gill Sans MT" panose="020B0502020104020203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1361C2C-5BB5-4C74-95A0-B7E41DEF9DC2}"/>
              </a:ext>
            </a:extLst>
          </p:cNvPr>
          <p:cNvSpPr/>
          <p:nvPr/>
        </p:nvSpPr>
        <p:spPr>
          <a:xfrm>
            <a:off x="5894583" y="3449704"/>
            <a:ext cx="898388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en-GB" sz="3600" b="1">
                <a:solidFill>
                  <a:srgbClr val="000000"/>
                </a:solidFill>
                <a:latin typeface="Gill Sans MT" panose="020B0502020104020203"/>
              </a:rPr>
              <a:t>The best available evidence indicates that great teaching is the most important lever schools have to improve pupil attainment. </a:t>
            </a:r>
            <a:r>
              <a:rPr lang="en-GB" sz="3600">
                <a:solidFill>
                  <a:srgbClr val="000000"/>
                </a:solidFill>
                <a:latin typeface="Gill Sans MT" panose="020B0502020104020203"/>
              </a:rPr>
              <a:t>Ensuring every teacher is supported in delivering high-quality teaching is essential to achieving the best outcomes for </a:t>
            </a:r>
            <a:r>
              <a:rPr lang="en-GB" sz="3600" b="1">
                <a:solidFill>
                  <a:srgbClr val="000000"/>
                </a:solidFill>
                <a:latin typeface="Gill Sans MT" panose="020B0502020104020203"/>
              </a:rPr>
              <a:t>all pupils. </a:t>
            </a:r>
            <a:endParaRPr lang="en-GB" sz="6600" i="1">
              <a:solidFill>
                <a:srgbClr val="000000"/>
              </a:solidFill>
              <a:latin typeface="Gill Sans MT" panose="020B0502020104020203"/>
            </a:endParaRPr>
          </a:p>
        </p:txBody>
      </p:sp>
      <p:pic>
        <p:nvPicPr>
          <p:cNvPr id="5" name="Picture 2" descr="Image preview">
            <a:extLst>
              <a:ext uri="{FF2B5EF4-FFF2-40B4-BE49-F238E27FC236}">
                <a16:creationId xmlns:a16="http://schemas.microsoft.com/office/drawing/2014/main" id="{84615C0C-A9A1-248C-BEBF-F4F051FC2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0484" y="2251203"/>
            <a:ext cx="2933059" cy="2933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ile:EEF Hi-Res Full Colour Logo.jpg - Wikimedia Commons">
            <a:extLst>
              <a:ext uri="{FF2B5EF4-FFF2-40B4-BE49-F238E27FC236}">
                <a16:creationId xmlns:a16="http://schemas.microsoft.com/office/drawing/2014/main" id="{0DD5AD3B-81C4-34B5-FF65-651A6A221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57" y="7814204"/>
            <a:ext cx="3643600" cy="1395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DF98FCAD-481F-6938-B2B4-C7CB03336E21}"/>
              </a:ext>
            </a:extLst>
          </p:cNvPr>
          <p:cNvSpPr/>
          <p:nvPr/>
        </p:nvSpPr>
        <p:spPr>
          <a:xfrm>
            <a:off x="16374054" y="230231"/>
            <a:ext cx="1662297" cy="1792797"/>
          </a:xfrm>
          <a:custGeom>
            <a:avLst/>
            <a:gdLst/>
            <a:ahLst/>
            <a:cxnLst/>
            <a:rect l="l" t="t" r="r" b="b"/>
            <a:pathLst>
              <a:path w="1662297" h="1792797">
                <a:moveTo>
                  <a:pt x="0" y="0"/>
                </a:moveTo>
                <a:lnTo>
                  <a:pt x="1662297" y="0"/>
                </a:lnTo>
                <a:lnTo>
                  <a:pt x="1662297" y="1792797"/>
                </a:lnTo>
                <a:lnTo>
                  <a:pt x="0" y="17927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434592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0" name="Group 2">
            <a:extLst>
              <a:ext uri="{FF2B5EF4-FFF2-40B4-BE49-F238E27FC236}">
                <a16:creationId xmlns:a16="http://schemas.microsoft.com/office/drawing/2014/main" id="{D139F076-4E11-6101-BDFC-A94C44F3DA66}"/>
              </a:ext>
            </a:extLst>
          </p:cNvPr>
          <p:cNvGrpSpPr/>
          <p:nvPr/>
        </p:nvGrpSpPr>
        <p:grpSpPr>
          <a:xfrm>
            <a:off x="-97355" y="9412530"/>
            <a:ext cx="18385356" cy="1028700"/>
            <a:chOff x="0" y="0"/>
            <a:chExt cx="4867875" cy="270933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B9EE4F7D-9BFD-9132-7F33-83EF24C98B93}"/>
                </a:ext>
              </a:extLst>
            </p:cNvPr>
            <p:cNvSpPr/>
            <p:nvPr/>
          </p:nvSpPr>
          <p:spPr>
            <a:xfrm>
              <a:off x="0" y="0"/>
              <a:ext cx="4867875" cy="270933"/>
            </a:xfrm>
            <a:custGeom>
              <a:avLst/>
              <a:gdLst/>
              <a:ahLst/>
              <a:cxnLst/>
              <a:rect l="l" t="t" r="r" b="b"/>
              <a:pathLst>
                <a:path w="4867875" h="270933">
                  <a:moveTo>
                    <a:pt x="0" y="0"/>
                  </a:moveTo>
                  <a:lnTo>
                    <a:pt x="4867875" y="0"/>
                  </a:lnTo>
                  <a:lnTo>
                    <a:pt x="4867875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CD2B2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4">
              <a:extLst>
                <a:ext uri="{FF2B5EF4-FFF2-40B4-BE49-F238E27FC236}">
                  <a16:creationId xmlns:a16="http://schemas.microsoft.com/office/drawing/2014/main" id="{18C96ACE-86FE-B00B-46A4-59E5E4DB039F}"/>
                </a:ext>
              </a:extLst>
            </p:cNvPr>
            <p:cNvSpPr txBox="1"/>
            <p:nvPr/>
          </p:nvSpPr>
          <p:spPr>
            <a:xfrm>
              <a:off x="0" y="-57150"/>
              <a:ext cx="4867875" cy="3280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4" name="Picture 3" descr="A young person wearing a black headdress&#10;&#10;AI-generated content may be incorrect.">
            <a:extLst>
              <a:ext uri="{FF2B5EF4-FFF2-40B4-BE49-F238E27FC236}">
                <a16:creationId xmlns:a16="http://schemas.microsoft.com/office/drawing/2014/main" id="{319944AF-E23C-1C13-0621-A7A6563585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91" y="230231"/>
            <a:ext cx="4906102" cy="742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8867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9A2178-1758-4969-9669-95D053F1B8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 t="1" r="12436" b="1100"/>
          <a:stretch/>
        </p:blipFill>
        <p:spPr>
          <a:xfrm>
            <a:off x="6128450" y="7338400"/>
            <a:ext cx="2958258" cy="24343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D59FF5-9F37-46F0-B338-20CBEBFE80EC}"/>
              </a:ext>
            </a:extLst>
          </p:cNvPr>
          <p:cNvSpPr txBox="1"/>
          <p:nvPr/>
        </p:nvSpPr>
        <p:spPr>
          <a:xfrm>
            <a:off x="877933" y="7370704"/>
            <a:ext cx="52505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GB" sz="2400" u="sng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Literacy</a:t>
            </a:r>
            <a:br>
              <a:rPr lang="en-GB" sz="2400" u="sng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GB" sz="24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GB" sz="21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Your teachers will share important vocabulary with you each lesson, model reading and support you with developing writing.</a:t>
            </a:r>
            <a:endParaRPr lang="en-GB" sz="240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CC116D-FF8E-40AD-A0B8-2B55E15F7F5F}"/>
              </a:ext>
            </a:extLst>
          </p:cNvPr>
          <p:cNvSpPr/>
          <p:nvPr/>
        </p:nvSpPr>
        <p:spPr>
          <a:xfrm>
            <a:off x="8451130" y="4138988"/>
            <a:ext cx="7055963" cy="2788664"/>
          </a:xfrm>
          <a:prstGeom prst="rect">
            <a:avLst/>
          </a:prstGeom>
          <a:noFill/>
          <a:ln w="38100">
            <a:solidFill>
              <a:srgbClr val="DA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GB" sz="2700">
              <a:solidFill>
                <a:srgbClr val="FFFFFF"/>
              </a:solidFill>
              <a:latin typeface="Gill Sans MT" panose="020B0502020104020203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47C71F-95B2-48EB-9A2A-8D096E8DDA1E}"/>
              </a:ext>
            </a:extLst>
          </p:cNvPr>
          <p:cNvSpPr txBox="1"/>
          <p:nvPr/>
        </p:nvSpPr>
        <p:spPr>
          <a:xfrm>
            <a:off x="1024763" y="1539588"/>
            <a:ext cx="3689655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GB" sz="2100" u="sng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Your Learning</a:t>
            </a:r>
          </a:p>
          <a:p>
            <a:pPr defTabSz="1371600">
              <a:defRPr/>
            </a:pPr>
            <a:endParaRPr lang="en-GB" b="1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defTabSz="1371600">
              <a:defRPr/>
            </a:pPr>
            <a:r>
              <a:rPr lang="en-GB" b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Respect your own learning </a:t>
            </a:r>
            <a:r>
              <a:rPr lang="en-GB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and complete your work to the </a:t>
            </a:r>
            <a:r>
              <a:rPr lang="en-GB" b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best of your ability</a:t>
            </a:r>
            <a:r>
              <a:rPr lang="en-GB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Always be </a:t>
            </a:r>
            <a:r>
              <a:rPr lang="en-GB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</a:t>
            </a:r>
            <a:r>
              <a:rPr lang="en-GB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</a:t>
            </a:r>
            <a:r>
              <a:rPr lang="en-GB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</a:t>
            </a:r>
            <a:r>
              <a:rPr lang="en-GB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</a:t>
            </a:r>
            <a:r>
              <a:rPr lang="en-GB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</a:t>
            </a:r>
            <a:r>
              <a:rPr lang="en-GB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of your work.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8CF94B7-0383-4E42-8937-3A014EF0B547}"/>
              </a:ext>
            </a:extLst>
          </p:cNvPr>
          <p:cNvSpPr/>
          <p:nvPr/>
        </p:nvSpPr>
        <p:spPr>
          <a:xfrm>
            <a:off x="877932" y="1248487"/>
            <a:ext cx="6985260" cy="2802026"/>
          </a:xfrm>
          <a:prstGeom prst="rect">
            <a:avLst/>
          </a:prstGeom>
          <a:noFill/>
          <a:ln w="38100">
            <a:solidFill>
              <a:srgbClr val="DA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GB" sz="2700">
              <a:solidFill>
                <a:srgbClr val="FFFFFF"/>
              </a:solidFill>
              <a:latin typeface="Gill Sans MT" panose="020B0502020104020203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0FD1FE-13FE-4850-8C69-9740216F72E6}"/>
              </a:ext>
            </a:extLst>
          </p:cNvPr>
          <p:cNvSpPr txBox="1"/>
          <p:nvPr/>
        </p:nvSpPr>
        <p:spPr>
          <a:xfrm>
            <a:off x="9342322" y="1109884"/>
            <a:ext cx="655438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GB" sz="2400" u="sng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Self and Peer Assessment</a:t>
            </a:r>
            <a:br>
              <a:rPr lang="en-GB" sz="2100" b="1" u="sng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GB" sz="2100" b="1" u="sng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GB" sz="2100" b="1">
                <a:solidFill>
                  <a:srgbClr val="000000"/>
                </a:solidFill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Formative Assessment and checking for understanding must be an integral part of every lesson.</a:t>
            </a:r>
            <a:endParaRPr lang="en-GB" sz="21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1371600">
              <a:defRPr/>
            </a:pPr>
            <a:r>
              <a:rPr lang="en-GB" sz="21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Self or peer assess work as instructed by your teacher. This should be completed in </a:t>
            </a:r>
            <a:r>
              <a:rPr lang="en-GB" sz="2100" b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red pen.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D5958E0-B816-4CE5-A735-904AEAE824C9}"/>
              </a:ext>
            </a:extLst>
          </p:cNvPr>
          <p:cNvSpPr/>
          <p:nvPr/>
        </p:nvSpPr>
        <p:spPr>
          <a:xfrm>
            <a:off x="9144000" y="1039181"/>
            <a:ext cx="8270250" cy="2818725"/>
          </a:xfrm>
          <a:prstGeom prst="rect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GB" sz="2700">
              <a:solidFill>
                <a:srgbClr val="FFFFFF"/>
              </a:solidFill>
              <a:latin typeface="Gill Sans MT" panose="020B0502020104020203"/>
            </a:endParaRPr>
          </a:p>
        </p:txBody>
      </p:sp>
      <p:pic>
        <p:nvPicPr>
          <p:cNvPr id="1026" name="Picture 2" descr="Tick Images, Stock Photos &amp; Vectors | Shutterstock">
            <a:extLst>
              <a:ext uri="{FF2B5EF4-FFF2-40B4-BE49-F238E27FC236}">
                <a16:creationId xmlns:a16="http://schemas.microsoft.com/office/drawing/2014/main" id="{396BE26F-0299-467E-A691-FC3FA4345A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7" t="6642" r="3942" b="19500"/>
          <a:stretch/>
        </p:blipFill>
        <p:spPr bwMode="auto">
          <a:xfrm>
            <a:off x="15940048" y="1739977"/>
            <a:ext cx="1323191" cy="118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F29B934-65B4-4CBF-8DA6-D38BF3ED2AB1}"/>
              </a:ext>
            </a:extLst>
          </p:cNvPr>
          <p:cNvSpPr txBox="1"/>
          <p:nvPr/>
        </p:nvSpPr>
        <p:spPr>
          <a:xfrm>
            <a:off x="4738454" y="50036"/>
            <a:ext cx="9254762" cy="553998"/>
          </a:xfrm>
          <a:prstGeom prst="rect">
            <a:avLst/>
          </a:prstGeom>
          <a:noFill/>
          <a:ln w="38100">
            <a:solidFill>
              <a:srgbClr val="DA000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GB" sz="3000" b="1">
                <a:solidFill>
                  <a:srgbClr val="DA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Learning at The Radclyffe School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877D1F-5A13-4574-BAD2-05A6D78C3D27}"/>
              </a:ext>
            </a:extLst>
          </p:cNvPr>
          <p:cNvSpPr/>
          <p:nvPr/>
        </p:nvSpPr>
        <p:spPr>
          <a:xfrm>
            <a:off x="9966486" y="7189794"/>
            <a:ext cx="5540604" cy="2350734"/>
          </a:xfrm>
          <a:prstGeom prst="rect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GB" sz="2700">
              <a:solidFill>
                <a:srgbClr val="FFFFFF"/>
              </a:solidFill>
              <a:latin typeface="Gill Sans MT" panose="020B0502020104020203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175C74-22AE-4698-9620-4E6D7F3C2400}"/>
              </a:ext>
            </a:extLst>
          </p:cNvPr>
          <p:cNvSpPr txBox="1"/>
          <p:nvPr/>
        </p:nvSpPr>
        <p:spPr>
          <a:xfrm>
            <a:off x="8531670" y="4246553"/>
            <a:ext cx="617414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GB" sz="2400" u="sng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MAD (Make-A-Difference Time)</a:t>
            </a:r>
            <a:br>
              <a:rPr lang="en-GB" sz="2100" b="1" u="sng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GB" sz="2100" b="1" u="sng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GB" sz="21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Use teacher feedback to make improvements to your work using a </a:t>
            </a:r>
            <a:r>
              <a:rPr lang="en-GB" sz="2100" b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blue pen.</a:t>
            </a:r>
          </a:p>
          <a:p>
            <a:pPr defTabSz="1371600">
              <a:defRPr/>
            </a:pPr>
            <a:endParaRPr lang="en-GB" sz="210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defTabSz="1371600">
              <a:defRPr/>
            </a:pPr>
            <a:r>
              <a:rPr lang="en-GB" sz="21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This is important for you to make progress.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84EABF9-3AD5-4B77-B4D4-936C8DF319FC}"/>
              </a:ext>
            </a:extLst>
          </p:cNvPr>
          <p:cNvSpPr/>
          <p:nvPr/>
        </p:nvSpPr>
        <p:spPr>
          <a:xfrm>
            <a:off x="587847" y="4227259"/>
            <a:ext cx="5540604" cy="2772053"/>
          </a:xfrm>
          <a:prstGeom prst="rect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GB" sz="2700">
              <a:solidFill>
                <a:srgbClr val="FFFFFF"/>
              </a:solidFill>
              <a:latin typeface="Gill Sans MT" panose="020B0502020104020203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9C1F606-6DE2-4E04-9C16-81FE3BF791E3}"/>
              </a:ext>
            </a:extLst>
          </p:cNvPr>
          <p:cNvSpPr txBox="1"/>
          <p:nvPr/>
        </p:nvSpPr>
        <p:spPr>
          <a:xfrm>
            <a:off x="590694" y="4247210"/>
            <a:ext cx="431816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GB" sz="2400" u="sng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Teacher Feedback</a:t>
            </a:r>
            <a:br>
              <a:rPr lang="en-GB" sz="2100" b="1" u="sng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GB" sz="2100" b="1" u="sng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GB" sz="21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You will receive feedback from your teacher every lesson through live modelling, live marking, whole class feedback or individual feedback. </a:t>
            </a:r>
            <a:endParaRPr lang="en-GB" sz="2100" b="1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28" name="Picture 4" descr="Checked By Your Teacher' Stamper | 21mm | Green Ink">
            <a:extLst>
              <a:ext uri="{FF2B5EF4-FFF2-40B4-BE49-F238E27FC236}">
                <a16:creationId xmlns:a16="http://schemas.microsoft.com/office/drawing/2014/main" id="{9D7C6330-EE1D-42C4-B9C5-AD4EF8A89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019" y="4719587"/>
            <a:ext cx="1868864" cy="186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A27460E-4725-4858-9017-5DEC9EEB5532}"/>
              </a:ext>
            </a:extLst>
          </p:cNvPr>
          <p:cNvSpPr/>
          <p:nvPr/>
        </p:nvSpPr>
        <p:spPr>
          <a:xfrm>
            <a:off x="877933" y="7192908"/>
            <a:ext cx="8803394" cy="2579862"/>
          </a:xfrm>
          <a:prstGeom prst="rect">
            <a:avLst/>
          </a:prstGeom>
          <a:noFill/>
          <a:ln w="38100">
            <a:solidFill>
              <a:srgbClr val="DA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GB" sz="2700">
              <a:solidFill>
                <a:srgbClr val="FFFFFF"/>
              </a:solidFill>
              <a:latin typeface="Gill Sans MT" panose="020B0502020104020203"/>
            </a:endParaRPr>
          </a:p>
        </p:txBody>
      </p:sp>
      <p:pic>
        <p:nvPicPr>
          <p:cNvPr id="1032" name="Picture 8" descr="Blue Pen Clip Art">
            <a:extLst>
              <a:ext uri="{FF2B5EF4-FFF2-40B4-BE49-F238E27FC236}">
                <a16:creationId xmlns:a16="http://schemas.microsoft.com/office/drawing/2014/main" id="{327B0A9E-ED82-41EB-9E60-3FD503431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5635" y="4168215"/>
            <a:ext cx="1996952" cy="231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FD734CB-FF1C-4661-A1E5-0BAB5CA928FC}"/>
              </a:ext>
            </a:extLst>
          </p:cNvPr>
          <p:cNvSpPr txBox="1"/>
          <p:nvPr/>
        </p:nvSpPr>
        <p:spPr>
          <a:xfrm>
            <a:off x="10032898" y="7338400"/>
            <a:ext cx="3192122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GB" sz="2100" u="sng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Learning at Home</a:t>
            </a:r>
            <a:br>
              <a:rPr lang="en-GB" b="1" u="sng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GB" b="1" u="sng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GB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Complete all home learning that is set by your teacher on Satchel One.</a:t>
            </a:r>
          </a:p>
        </p:txBody>
      </p:sp>
      <p:pic>
        <p:nvPicPr>
          <p:cNvPr id="27" name="Picture 2" descr="Satchel One on the App Store">
            <a:extLst>
              <a:ext uri="{FF2B5EF4-FFF2-40B4-BE49-F238E27FC236}">
                <a16:creationId xmlns:a16="http://schemas.microsoft.com/office/drawing/2014/main" id="{BD8B1DFE-7C59-4C70-9545-1617498A38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0" t="12833" r="31334" b="14333"/>
          <a:stretch/>
        </p:blipFill>
        <p:spPr bwMode="auto">
          <a:xfrm>
            <a:off x="13314938" y="7436920"/>
            <a:ext cx="1796145" cy="1748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95E798-7B0E-A608-DA05-92F30138B4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4841" y="1280663"/>
            <a:ext cx="2426675" cy="291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272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4537538-BF02-42FF-68B9-B55E2E7B85E9}"/>
              </a:ext>
            </a:extLst>
          </p:cNvPr>
          <p:cNvGrpSpPr/>
          <p:nvPr/>
        </p:nvGrpSpPr>
        <p:grpSpPr>
          <a:xfrm>
            <a:off x="274321" y="104605"/>
            <a:ext cx="17994926" cy="1491041"/>
            <a:chOff x="182880" y="69736"/>
            <a:chExt cx="11996617" cy="99402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4782F91-B7D2-89AD-9550-225CE6D4B66E}"/>
                </a:ext>
              </a:extLst>
            </p:cNvPr>
            <p:cNvSpPr/>
            <p:nvPr/>
          </p:nvSpPr>
          <p:spPr>
            <a:xfrm>
              <a:off x="182880" y="69736"/>
              <a:ext cx="11996617" cy="994027"/>
            </a:xfrm>
            <a:prstGeom prst="rect">
              <a:avLst/>
            </a:prstGeom>
            <a:solidFill>
              <a:srgbClr val="485F83"/>
            </a:solidFill>
            <a:ln>
              <a:solidFill>
                <a:srgbClr val="485F8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700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EC4F54E-36DF-7092-8582-6C803539F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55576" y="170998"/>
              <a:ext cx="3451224" cy="791501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303244E-25C0-97CF-611F-094837A440C9}"/>
              </a:ext>
            </a:extLst>
          </p:cNvPr>
          <p:cNvGrpSpPr/>
          <p:nvPr/>
        </p:nvGrpSpPr>
        <p:grpSpPr>
          <a:xfrm>
            <a:off x="274321" y="9216186"/>
            <a:ext cx="17824547" cy="939411"/>
            <a:chOff x="97692" y="4683750"/>
            <a:chExt cx="11883031" cy="626274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FD9EE9F-BAF1-4ED2-B2A7-D21C2F601A95}"/>
                </a:ext>
              </a:extLst>
            </p:cNvPr>
            <p:cNvSpPr/>
            <p:nvPr/>
          </p:nvSpPr>
          <p:spPr>
            <a:xfrm>
              <a:off x="97692" y="4683750"/>
              <a:ext cx="11883031" cy="626273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700"/>
            </a:p>
          </p:txBody>
        </p:sp>
        <p:sp>
          <p:nvSpPr>
            <p:cNvPr id="34" name="Text Placeholder 32">
              <a:extLst>
                <a:ext uri="{FF2B5EF4-FFF2-40B4-BE49-F238E27FC236}">
                  <a16:creationId xmlns:a16="http://schemas.microsoft.com/office/drawing/2014/main" id="{FF567C2B-B1B9-43D2-905A-E969FAACA700}"/>
                </a:ext>
              </a:extLst>
            </p:cNvPr>
            <p:cNvSpPr txBox="1">
              <a:spLocks/>
            </p:cNvSpPr>
            <p:nvPr/>
          </p:nvSpPr>
          <p:spPr>
            <a:xfrm>
              <a:off x="550484" y="4683752"/>
              <a:ext cx="11091032" cy="626272"/>
            </a:xfrm>
            <a:prstGeom prst="rect">
              <a:avLst/>
            </a:prstGeom>
            <a:noFill/>
          </p:spPr>
          <p:txBody>
            <a:bodyPr vert="horz" lIns="137160" tIns="0" rIns="137160" bIns="0" rtlCol="0" anchor="ctr">
              <a:normAutofit fontScale="85000" lnSpcReduction="10000"/>
            </a:bodyPr>
            <a:lstStyle>
              <a:lvl1pPr marL="0" indent="0" algn="ctr" defTabSz="457200" rtl="0" eaLnBrk="1" latinLnBrk="0" hangingPunct="1"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SzPct val="92000"/>
                <a:buFont typeface="Wingdings 2" panose="05020102010507070707" pitchFamily="18" charset="2"/>
                <a:buNone/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92000"/>
                <a:buFont typeface="Wingdings 2" panose="05020102010507070707" pitchFamily="18" charset="2"/>
                <a:buNone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92000"/>
                <a:buFont typeface="Wingdings 2" panose="05020102010507070707" pitchFamily="18" charset="2"/>
                <a:buNone/>
                <a:defRPr sz="1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92000"/>
                <a:buFont typeface="Wingdings 2" panose="05020102010507070707" pitchFamily="18" charset="2"/>
                <a:buNone/>
                <a:defRPr sz="9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92000"/>
                <a:buFont typeface="Wingdings 2" panose="05020102010507070707" pitchFamily="18" charset="2"/>
                <a:buNone/>
                <a:defRPr sz="9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None/>
                <a:defRPr sz="9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None/>
                <a:defRPr sz="9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None/>
                <a:defRPr sz="9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None/>
                <a:defRPr sz="9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5250" b="1">
                  <a:solidFill>
                    <a:schemeClr val="bg1"/>
                  </a:solidFill>
                </a:rPr>
                <a:t>Welcome to the Year 7 Curriculum Information &amp; Aspirations Evening</a:t>
              </a:r>
              <a:endParaRPr lang="en-GB" sz="5250" b="1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C255428F-D44A-A612-9576-D21BC32771B8}"/>
              </a:ext>
            </a:extLst>
          </p:cNvPr>
          <p:cNvSpPr/>
          <p:nvPr/>
        </p:nvSpPr>
        <p:spPr>
          <a:xfrm>
            <a:off x="13603375" y="1747537"/>
            <a:ext cx="4495493" cy="7316753"/>
          </a:xfrm>
          <a:prstGeom prst="rect">
            <a:avLst/>
          </a:prstGeom>
          <a:solidFill>
            <a:srgbClr val="485F83"/>
          </a:solidFill>
          <a:ln>
            <a:solidFill>
              <a:srgbClr val="485F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00" b="1"/>
          </a:p>
          <a:p>
            <a:pPr algn="ctr"/>
            <a:r>
              <a:rPr lang="en-GB" sz="4500" b="1"/>
              <a:t>Attitude and/or Progress Reports:  </a:t>
            </a:r>
          </a:p>
          <a:p>
            <a:pPr algn="ctr"/>
            <a:r>
              <a:rPr lang="en-GB" sz="4500"/>
              <a:t>November</a:t>
            </a:r>
          </a:p>
          <a:p>
            <a:pPr algn="ctr"/>
            <a:r>
              <a:rPr lang="en-GB" sz="4500"/>
              <a:t>February</a:t>
            </a:r>
          </a:p>
          <a:p>
            <a:pPr algn="ctr"/>
            <a:r>
              <a:rPr lang="en-GB" sz="4500"/>
              <a:t>July</a:t>
            </a:r>
          </a:p>
          <a:p>
            <a:pPr algn="ctr"/>
            <a:endParaRPr lang="en-GB" sz="3450"/>
          </a:p>
          <a:p>
            <a:pPr algn="ctr"/>
            <a:endParaRPr lang="en-GB" sz="3450"/>
          </a:p>
          <a:p>
            <a:pPr algn="ctr"/>
            <a:endParaRPr lang="en-GB" sz="345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ECF8EF-045C-D256-5363-FE55ACB295C0}"/>
              </a:ext>
            </a:extLst>
          </p:cNvPr>
          <p:cNvSpPr/>
          <p:nvPr/>
        </p:nvSpPr>
        <p:spPr>
          <a:xfrm>
            <a:off x="274321" y="1747537"/>
            <a:ext cx="13093667" cy="7316753"/>
          </a:xfrm>
          <a:prstGeom prst="rect">
            <a:avLst/>
          </a:prstGeom>
          <a:solidFill>
            <a:srgbClr val="485F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u="sng">
                <a:solidFill>
                  <a:schemeClr val="bg1"/>
                </a:solidFill>
              </a:rPr>
              <a:t>Important dates</a:t>
            </a:r>
          </a:p>
          <a:p>
            <a:endParaRPr lang="en-US" sz="4000" b="1" u="sng">
              <a:solidFill>
                <a:schemeClr val="bg1"/>
              </a:solidFill>
            </a:endParaRPr>
          </a:p>
          <a:p>
            <a:r>
              <a:rPr lang="en-US" sz="4000" b="1">
                <a:solidFill>
                  <a:schemeClr val="bg1"/>
                </a:solidFill>
              </a:rPr>
              <a:t>Thursday 2</a:t>
            </a:r>
            <a:r>
              <a:rPr lang="en-US" sz="4000" b="1" baseline="30000">
                <a:solidFill>
                  <a:schemeClr val="bg1"/>
                </a:solidFill>
              </a:rPr>
              <a:t>nd</a:t>
            </a:r>
            <a:r>
              <a:rPr lang="en-US" sz="4000" b="1">
                <a:solidFill>
                  <a:schemeClr val="bg1"/>
                </a:solidFill>
              </a:rPr>
              <a:t> October: </a:t>
            </a:r>
            <a:r>
              <a:rPr lang="en-US" sz="4000">
                <a:solidFill>
                  <a:schemeClr val="bg1"/>
                </a:solidFill>
              </a:rPr>
              <a:t>  CAT tests (no revision required!)</a:t>
            </a:r>
          </a:p>
          <a:p>
            <a:r>
              <a:rPr lang="en-US" sz="4000" b="1">
                <a:solidFill>
                  <a:schemeClr val="bg1"/>
                </a:solidFill>
              </a:rPr>
              <a:t>Thursday 13</a:t>
            </a:r>
            <a:r>
              <a:rPr lang="en-US" sz="4000" b="1" baseline="30000">
                <a:solidFill>
                  <a:schemeClr val="bg1"/>
                </a:solidFill>
              </a:rPr>
              <a:t>th</a:t>
            </a:r>
            <a:r>
              <a:rPr lang="en-US" sz="4000" b="1">
                <a:solidFill>
                  <a:schemeClr val="bg1"/>
                </a:solidFill>
              </a:rPr>
              <a:t> November 3.45-6.15:  </a:t>
            </a:r>
            <a:r>
              <a:rPr lang="en-US" sz="4000">
                <a:solidFill>
                  <a:schemeClr val="bg1"/>
                </a:solidFill>
              </a:rPr>
              <a:t>Year 7 PLG Evening</a:t>
            </a:r>
            <a:endParaRPr lang="en-US" sz="4000" b="1">
              <a:solidFill>
                <a:schemeClr val="bg1"/>
              </a:solidFill>
            </a:endParaRPr>
          </a:p>
          <a:p>
            <a:r>
              <a:rPr lang="en-US" sz="4000" b="1">
                <a:solidFill>
                  <a:schemeClr val="bg1"/>
                </a:solidFill>
              </a:rPr>
              <a:t>Thursday 4</a:t>
            </a:r>
            <a:r>
              <a:rPr lang="en-US" sz="4000" b="1" baseline="30000">
                <a:solidFill>
                  <a:schemeClr val="bg1"/>
                </a:solidFill>
              </a:rPr>
              <a:t>th</a:t>
            </a:r>
            <a:r>
              <a:rPr lang="en-US" sz="4000" b="1">
                <a:solidFill>
                  <a:schemeClr val="bg1"/>
                </a:solidFill>
              </a:rPr>
              <a:t> December: </a:t>
            </a:r>
            <a:r>
              <a:rPr lang="en-US" sz="4000">
                <a:solidFill>
                  <a:schemeClr val="bg1"/>
                </a:solidFill>
              </a:rPr>
              <a:t>Year 7 Industry Day</a:t>
            </a:r>
          </a:p>
          <a:p>
            <a:r>
              <a:rPr lang="en-US" sz="4000" b="1">
                <a:solidFill>
                  <a:schemeClr val="bg1"/>
                </a:solidFill>
              </a:rPr>
              <a:t>Thursday 5</a:t>
            </a:r>
            <a:r>
              <a:rPr lang="en-US" sz="4000" b="1" baseline="30000">
                <a:solidFill>
                  <a:schemeClr val="bg1"/>
                </a:solidFill>
              </a:rPr>
              <a:t>th</a:t>
            </a:r>
            <a:r>
              <a:rPr lang="en-US" sz="4000" b="1">
                <a:solidFill>
                  <a:schemeClr val="bg1"/>
                </a:solidFill>
              </a:rPr>
              <a:t> March: </a:t>
            </a:r>
            <a:r>
              <a:rPr lang="en-US" sz="4000">
                <a:solidFill>
                  <a:schemeClr val="bg1"/>
                </a:solidFill>
              </a:rPr>
              <a:t>World Book Day</a:t>
            </a:r>
          </a:p>
          <a:p>
            <a:r>
              <a:rPr lang="en-US" sz="4000" b="1">
                <a:solidFill>
                  <a:schemeClr val="bg1"/>
                </a:solidFill>
              </a:rPr>
              <a:t>Thursday 21</a:t>
            </a:r>
            <a:r>
              <a:rPr lang="en-US" sz="4000" b="1" baseline="30000">
                <a:solidFill>
                  <a:schemeClr val="bg1"/>
                </a:solidFill>
              </a:rPr>
              <a:t>st</a:t>
            </a:r>
            <a:r>
              <a:rPr lang="en-US" sz="4000" b="1">
                <a:solidFill>
                  <a:schemeClr val="bg1"/>
                </a:solidFill>
              </a:rPr>
              <a:t> May: </a:t>
            </a:r>
            <a:r>
              <a:rPr lang="en-US" sz="4000">
                <a:solidFill>
                  <a:schemeClr val="bg1"/>
                </a:solidFill>
              </a:rPr>
              <a:t>Year 7 Parents’ Evening</a:t>
            </a:r>
          </a:p>
          <a:p>
            <a:r>
              <a:rPr lang="en-US" sz="4000" b="1">
                <a:solidFill>
                  <a:schemeClr val="bg1"/>
                </a:solidFill>
              </a:rPr>
              <a:t>Monday 1</a:t>
            </a:r>
            <a:r>
              <a:rPr lang="en-US" sz="4000" b="1" baseline="30000">
                <a:solidFill>
                  <a:schemeClr val="bg1"/>
                </a:solidFill>
              </a:rPr>
              <a:t>st</a:t>
            </a:r>
            <a:r>
              <a:rPr lang="en-US" sz="4000" b="1">
                <a:solidFill>
                  <a:schemeClr val="bg1"/>
                </a:solidFill>
              </a:rPr>
              <a:t> June – Friday 12</a:t>
            </a:r>
            <a:r>
              <a:rPr lang="en-US" sz="4000" b="1" baseline="30000">
                <a:solidFill>
                  <a:schemeClr val="bg1"/>
                </a:solidFill>
              </a:rPr>
              <a:t>th</a:t>
            </a:r>
            <a:r>
              <a:rPr lang="en-US" sz="4000" b="1">
                <a:solidFill>
                  <a:schemeClr val="bg1"/>
                </a:solidFill>
              </a:rPr>
              <a:t> June: </a:t>
            </a:r>
            <a:r>
              <a:rPr lang="en-US" sz="4000">
                <a:solidFill>
                  <a:schemeClr val="bg1"/>
                </a:solidFill>
              </a:rPr>
              <a:t>End of year assessments</a:t>
            </a:r>
          </a:p>
          <a:p>
            <a:r>
              <a:rPr lang="en-US" sz="4000" b="1">
                <a:solidFill>
                  <a:schemeClr val="bg1"/>
                </a:solidFill>
              </a:rPr>
              <a:t>Monday 15</a:t>
            </a:r>
            <a:r>
              <a:rPr lang="en-US" sz="4000" b="1" baseline="30000">
                <a:solidFill>
                  <a:schemeClr val="bg1"/>
                </a:solidFill>
              </a:rPr>
              <a:t>th</a:t>
            </a:r>
            <a:r>
              <a:rPr lang="en-US" sz="4000" b="1">
                <a:solidFill>
                  <a:schemeClr val="bg1"/>
                </a:solidFill>
              </a:rPr>
              <a:t> June: </a:t>
            </a:r>
            <a:r>
              <a:rPr lang="en-US" sz="4000">
                <a:solidFill>
                  <a:schemeClr val="bg1"/>
                </a:solidFill>
              </a:rPr>
              <a:t>Year 7-10 Rewards trip</a:t>
            </a:r>
          </a:p>
          <a:p>
            <a:r>
              <a:rPr lang="en-US" sz="4000" b="1">
                <a:solidFill>
                  <a:schemeClr val="bg1"/>
                </a:solidFill>
              </a:rPr>
              <a:t>Thursday 2</a:t>
            </a:r>
            <a:r>
              <a:rPr lang="en-US" sz="4000" b="1" baseline="30000">
                <a:solidFill>
                  <a:schemeClr val="bg1"/>
                </a:solidFill>
              </a:rPr>
              <a:t>nd</a:t>
            </a:r>
            <a:r>
              <a:rPr lang="en-US" sz="4000" b="1">
                <a:solidFill>
                  <a:schemeClr val="bg1"/>
                </a:solidFill>
              </a:rPr>
              <a:t> July: </a:t>
            </a:r>
            <a:r>
              <a:rPr lang="en-US" sz="4000">
                <a:solidFill>
                  <a:schemeClr val="bg1"/>
                </a:solidFill>
              </a:rPr>
              <a:t>Year 7 Sports Day</a:t>
            </a:r>
            <a:endParaRPr lang="en-US" sz="4000" b="1">
              <a:solidFill>
                <a:schemeClr val="bg1"/>
              </a:solidFill>
            </a:endParaRPr>
          </a:p>
          <a:p>
            <a:endParaRPr lang="en-US" sz="3150">
              <a:solidFill>
                <a:schemeClr val="bg1"/>
              </a:solidFill>
            </a:endParaRPr>
          </a:p>
          <a:p>
            <a:endParaRPr lang="en-US" sz="315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5075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>
            <a:extLst>
              <a:ext uri="{FF2B5EF4-FFF2-40B4-BE49-F238E27FC236}">
                <a16:creationId xmlns:a16="http://schemas.microsoft.com/office/drawing/2014/main" id="{2DAE8AB2-37CA-D5EB-8274-1194777283DC}"/>
              </a:ext>
            </a:extLst>
          </p:cNvPr>
          <p:cNvSpPr txBox="1"/>
          <p:nvPr/>
        </p:nvSpPr>
        <p:spPr>
          <a:xfrm>
            <a:off x="442244" y="798666"/>
            <a:ext cx="8017356" cy="13470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015"/>
              </a:lnSpc>
            </a:pPr>
            <a:r>
              <a:rPr lang="en-US" sz="5400" b="1">
                <a:solidFill>
                  <a:srgbClr val="CD2B2F"/>
                </a:solidFill>
                <a:latin typeface="Verdana" panose="020B0604030504040204" pitchFamily="34" charset="0"/>
                <a:ea typeface="Verdana" panose="020B0604030504040204" pitchFamily="34" charset="0"/>
                <a:sym typeface="Bebas Neue Bold"/>
              </a:rPr>
              <a:t>Classroom Climates</a:t>
            </a:r>
            <a:endParaRPr lang="en-US" sz="8801" b="1">
              <a:solidFill>
                <a:srgbClr val="CD2B2F"/>
              </a:solidFill>
              <a:latin typeface="Bebas Neue Bold"/>
              <a:ea typeface="Bebas Neue Bold"/>
              <a:cs typeface="Bebas Neue Bold"/>
              <a:sym typeface="Bebas Neue Bold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2BDAAB-532A-336D-FD33-6FF90453C78A}"/>
              </a:ext>
            </a:extLst>
          </p:cNvPr>
          <p:cNvSpPr txBox="1"/>
          <p:nvPr/>
        </p:nvSpPr>
        <p:spPr>
          <a:xfrm>
            <a:off x="619433" y="2639961"/>
            <a:ext cx="16783665" cy="5509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Verdana" panose="020B0604030504040204" pitchFamily="34" charset="0"/>
                <a:ea typeface="Verdana" panose="020B0604030504040204" pitchFamily="34" charset="0"/>
                <a:cs typeface="Helvetica"/>
                <a:sym typeface="Helvetica"/>
              </a:rPr>
              <a:t>What are the classroom climates?</a:t>
            </a:r>
          </a:p>
          <a:p>
            <a:endParaRPr lang="en-US" sz="3600">
              <a:latin typeface="Verdana" panose="020B0604030504040204" pitchFamily="34" charset="0"/>
              <a:ea typeface="Verdana" panose="020B0604030504040204" pitchFamily="34" charset="0"/>
              <a:cs typeface="Helvetica"/>
              <a:sym typeface="Helvetica"/>
            </a:endParaRPr>
          </a:p>
          <a:p>
            <a:r>
              <a:rPr lang="en-GB" sz="3600"/>
              <a:t>Classroom climates help us to understand </a:t>
            </a:r>
            <a:r>
              <a:rPr lang="en-GB" sz="3600" b="1"/>
              <a:t>how students and teachers should behave in the classroom</a:t>
            </a:r>
            <a:r>
              <a:rPr lang="en-GB" sz="3600"/>
              <a:t>. The three climates we are introducing are </a:t>
            </a:r>
            <a:r>
              <a:rPr lang="en-GB" sz="3600" b="1"/>
              <a:t>not brand new </a:t>
            </a:r>
            <a:r>
              <a:rPr lang="en-GB" sz="3600"/>
              <a:t>and should not be surprising – we are simply </a:t>
            </a:r>
            <a:r>
              <a:rPr lang="en-GB" sz="3600" b="1"/>
              <a:t>making expectations clear </a:t>
            </a:r>
            <a:r>
              <a:rPr lang="en-GB" sz="3600"/>
              <a:t>for everyone in the school.</a:t>
            </a:r>
          </a:p>
          <a:p>
            <a:endParaRPr lang="en-GB" sz="3600"/>
          </a:p>
          <a:p>
            <a:r>
              <a:rPr lang="en-GB" sz="3600"/>
              <a:t>The climates will provide opportunities for </a:t>
            </a:r>
            <a:r>
              <a:rPr lang="en-GB" sz="3600" b="1"/>
              <a:t>teacher talk, class discussion, paired work, group tasks, and silent work</a:t>
            </a:r>
            <a:r>
              <a:rPr lang="en-GB" sz="3600"/>
              <a:t>. All of these are important to our learning and will </a:t>
            </a:r>
            <a:r>
              <a:rPr lang="en-GB" sz="3600" b="1"/>
              <a:t>support everyone in achieving their best</a:t>
            </a:r>
            <a:r>
              <a:rPr lang="en-GB" sz="3600"/>
              <a:t>. </a:t>
            </a:r>
          </a:p>
          <a:p>
            <a:endParaRPr lang="en-GB" sz="2801"/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7A56F9E7-32CB-FDF6-6122-D4AD8EF1AF40}"/>
              </a:ext>
            </a:extLst>
          </p:cNvPr>
          <p:cNvSpPr/>
          <p:nvPr/>
        </p:nvSpPr>
        <p:spPr>
          <a:xfrm>
            <a:off x="15942856" y="500166"/>
            <a:ext cx="1662297" cy="1792797"/>
          </a:xfrm>
          <a:custGeom>
            <a:avLst/>
            <a:gdLst/>
            <a:ahLst/>
            <a:cxnLst/>
            <a:rect l="l" t="t" r="r" b="b"/>
            <a:pathLst>
              <a:path w="1662297" h="1792797">
                <a:moveTo>
                  <a:pt x="0" y="0"/>
                </a:moveTo>
                <a:lnTo>
                  <a:pt x="1662297" y="0"/>
                </a:lnTo>
                <a:lnTo>
                  <a:pt x="1662297" y="1792797"/>
                </a:lnTo>
                <a:lnTo>
                  <a:pt x="0" y="17927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434592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70D40755-398B-F039-F572-F1FA61ADF250}"/>
              </a:ext>
            </a:extLst>
          </p:cNvPr>
          <p:cNvGrpSpPr/>
          <p:nvPr/>
        </p:nvGrpSpPr>
        <p:grpSpPr>
          <a:xfrm>
            <a:off x="1" y="9258300"/>
            <a:ext cx="18288000" cy="1028700"/>
            <a:chOff x="0" y="0"/>
            <a:chExt cx="4867875" cy="270933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DEFF4415-2665-6EF8-9AF2-DB38F1458CEF}"/>
                </a:ext>
              </a:extLst>
            </p:cNvPr>
            <p:cNvSpPr/>
            <p:nvPr/>
          </p:nvSpPr>
          <p:spPr>
            <a:xfrm>
              <a:off x="0" y="0"/>
              <a:ext cx="4867875" cy="270933"/>
            </a:xfrm>
            <a:custGeom>
              <a:avLst/>
              <a:gdLst/>
              <a:ahLst/>
              <a:cxnLst/>
              <a:rect l="l" t="t" r="r" b="b"/>
              <a:pathLst>
                <a:path w="4867875" h="270933">
                  <a:moveTo>
                    <a:pt x="0" y="0"/>
                  </a:moveTo>
                  <a:lnTo>
                    <a:pt x="4867875" y="0"/>
                  </a:lnTo>
                  <a:lnTo>
                    <a:pt x="4867875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CD2B2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4B2E9428-D7CC-AA12-FFFC-E6A6B71AA999}"/>
                </a:ext>
              </a:extLst>
            </p:cNvPr>
            <p:cNvSpPr txBox="1"/>
            <p:nvPr/>
          </p:nvSpPr>
          <p:spPr>
            <a:xfrm>
              <a:off x="0" y="-57150"/>
              <a:ext cx="4867875" cy="3280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648073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E2F2DA-D33E-BD8D-B4CA-D81346B676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461FF313-73AA-B461-BE58-87A284896D70}"/>
              </a:ext>
            </a:extLst>
          </p:cNvPr>
          <p:cNvSpPr/>
          <p:nvPr/>
        </p:nvSpPr>
        <p:spPr>
          <a:xfrm>
            <a:off x="15942858" y="500166"/>
            <a:ext cx="1662297" cy="1792797"/>
          </a:xfrm>
          <a:custGeom>
            <a:avLst/>
            <a:gdLst/>
            <a:ahLst/>
            <a:cxnLst/>
            <a:rect l="l" t="t" r="r" b="b"/>
            <a:pathLst>
              <a:path w="1662297" h="1792797">
                <a:moveTo>
                  <a:pt x="0" y="0"/>
                </a:moveTo>
                <a:lnTo>
                  <a:pt x="1662297" y="0"/>
                </a:lnTo>
                <a:lnTo>
                  <a:pt x="1662297" y="1792797"/>
                </a:lnTo>
                <a:lnTo>
                  <a:pt x="0" y="1792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434592"/>
            </a:stretch>
          </a:blipFill>
        </p:spPr>
        <p:txBody>
          <a:bodyPr/>
          <a:lstStyle/>
          <a:p>
            <a:pPr defTabSz="914490"/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TextBox 32">
            <a:extLst>
              <a:ext uri="{FF2B5EF4-FFF2-40B4-BE49-F238E27FC236}">
                <a16:creationId xmlns:a16="http://schemas.microsoft.com/office/drawing/2014/main" id="{F733ABA2-434B-0AA7-5842-0564BFDE3ACB}"/>
              </a:ext>
            </a:extLst>
          </p:cNvPr>
          <p:cNvSpPr txBox="1"/>
          <p:nvPr/>
        </p:nvSpPr>
        <p:spPr>
          <a:xfrm>
            <a:off x="12473971" y="3077877"/>
            <a:ext cx="2156432" cy="8655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90">
              <a:lnSpc>
                <a:spcPts val="6997"/>
              </a:lnSpc>
            </a:pPr>
            <a:r>
              <a:rPr lang="en-US" sz="4998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Sub title</a:t>
            </a:r>
          </a:p>
        </p:txBody>
      </p:sp>
      <p:grpSp>
        <p:nvGrpSpPr>
          <p:cNvPr id="33" name="Group 33">
            <a:extLst>
              <a:ext uri="{FF2B5EF4-FFF2-40B4-BE49-F238E27FC236}">
                <a16:creationId xmlns:a16="http://schemas.microsoft.com/office/drawing/2014/main" id="{AB3634C5-DF82-536D-94B8-6967119E4CC1}"/>
              </a:ext>
            </a:extLst>
          </p:cNvPr>
          <p:cNvGrpSpPr/>
          <p:nvPr/>
        </p:nvGrpSpPr>
        <p:grpSpPr>
          <a:xfrm>
            <a:off x="12473972" y="4378166"/>
            <a:ext cx="2488382" cy="362022"/>
            <a:chOff x="0" y="-66675"/>
            <a:chExt cx="3317842" cy="482695"/>
          </a:xfrm>
        </p:grpSpPr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3CDDB24F-0551-3637-B98E-D73B94756B0F}"/>
                </a:ext>
              </a:extLst>
            </p:cNvPr>
            <p:cNvSpPr txBox="1"/>
            <p:nvPr/>
          </p:nvSpPr>
          <p:spPr>
            <a:xfrm>
              <a:off x="786628" y="-66675"/>
              <a:ext cx="2531214" cy="4826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914490">
                <a:lnSpc>
                  <a:spcPts val="3062"/>
                </a:lnSpc>
                <a:spcBef>
                  <a:spcPct val="0"/>
                </a:spcBef>
              </a:pPr>
              <a:r>
                <a:rPr lang="en-US" sz="2187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rPr>
                <a:t>Bullet point</a:t>
              </a:r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272C4717-6786-B616-FB61-43209CC2B0C3}"/>
                </a:ext>
              </a:extLst>
            </p:cNvPr>
            <p:cNvSpPr/>
            <p:nvPr/>
          </p:nvSpPr>
          <p:spPr>
            <a:xfrm>
              <a:off x="0" y="28854"/>
              <a:ext cx="325183" cy="380702"/>
            </a:xfrm>
            <a:custGeom>
              <a:avLst/>
              <a:gdLst/>
              <a:ahLst/>
              <a:cxnLst/>
              <a:rect l="l" t="t" r="r" b="b"/>
              <a:pathLst>
                <a:path w="325183" h="380702">
                  <a:moveTo>
                    <a:pt x="0" y="0"/>
                  </a:moveTo>
                  <a:lnTo>
                    <a:pt x="325183" y="0"/>
                  </a:lnTo>
                  <a:lnTo>
                    <a:pt x="325183" y="380702"/>
                  </a:lnTo>
                  <a:lnTo>
                    <a:pt x="0" y="3807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914490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6" name="Group 36">
            <a:extLst>
              <a:ext uri="{FF2B5EF4-FFF2-40B4-BE49-F238E27FC236}">
                <a16:creationId xmlns:a16="http://schemas.microsoft.com/office/drawing/2014/main" id="{436B311D-BF18-B158-9EF4-7534EEC402FE}"/>
              </a:ext>
            </a:extLst>
          </p:cNvPr>
          <p:cNvGrpSpPr/>
          <p:nvPr/>
        </p:nvGrpSpPr>
        <p:grpSpPr>
          <a:xfrm>
            <a:off x="12473972" y="5090777"/>
            <a:ext cx="2488382" cy="362022"/>
            <a:chOff x="0" y="-66675"/>
            <a:chExt cx="3317842" cy="482695"/>
          </a:xfrm>
        </p:grpSpPr>
        <p:sp>
          <p:nvSpPr>
            <p:cNvPr id="37" name="TextBox 37">
              <a:extLst>
                <a:ext uri="{FF2B5EF4-FFF2-40B4-BE49-F238E27FC236}">
                  <a16:creationId xmlns:a16="http://schemas.microsoft.com/office/drawing/2014/main" id="{7DE6395D-0FF2-4B9B-B65A-DAB4FA81BA68}"/>
                </a:ext>
              </a:extLst>
            </p:cNvPr>
            <p:cNvSpPr txBox="1"/>
            <p:nvPr/>
          </p:nvSpPr>
          <p:spPr>
            <a:xfrm>
              <a:off x="786628" y="-66675"/>
              <a:ext cx="2531214" cy="4826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914490">
                <a:lnSpc>
                  <a:spcPts val="3062"/>
                </a:lnSpc>
                <a:spcBef>
                  <a:spcPct val="0"/>
                </a:spcBef>
              </a:pPr>
              <a:r>
                <a:rPr lang="en-US" sz="2187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rPr>
                <a:t>Bullet point</a:t>
              </a:r>
            </a:p>
          </p:txBody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E718BF5A-73AC-A36F-D1E3-A2870A591289}"/>
                </a:ext>
              </a:extLst>
            </p:cNvPr>
            <p:cNvSpPr/>
            <p:nvPr/>
          </p:nvSpPr>
          <p:spPr>
            <a:xfrm>
              <a:off x="0" y="28854"/>
              <a:ext cx="325183" cy="380702"/>
            </a:xfrm>
            <a:custGeom>
              <a:avLst/>
              <a:gdLst/>
              <a:ahLst/>
              <a:cxnLst/>
              <a:rect l="l" t="t" r="r" b="b"/>
              <a:pathLst>
                <a:path w="325183" h="380702">
                  <a:moveTo>
                    <a:pt x="0" y="0"/>
                  </a:moveTo>
                  <a:lnTo>
                    <a:pt x="325183" y="0"/>
                  </a:lnTo>
                  <a:lnTo>
                    <a:pt x="325183" y="380702"/>
                  </a:lnTo>
                  <a:lnTo>
                    <a:pt x="0" y="3807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914490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9" name="Group 39">
            <a:extLst>
              <a:ext uri="{FF2B5EF4-FFF2-40B4-BE49-F238E27FC236}">
                <a16:creationId xmlns:a16="http://schemas.microsoft.com/office/drawing/2014/main" id="{0825AC44-DE5C-30BF-F4AE-5CDCD98E0E39}"/>
              </a:ext>
            </a:extLst>
          </p:cNvPr>
          <p:cNvGrpSpPr/>
          <p:nvPr/>
        </p:nvGrpSpPr>
        <p:grpSpPr>
          <a:xfrm>
            <a:off x="12473972" y="5803391"/>
            <a:ext cx="2488382" cy="362022"/>
            <a:chOff x="0" y="-66675"/>
            <a:chExt cx="3317842" cy="482695"/>
          </a:xfrm>
        </p:grpSpPr>
        <p:sp>
          <p:nvSpPr>
            <p:cNvPr id="40" name="TextBox 40">
              <a:extLst>
                <a:ext uri="{FF2B5EF4-FFF2-40B4-BE49-F238E27FC236}">
                  <a16:creationId xmlns:a16="http://schemas.microsoft.com/office/drawing/2014/main" id="{A239BDE1-8B83-2CE4-B5FC-5F6C0260F2E2}"/>
                </a:ext>
              </a:extLst>
            </p:cNvPr>
            <p:cNvSpPr txBox="1"/>
            <p:nvPr/>
          </p:nvSpPr>
          <p:spPr>
            <a:xfrm>
              <a:off x="786628" y="-66675"/>
              <a:ext cx="2531214" cy="4826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914490">
                <a:lnSpc>
                  <a:spcPts val="3062"/>
                </a:lnSpc>
                <a:spcBef>
                  <a:spcPct val="0"/>
                </a:spcBef>
              </a:pPr>
              <a:r>
                <a:rPr lang="en-US" sz="2187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rPr>
                <a:t>Bullet point</a:t>
              </a:r>
            </a:p>
          </p:txBody>
        </p:sp>
        <p:sp>
          <p:nvSpPr>
            <p:cNvPr id="41" name="Freeform 41">
              <a:extLst>
                <a:ext uri="{FF2B5EF4-FFF2-40B4-BE49-F238E27FC236}">
                  <a16:creationId xmlns:a16="http://schemas.microsoft.com/office/drawing/2014/main" id="{424B2A38-93C1-F81B-7A28-624C6B227FFF}"/>
                </a:ext>
              </a:extLst>
            </p:cNvPr>
            <p:cNvSpPr/>
            <p:nvPr/>
          </p:nvSpPr>
          <p:spPr>
            <a:xfrm>
              <a:off x="0" y="28854"/>
              <a:ext cx="325183" cy="380702"/>
            </a:xfrm>
            <a:custGeom>
              <a:avLst/>
              <a:gdLst/>
              <a:ahLst/>
              <a:cxnLst/>
              <a:rect l="l" t="t" r="r" b="b"/>
              <a:pathLst>
                <a:path w="325183" h="380702">
                  <a:moveTo>
                    <a:pt x="0" y="0"/>
                  </a:moveTo>
                  <a:lnTo>
                    <a:pt x="325183" y="0"/>
                  </a:lnTo>
                  <a:lnTo>
                    <a:pt x="325183" y="380702"/>
                  </a:lnTo>
                  <a:lnTo>
                    <a:pt x="0" y="3807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914490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2" name="Group 42">
            <a:extLst>
              <a:ext uri="{FF2B5EF4-FFF2-40B4-BE49-F238E27FC236}">
                <a16:creationId xmlns:a16="http://schemas.microsoft.com/office/drawing/2014/main" id="{016B05F8-C46F-7621-7C07-EF5418E8A842}"/>
              </a:ext>
            </a:extLst>
          </p:cNvPr>
          <p:cNvGrpSpPr/>
          <p:nvPr/>
        </p:nvGrpSpPr>
        <p:grpSpPr>
          <a:xfrm>
            <a:off x="12473972" y="6516002"/>
            <a:ext cx="2488382" cy="362022"/>
            <a:chOff x="0" y="-66675"/>
            <a:chExt cx="3317842" cy="482695"/>
          </a:xfrm>
        </p:grpSpPr>
        <p:sp>
          <p:nvSpPr>
            <p:cNvPr id="43" name="TextBox 43">
              <a:extLst>
                <a:ext uri="{FF2B5EF4-FFF2-40B4-BE49-F238E27FC236}">
                  <a16:creationId xmlns:a16="http://schemas.microsoft.com/office/drawing/2014/main" id="{F9F8C3F6-9444-0128-6AB7-FDA0339F7E55}"/>
                </a:ext>
              </a:extLst>
            </p:cNvPr>
            <p:cNvSpPr txBox="1"/>
            <p:nvPr/>
          </p:nvSpPr>
          <p:spPr>
            <a:xfrm>
              <a:off x="786628" y="-66675"/>
              <a:ext cx="2531214" cy="4826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914490">
                <a:lnSpc>
                  <a:spcPts val="3062"/>
                </a:lnSpc>
                <a:spcBef>
                  <a:spcPct val="0"/>
                </a:spcBef>
              </a:pPr>
              <a:r>
                <a:rPr lang="en-US" sz="2187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rPr>
                <a:t>Bullet point</a:t>
              </a:r>
            </a:p>
          </p:txBody>
        </p:sp>
        <p:sp>
          <p:nvSpPr>
            <p:cNvPr id="44" name="Freeform 44">
              <a:extLst>
                <a:ext uri="{FF2B5EF4-FFF2-40B4-BE49-F238E27FC236}">
                  <a16:creationId xmlns:a16="http://schemas.microsoft.com/office/drawing/2014/main" id="{55DB6F81-C43C-0C3B-4739-9687112E09D0}"/>
                </a:ext>
              </a:extLst>
            </p:cNvPr>
            <p:cNvSpPr/>
            <p:nvPr/>
          </p:nvSpPr>
          <p:spPr>
            <a:xfrm>
              <a:off x="0" y="28854"/>
              <a:ext cx="325183" cy="380702"/>
            </a:xfrm>
            <a:custGeom>
              <a:avLst/>
              <a:gdLst/>
              <a:ahLst/>
              <a:cxnLst/>
              <a:rect l="l" t="t" r="r" b="b"/>
              <a:pathLst>
                <a:path w="325183" h="380702">
                  <a:moveTo>
                    <a:pt x="0" y="0"/>
                  </a:moveTo>
                  <a:lnTo>
                    <a:pt x="325183" y="0"/>
                  </a:lnTo>
                  <a:lnTo>
                    <a:pt x="325183" y="380702"/>
                  </a:lnTo>
                  <a:lnTo>
                    <a:pt x="0" y="3807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914490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6" name="Group 2">
            <a:extLst>
              <a:ext uri="{FF2B5EF4-FFF2-40B4-BE49-F238E27FC236}">
                <a16:creationId xmlns:a16="http://schemas.microsoft.com/office/drawing/2014/main" id="{7FD9C0A2-4A01-1595-8BA9-B26F97C3B97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1430002" y="-2169916"/>
            <a:ext cx="6905624" cy="12475826"/>
            <a:chOff x="0" y="-57150"/>
            <a:chExt cx="4901679" cy="328581"/>
          </a:xfrm>
        </p:grpSpPr>
        <p:sp>
          <p:nvSpPr>
            <p:cNvPr id="47" name="Freeform 3">
              <a:extLst>
                <a:ext uri="{FF2B5EF4-FFF2-40B4-BE49-F238E27FC236}">
                  <a16:creationId xmlns:a16="http://schemas.microsoft.com/office/drawing/2014/main" id="{D4237884-04A0-DB48-B604-6CF9539977F3}"/>
                </a:ext>
              </a:extLst>
            </p:cNvPr>
            <p:cNvSpPr>
              <a:spLocks/>
            </p:cNvSpPr>
            <p:nvPr/>
          </p:nvSpPr>
          <p:spPr>
            <a:xfrm>
              <a:off x="486787" y="0"/>
              <a:ext cx="4414892" cy="271431"/>
            </a:xfrm>
            <a:custGeom>
              <a:avLst/>
              <a:gdLst/>
              <a:ahLst/>
              <a:cxnLst/>
              <a:rect l="l" t="t" r="r" b="b"/>
              <a:pathLst>
                <a:path w="4867875" h="270933">
                  <a:moveTo>
                    <a:pt x="0" y="0"/>
                  </a:moveTo>
                  <a:lnTo>
                    <a:pt x="4867875" y="0"/>
                  </a:lnTo>
                  <a:lnTo>
                    <a:pt x="4867875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CD2B2F"/>
            </a:solidFill>
          </p:spPr>
          <p:txBody>
            <a:bodyPr/>
            <a:lstStyle/>
            <a:p>
              <a:pPr defTabSz="914490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TextBox 4">
              <a:extLst>
                <a:ext uri="{FF2B5EF4-FFF2-40B4-BE49-F238E27FC236}">
                  <a16:creationId xmlns:a16="http://schemas.microsoft.com/office/drawing/2014/main" id="{92A4A709-AE0B-43D9-375C-882C4853DD8E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57150"/>
              <a:ext cx="4867875" cy="328083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 defTabSz="914490">
                <a:lnSpc>
                  <a:spcPts val="2660"/>
                </a:lnSpc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9" name="TextBox 6">
            <a:extLst>
              <a:ext uri="{FF2B5EF4-FFF2-40B4-BE49-F238E27FC236}">
                <a16:creationId xmlns:a16="http://schemas.microsoft.com/office/drawing/2014/main" id="{84D8FBBB-AA36-564F-957D-80707F0E29D4}"/>
              </a:ext>
            </a:extLst>
          </p:cNvPr>
          <p:cNvSpPr txBox="1"/>
          <p:nvPr/>
        </p:nvSpPr>
        <p:spPr>
          <a:xfrm>
            <a:off x="2561303" y="574393"/>
            <a:ext cx="6183938" cy="14112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90">
              <a:lnSpc>
                <a:spcPts val="12015"/>
              </a:lnSpc>
            </a:pPr>
            <a:r>
              <a:rPr lang="en-US" sz="7200" b="1">
                <a:solidFill>
                  <a:srgbClr val="CD2B2F"/>
                </a:solidFill>
                <a:latin typeface="Verdana" panose="020B0604030504040204" pitchFamily="34" charset="0"/>
                <a:ea typeface="Verdana" panose="020B0604030504040204" pitchFamily="34" charset="0"/>
                <a:sym typeface="Bebas Neue Bold"/>
              </a:rPr>
              <a:t>Climate 1</a:t>
            </a:r>
            <a:endParaRPr lang="en-US" sz="10800" b="1">
              <a:solidFill>
                <a:srgbClr val="CD2B2F"/>
              </a:solidFill>
              <a:latin typeface="Bebas Neue Bold"/>
              <a:ea typeface="Bebas Neue Bold"/>
              <a:cs typeface="Bebas Neue Bold"/>
              <a:sym typeface="Bebas Neue Bold"/>
            </a:endParaRPr>
          </a:p>
        </p:txBody>
      </p:sp>
      <p:pic>
        <p:nvPicPr>
          <p:cNvPr id="58" name="Picture 57" descr="A black and white sign&#10;&#10;AI-generated content may be incorrect.">
            <a:extLst>
              <a:ext uri="{FF2B5EF4-FFF2-40B4-BE49-F238E27FC236}">
                <a16:creationId xmlns:a16="http://schemas.microsoft.com/office/drawing/2014/main" id="{4981FC31-D771-7D68-D2B2-A398B2DC160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1"/>
          <a:stretch/>
        </p:blipFill>
        <p:spPr>
          <a:xfrm>
            <a:off x="13768168" y="571502"/>
            <a:ext cx="4233713" cy="1383476"/>
          </a:xfrm>
          <a:prstGeom prst="rect">
            <a:avLst/>
          </a:prstGeom>
        </p:spPr>
      </p:pic>
      <p:pic>
        <p:nvPicPr>
          <p:cNvPr id="62" name="Picture 61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808B3D7D-8416-62C3-C6F4-6258953868E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8225" y="9510902"/>
            <a:ext cx="1662297" cy="593921"/>
          </a:xfrm>
          <a:prstGeom prst="rect">
            <a:avLst/>
          </a:prstGeom>
        </p:spPr>
      </p:pic>
      <p:pic>
        <p:nvPicPr>
          <p:cNvPr id="63" name="Picture 62" descr="A blue square with white text and yellow people&#10;&#10;AI-generated content may be incorrect.">
            <a:extLst>
              <a:ext uri="{FF2B5EF4-FFF2-40B4-BE49-F238E27FC236}">
                <a16:creationId xmlns:a16="http://schemas.microsoft.com/office/drawing/2014/main" id="{ABCED57F-B850-FC58-4D9B-ACC53E5F75B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9284857"/>
            <a:ext cx="838199" cy="8381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F68144-15AC-416D-135E-6178C8D028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198" y="1813147"/>
            <a:ext cx="10890804" cy="7269611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  <a:noFill/>
        </p:spPr>
      </p:pic>
      <p:sp>
        <p:nvSpPr>
          <p:cNvPr id="59" name="Footer Placeholder 1">
            <a:extLst>
              <a:ext uri="{FF2B5EF4-FFF2-40B4-BE49-F238E27FC236}">
                <a16:creationId xmlns:a16="http://schemas.microsoft.com/office/drawing/2014/main" id="{13F7386E-0E09-16F6-9FD4-7F0932E0F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01216" y="9608383"/>
            <a:ext cx="3576626" cy="747215"/>
          </a:xfrm>
        </p:spPr>
        <p:txBody>
          <a:bodyPr/>
          <a:lstStyle/>
          <a:p>
            <a:pPr defTabSz="914490"/>
            <a:r>
              <a:rPr lang="en-GB" sz="2400">
                <a:solidFill>
                  <a:srgbClr val="DF676A"/>
                </a:solidFill>
                <a:latin typeface="Bebas Neue" panose="020B0606020202050201" pitchFamily="34" charset="0"/>
              </a:rPr>
              <a:t>Respect – excellence - kindness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34939A-3AE7-FF15-1134-EB5FB50F1530}"/>
              </a:ext>
            </a:extLst>
          </p:cNvPr>
          <p:cNvSpPr txBox="1"/>
          <p:nvPr/>
        </p:nvSpPr>
        <p:spPr>
          <a:xfrm>
            <a:off x="12711871" y="1984227"/>
            <a:ext cx="4944338" cy="71096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71529" indent="-571529">
              <a:buFont typeface="Arial"/>
              <a:buChar char="•"/>
            </a:pPr>
            <a:r>
              <a:rPr lang="en-GB" sz="4800">
                <a:solidFill>
                  <a:schemeClr val="bg1"/>
                </a:solidFill>
                <a:ea typeface="Calibri"/>
                <a:cs typeface="Calibri"/>
              </a:rPr>
              <a:t>One voice</a:t>
            </a:r>
            <a:endParaRPr lang="en-US" sz="2400">
              <a:solidFill>
                <a:schemeClr val="bg1"/>
              </a:solidFill>
              <a:ea typeface="Calibri"/>
              <a:cs typeface="Calibri"/>
            </a:endParaRPr>
          </a:p>
          <a:p>
            <a:endParaRPr lang="en-GB">
              <a:solidFill>
                <a:schemeClr val="bg1"/>
              </a:solidFill>
              <a:ea typeface="Calibri"/>
              <a:cs typeface="Calibri"/>
            </a:endParaRPr>
          </a:p>
          <a:p>
            <a:pPr marL="571529" indent="-571529">
              <a:buFont typeface="Arial"/>
              <a:buChar char="•"/>
            </a:pPr>
            <a:r>
              <a:rPr lang="en-GB" sz="4800">
                <a:solidFill>
                  <a:schemeClr val="bg1"/>
                </a:solidFill>
                <a:ea typeface="Calibri"/>
                <a:cs typeface="Calibri"/>
              </a:rPr>
              <a:t>Focus on the speaker</a:t>
            </a:r>
          </a:p>
          <a:p>
            <a:endParaRPr lang="en-GB">
              <a:solidFill>
                <a:schemeClr val="bg1"/>
              </a:solidFill>
              <a:ea typeface="Calibri"/>
              <a:cs typeface="Calibri"/>
            </a:endParaRPr>
          </a:p>
          <a:p>
            <a:pPr marL="571529" indent="-571529">
              <a:buFont typeface="Arial"/>
              <a:buChar char="•"/>
            </a:pPr>
            <a:r>
              <a:rPr lang="en-GB" sz="4800">
                <a:solidFill>
                  <a:schemeClr val="bg1"/>
                </a:solidFill>
                <a:ea typeface="Calibri"/>
                <a:cs typeface="Calibri"/>
              </a:rPr>
              <a:t>Track the speaker</a:t>
            </a:r>
          </a:p>
          <a:p>
            <a:endParaRPr lang="en-GB">
              <a:solidFill>
                <a:schemeClr val="bg1"/>
              </a:solidFill>
              <a:ea typeface="Calibri"/>
              <a:cs typeface="Calibri"/>
            </a:endParaRPr>
          </a:p>
          <a:p>
            <a:pPr marL="571529" indent="-571529">
              <a:buFont typeface="Arial"/>
              <a:buChar char="•"/>
            </a:pPr>
            <a:r>
              <a:rPr lang="en-GB" sz="4800">
                <a:solidFill>
                  <a:schemeClr val="bg1"/>
                </a:solidFill>
                <a:ea typeface="Calibri"/>
                <a:cs typeface="Calibri"/>
              </a:rPr>
              <a:t>Listen carefully</a:t>
            </a:r>
          </a:p>
          <a:p>
            <a:endParaRPr lang="en-GB">
              <a:solidFill>
                <a:schemeClr val="bg1"/>
              </a:solidFill>
              <a:ea typeface="Calibri"/>
              <a:cs typeface="Calibri"/>
            </a:endParaRPr>
          </a:p>
          <a:p>
            <a:pPr marL="571529" indent="-571529">
              <a:buFont typeface="Arial"/>
              <a:buChar char="•"/>
            </a:pPr>
            <a:r>
              <a:rPr lang="en-GB" sz="4800">
                <a:solidFill>
                  <a:schemeClr val="bg1"/>
                </a:solidFill>
                <a:ea typeface="Calibri"/>
                <a:cs typeface="Calibri"/>
              </a:rPr>
              <a:t>Be calm and respectful</a:t>
            </a:r>
          </a:p>
        </p:txBody>
      </p:sp>
    </p:spTree>
    <p:extLst>
      <p:ext uri="{BB962C8B-B14F-4D97-AF65-F5344CB8AC3E}">
        <p14:creationId xmlns:p14="http://schemas.microsoft.com/office/powerpoint/2010/main" val="22559154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248710-ECEE-708A-6159-3C381046BD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18CE41D7-629B-4A17-25B8-C18F75634EA6}"/>
              </a:ext>
            </a:extLst>
          </p:cNvPr>
          <p:cNvSpPr/>
          <p:nvPr/>
        </p:nvSpPr>
        <p:spPr>
          <a:xfrm>
            <a:off x="15942858" y="500166"/>
            <a:ext cx="1662297" cy="1792797"/>
          </a:xfrm>
          <a:custGeom>
            <a:avLst/>
            <a:gdLst/>
            <a:ahLst/>
            <a:cxnLst/>
            <a:rect l="l" t="t" r="r" b="b"/>
            <a:pathLst>
              <a:path w="1662297" h="1792797">
                <a:moveTo>
                  <a:pt x="0" y="0"/>
                </a:moveTo>
                <a:lnTo>
                  <a:pt x="1662297" y="0"/>
                </a:lnTo>
                <a:lnTo>
                  <a:pt x="1662297" y="1792797"/>
                </a:lnTo>
                <a:lnTo>
                  <a:pt x="0" y="1792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434592"/>
            </a:stretch>
          </a:blipFill>
        </p:spPr>
        <p:txBody>
          <a:bodyPr/>
          <a:lstStyle/>
          <a:p>
            <a:pPr defTabSz="914490"/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TextBox 32">
            <a:extLst>
              <a:ext uri="{FF2B5EF4-FFF2-40B4-BE49-F238E27FC236}">
                <a16:creationId xmlns:a16="http://schemas.microsoft.com/office/drawing/2014/main" id="{CC7B06AD-4425-9EBE-3458-423EBE10FC2B}"/>
              </a:ext>
            </a:extLst>
          </p:cNvPr>
          <p:cNvSpPr txBox="1"/>
          <p:nvPr/>
        </p:nvSpPr>
        <p:spPr>
          <a:xfrm>
            <a:off x="12473971" y="3077877"/>
            <a:ext cx="2156432" cy="8655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90">
              <a:lnSpc>
                <a:spcPts val="6997"/>
              </a:lnSpc>
            </a:pPr>
            <a:r>
              <a:rPr lang="en-US" sz="4998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Sub title</a:t>
            </a:r>
          </a:p>
        </p:txBody>
      </p:sp>
      <p:grpSp>
        <p:nvGrpSpPr>
          <p:cNvPr id="33" name="Group 33">
            <a:extLst>
              <a:ext uri="{FF2B5EF4-FFF2-40B4-BE49-F238E27FC236}">
                <a16:creationId xmlns:a16="http://schemas.microsoft.com/office/drawing/2014/main" id="{F4167EB6-8BF9-74FB-6D2D-8C91B632AC67}"/>
              </a:ext>
            </a:extLst>
          </p:cNvPr>
          <p:cNvGrpSpPr/>
          <p:nvPr/>
        </p:nvGrpSpPr>
        <p:grpSpPr>
          <a:xfrm>
            <a:off x="12473972" y="4378166"/>
            <a:ext cx="2488382" cy="362022"/>
            <a:chOff x="0" y="-66675"/>
            <a:chExt cx="3317842" cy="482695"/>
          </a:xfrm>
        </p:grpSpPr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3D8881D0-B3C9-9E0B-7CE8-D6668AB04319}"/>
                </a:ext>
              </a:extLst>
            </p:cNvPr>
            <p:cNvSpPr txBox="1"/>
            <p:nvPr/>
          </p:nvSpPr>
          <p:spPr>
            <a:xfrm>
              <a:off x="786628" y="-66675"/>
              <a:ext cx="2531214" cy="4826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914490">
                <a:lnSpc>
                  <a:spcPts val="3062"/>
                </a:lnSpc>
                <a:spcBef>
                  <a:spcPct val="0"/>
                </a:spcBef>
              </a:pPr>
              <a:r>
                <a:rPr lang="en-US" sz="2187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rPr>
                <a:t>Bullet point</a:t>
              </a:r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5099C78B-1CD9-56A1-60FB-29FFC4FF87AF}"/>
                </a:ext>
              </a:extLst>
            </p:cNvPr>
            <p:cNvSpPr/>
            <p:nvPr/>
          </p:nvSpPr>
          <p:spPr>
            <a:xfrm>
              <a:off x="0" y="28854"/>
              <a:ext cx="325183" cy="380702"/>
            </a:xfrm>
            <a:custGeom>
              <a:avLst/>
              <a:gdLst/>
              <a:ahLst/>
              <a:cxnLst/>
              <a:rect l="l" t="t" r="r" b="b"/>
              <a:pathLst>
                <a:path w="325183" h="380702">
                  <a:moveTo>
                    <a:pt x="0" y="0"/>
                  </a:moveTo>
                  <a:lnTo>
                    <a:pt x="325183" y="0"/>
                  </a:lnTo>
                  <a:lnTo>
                    <a:pt x="325183" y="380702"/>
                  </a:lnTo>
                  <a:lnTo>
                    <a:pt x="0" y="3807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914490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6" name="Group 36">
            <a:extLst>
              <a:ext uri="{FF2B5EF4-FFF2-40B4-BE49-F238E27FC236}">
                <a16:creationId xmlns:a16="http://schemas.microsoft.com/office/drawing/2014/main" id="{557ECBF4-0557-E09A-8833-3595BC4D5AB1}"/>
              </a:ext>
            </a:extLst>
          </p:cNvPr>
          <p:cNvGrpSpPr/>
          <p:nvPr/>
        </p:nvGrpSpPr>
        <p:grpSpPr>
          <a:xfrm>
            <a:off x="12473972" y="5090777"/>
            <a:ext cx="2488382" cy="362022"/>
            <a:chOff x="0" y="-66675"/>
            <a:chExt cx="3317842" cy="482695"/>
          </a:xfrm>
        </p:grpSpPr>
        <p:sp>
          <p:nvSpPr>
            <p:cNvPr id="37" name="TextBox 37">
              <a:extLst>
                <a:ext uri="{FF2B5EF4-FFF2-40B4-BE49-F238E27FC236}">
                  <a16:creationId xmlns:a16="http://schemas.microsoft.com/office/drawing/2014/main" id="{361E621E-4CE5-1F87-2001-1678A2388713}"/>
                </a:ext>
              </a:extLst>
            </p:cNvPr>
            <p:cNvSpPr txBox="1"/>
            <p:nvPr/>
          </p:nvSpPr>
          <p:spPr>
            <a:xfrm>
              <a:off x="786628" y="-66675"/>
              <a:ext cx="2531214" cy="4826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914490">
                <a:lnSpc>
                  <a:spcPts val="3062"/>
                </a:lnSpc>
                <a:spcBef>
                  <a:spcPct val="0"/>
                </a:spcBef>
              </a:pPr>
              <a:r>
                <a:rPr lang="en-US" sz="2187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rPr>
                <a:t>Bullet point</a:t>
              </a:r>
            </a:p>
          </p:txBody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6BC019E4-B20B-A89B-C446-3FDC4B628ED5}"/>
                </a:ext>
              </a:extLst>
            </p:cNvPr>
            <p:cNvSpPr/>
            <p:nvPr/>
          </p:nvSpPr>
          <p:spPr>
            <a:xfrm>
              <a:off x="0" y="28854"/>
              <a:ext cx="325183" cy="380702"/>
            </a:xfrm>
            <a:custGeom>
              <a:avLst/>
              <a:gdLst/>
              <a:ahLst/>
              <a:cxnLst/>
              <a:rect l="l" t="t" r="r" b="b"/>
              <a:pathLst>
                <a:path w="325183" h="380702">
                  <a:moveTo>
                    <a:pt x="0" y="0"/>
                  </a:moveTo>
                  <a:lnTo>
                    <a:pt x="325183" y="0"/>
                  </a:lnTo>
                  <a:lnTo>
                    <a:pt x="325183" y="380702"/>
                  </a:lnTo>
                  <a:lnTo>
                    <a:pt x="0" y="3807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914490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9" name="Group 39">
            <a:extLst>
              <a:ext uri="{FF2B5EF4-FFF2-40B4-BE49-F238E27FC236}">
                <a16:creationId xmlns:a16="http://schemas.microsoft.com/office/drawing/2014/main" id="{BEEEEFD1-CB16-E4F6-844D-D9605150D344}"/>
              </a:ext>
            </a:extLst>
          </p:cNvPr>
          <p:cNvGrpSpPr/>
          <p:nvPr/>
        </p:nvGrpSpPr>
        <p:grpSpPr>
          <a:xfrm>
            <a:off x="12473972" y="5803391"/>
            <a:ext cx="2488382" cy="362022"/>
            <a:chOff x="0" y="-66675"/>
            <a:chExt cx="3317842" cy="482695"/>
          </a:xfrm>
        </p:grpSpPr>
        <p:sp>
          <p:nvSpPr>
            <p:cNvPr id="40" name="TextBox 40">
              <a:extLst>
                <a:ext uri="{FF2B5EF4-FFF2-40B4-BE49-F238E27FC236}">
                  <a16:creationId xmlns:a16="http://schemas.microsoft.com/office/drawing/2014/main" id="{E768C261-1759-3806-B32F-168645F572C2}"/>
                </a:ext>
              </a:extLst>
            </p:cNvPr>
            <p:cNvSpPr txBox="1"/>
            <p:nvPr/>
          </p:nvSpPr>
          <p:spPr>
            <a:xfrm>
              <a:off x="786628" y="-66675"/>
              <a:ext cx="2531214" cy="4826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914490">
                <a:lnSpc>
                  <a:spcPts val="3062"/>
                </a:lnSpc>
                <a:spcBef>
                  <a:spcPct val="0"/>
                </a:spcBef>
              </a:pPr>
              <a:r>
                <a:rPr lang="en-US" sz="2187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rPr>
                <a:t>Bullet point</a:t>
              </a:r>
            </a:p>
          </p:txBody>
        </p:sp>
        <p:sp>
          <p:nvSpPr>
            <p:cNvPr id="41" name="Freeform 41">
              <a:extLst>
                <a:ext uri="{FF2B5EF4-FFF2-40B4-BE49-F238E27FC236}">
                  <a16:creationId xmlns:a16="http://schemas.microsoft.com/office/drawing/2014/main" id="{4D39C93E-5552-3121-3FEF-C01F7F2E2D13}"/>
                </a:ext>
              </a:extLst>
            </p:cNvPr>
            <p:cNvSpPr/>
            <p:nvPr/>
          </p:nvSpPr>
          <p:spPr>
            <a:xfrm>
              <a:off x="0" y="28854"/>
              <a:ext cx="325183" cy="380702"/>
            </a:xfrm>
            <a:custGeom>
              <a:avLst/>
              <a:gdLst/>
              <a:ahLst/>
              <a:cxnLst/>
              <a:rect l="l" t="t" r="r" b="b"/>
              <a:pathLst>
                <a:path w="325183" h="380702">
                  <a:moveTo>
                    <a:pt x="0" y="0"/>
                  </a:moveTo>
                  <a:lnTo>
                    <a:pt x="325183" y="0"/>
                  </a:lnTo>
                  <a:lnTo>
                    <a:pt x="325183" y="380702"/>
                  </a:lnTo>
                  <a:lnTo>
                    <a:pt x="0" y="3807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914490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2" name="Group 42">
            <a:extLst>
              <a:ext uri="{FF2B5EF4-FFF2-40B4-BE49-F238E27FC236}">
                <a16:creationId xmlns:a16="http://schemas.microsoft.com/office/drawing/2014/main" id="{AD02856B-680E-3338-5F39-C36171FF25C5}"/>
              </a:ext>
            </a:extLst>
          </p:cNvPr>
          <p:cNvGrpSpPr/>
          <p:nvPr/>
        </p:nvGrpSpPr>
        <p:grpSpPr>
          <a:xfrm>
            <a:off x="12473972" y="6516002"/>
            <a:ext cx="2488382" cy="362022"/>
            <a:chOff x="0" y="-66675"/>
            <a:chExt cx="3317842" cy="482695"/>
          </a:xfrm>
        </p:grpSpPr>
        <p:sp>
          <p:nvSpPr>
            <p:cNvPr id="43" name="TextBox 43">
              <a:extLst>
                <a:ext uri="{FF2B5EF4-FFF2-40B4-BE49-F238E27FC236}">
                  <a16:creationId xmlns:a16="http://schemas.microsoft.com/office/drawing/2014/main" id="{A5626F54-DF29-55F7-6B55-72B6F55D5944}"/>
                </a:ext>
              </a:extLst>
            </p:cNvPr>
            <p:cNvSpPr txBox="1"/>
            <p:nvPr/>
          </p:nvSpPr>
          <p:spPr>
            <a:xfrm>
              <a:off x="786628" y="-66675"/>
              <a:ext cx="2531214" cy="4826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914490">
                <a:lnSpc>
                  <a:spcPts val="3062"/>
                </a:lnSpc>
                <a:spcBef>
                  <a:spcPct val="0"/>
                </a:spcBef>
              </a:pPr>
              <a:r>
                <a:rPr lang="en-US" sz="2187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rPr>
                <a:t>Bullet point</a:t>
              </a:r>
            </a:p>
          </p:txBody>
        </p:sp>
        <p:sp>
          <p:nvSpPr>
            <p:cNvPr id="44" name="Freeform 44">
              <a:extLst>
                <a:ext uri="{FF2B5EF4-FFF2-40B4-BE49-F238E27FC236}">
                  <a16:creationId xmlns:a16="http://schemas.microsoft.com/office/drawing/2014/main" id="{4FF79C39-5A26-1359-8953-D2CBF9492A18}"/>
                </a:ext>
              </a:extLst>
            </p:cNvPr>
            <p:cNvSpPr/>
            <p:nvPr/>
          </p:nvSpPr>
          <p:spPr>
            <a:xfrm>
              <a:off x="0" y="28854"/>
              <a:ext cx="325183" cy="380702"/>
            </a:xfrm>
            <a:custGeom>
              <a:avLst/>
              <a:gdLst/>
              <a:ahLst/>
              <a:cxnLst/>
              <a:rect l="l" t="t" r="r" b="b"/>
              <a:pathLst>
                <a:path w="325183" h="380702">
                  <a:moveTo>
                    <a:pt x="0" y="0"/>
                  </a:moveTo>
                  <a:lnTo>
                    <a:pt x="325183" y="0"/>
                  </a:lnTo>
                  <a:lnTo>
                    <a:pt x="325183" y="380702"/>
                  </a:lnTo>
                  <a:lnTo>
                    <a:pt x="0" y="3807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914490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6" name="Group 2">
            <a:extLst>
              <a:ext uri="{FF2B5EF4-FFF2-40B4-BE49-F238E27FC236}">
                <a16:creationId xmlns:a16="http://schemas.microsoft.com/office/drawing/2014/main" id="{883BCF13-44B3-50C8-CD53-4BB57CF172E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1430002" y="-2169916"/>
            <a:ext cx="6905624" cy="12475826"/>
            <a:chOff x="0" y="-57150"/>
            <a:chExt cx="4901679" cy="328581"/>
          </a:xfrm>
        </p:grpSpPr>
        <p:sp>
          <p:nvSpPr>
            <p:cNvPr id="47" name="Freeform 3">
              <a:extLst>
                <a:ext uri="{FF2B5EF4-FFF2-40B4-BE49-F238E27FC236}">
                  <a16:creationId xmlns:a16="http://schemas.microsoft.com/office/drawing/2014/main" id="{ECCED7F1-2A81-9053-DDF2-B31BA5E39FBE}"/>
                </a:ext>
              </a:extLst>
            </p:cNvPr>
            <p:cNvSpPr>
              <a:spLocks/>
            </p:cNvSpPr>
            <p:nvPr/>
          </p:nvSpPr>
          <p:spPr>
            <a:xfrm>
              <a:off x="486787" y="0"/>
              <a:ext cx="4414892" cy="271431"/>
            </a:xfrm>
            <a:custGeom>
              <a:avLst/>
              <a:gdLst/>
              <a:ahLst/>
              <a:cxnLst/>
              <a:rect l="l" t="t" r="r" b="b"/>
              <a:pathLst>
                <a:path w="4867875" h="270933">
                  <a:moveTo>
                    <a:pt x="0" y="0"/>
                  </a:moveTo>
                  <a:lnTo>
                    <a:pt x="4867875" y="0"/>
                  </a:lnTo>
                  <a:lnTo>
                    <a:pt x="4867875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CD2B2F"/>
            </a:solidFill>
          </p:spPr>
          <p:txBody>
            <a:bodyPr/>
            <a:lstStyle/>
            <a:p>
              <a:pPr defTabSz="914490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TextBox 4">
              <a:extLst>
                <a:ext uri="{FF2B5EF4-FFF2-40B4-BE49-F238E27FC236}">
                  <a16:creationId xmlns:a16="http://schemas.microsoft.com/office/drawing/2014/main" id="{DCEF232E-0218-A9C3-8EC6-6B2085559F74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57150"/>
              <a:ext cx="4867875" cy="328083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 defTabSz="914490">
                <a:lnSpc>
                  <a:spcPts val="2660"/>
                </a:lnSpc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8" name="Picture 57" descr="A black and white sign&#10;&#10;AI-generated content may be incorrect.">
            <a:extLst>
              <a:ext uri="{FF2B5EF4-FFF2-40B4-BE49-F238E27FC236}">
                <a16:creationId xmlns:a16="http://schemas.microsoft.com/office/drawing/2014/main" id="{DD6F42DB-47EF-8BCC-2476-5281A8E8B8A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1"/>
          <a:stretch/>
        </p:blipFill>
        <p:spPr>
          <a:xfrm>
            <a:off x="13768168" y="571502"/>
            <a:ext cx="4233713" cy="1383476"/>
          </a:xfrm>
          <a:prstGeom prst="rect">
            <a:avLst/>
          </a:prstGeom>
        </p:spPr>
      </p:pic>
      <p:pic>
        <p:nvPicPr>
          <p:cNvPr id="62" name="Picture 61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62C00503-213E-F3BA-7CE0-50D137A2021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8225" y="9510902"/>
            <a:ext cx="1662297" cy="593921"/>
          </a:xfrm>
          <a:prstGeom prst="rect">
            <a:avLst/>
          </a:prstGeom>
        </p:spPr>
      </p:pic>
      <p:pic>
        <p:nvPicPr>
          <p:cNvPr id="63" name="Picture 62" descr="A blue square with white text and yellow people&#10;&#10;AI-generated content may be incorrect.">
            <a:extLst>
              <a:ext uri="{FF2B5EF4-FFF2-40B4-BE49-F238E27FC236}">
                <a16:creationId xmlns:a16="http://schemas.microsoft.com/office/drawing/2014/main" id="{AB37CD04-0A68-7BBB-064D-EF8ADB0092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9284857"/>
            <a:ext cx="838199" cy="8381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B7BC61-79B6-86DD-4A53-1A3530DE08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3704" y="1729394"/>
            <a:ext cx="10540484" cy="7071683"/>
          </a:xfrm>
          <a:prstGeom prst="rect">
            <a:avLst/>
          </a:prstGeom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A5BBA4AB-F88A-70EA-9F7D-15915D5D9489}"/>
              </a:ext>
            </a:extLst>
          </p:cNvPr>
          <p:cNvSpPr txBox="1"/>
          <p:nvPr/>
        </p:nvSpPr>
        <p:spPr>
          <a:xfrm>
            <a:off x="2828851" y="772796"/>
            <a:ext cx="6183938" cy="14112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90">
              <a:lnSpc>
                <a:spcPts val="12015"/>
              </a:lnSpc>
            </a:pPr>
            <a:r>
              <a:rPr lang="en-US" sz="7200" b="1">
                <a:solidFill>
                  <a:srgbClr val="CD2B2F"/>
                </a:solidFill>
                <a:latin typeface="Verdana" panose="020B0604030504040204" pitchFamily="34" charset="0"/>
                <a:ea typeface="Verdana" panose="020B0604030504040204" pitchFamily="34" charset="0"/>
                <a:sym typeface="Bebas Neue Bold"/>
              </a:rPr>
              <a:t>Climate 2</a:t>
            </a:r>
            <a:endParaRPr lang="en-US" sz="10800" b="1">
              <a:solidFill>
                <a:srgbClr val="CD2B2F"/>
              </a:solidFill>
              <a:latin typeface="Bebas Neue Bold"/>
              <a:ea typeface="Bebas Neue Bold"/>
              <a:cs typeface="Bebas Neue Bold"/>
              <a:sym typeface="Bebas Neue Bold"/>
            </a:endParaRP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0B0F2370-1AD8-6229-E2C1-D62BF7D36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01216" y="9598147"/>
            <a:ext cx="3576626" cy="747215"/>
          </a:xfrm>
        </p:spPr>
        <p:txBody>
          <a:bodyPr/>
          <a:lstStyle/>
          <a:p>
            <a:pPr defTabSz="914490"/>
            <a:r>
              <a:rPr lang="en-GB" sz="2400">
                <a:solidFill>
                  <a:srgbClr val="DF676A"/>
                </a:solidFill>
                <a:latin typeface="Bebas Neue" panose="020B0606020202050201" pitchFamily="34" charset="0"/>
              </a:rPr>
              <a:t>Respect – excellence - kindness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4C1958-2F26-946C-368B-23F9379E7BF3}"/>
              </a:ext>
            </a:extLst>
          </p:cNvPr>
          <p:cNvSpPr txBox="1"/>
          <p:nvPr/>
        </p:nvSpPr>
        <p:spPr>
          <a:xfrm>
            <a:off x="12616037" y="1846385"/>
            <a:ext cx="5319758" cy="766363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65" indent="-285765">
              <a:buFont typeface="Arial"/>
              <a:buChar char="•"/>
            </a:pPr>
            <a:r>
              <a:rPr lang="en-GB" sz="4800">
                <a:solidFill>
                  <a:schemeClr val="bg1"/>
                </a:solidFill>
                <a:ea typeface="Calibri"/>
                <a:cs typeface="Calibri"/>
              </a:rPr>
              <a:t>Learning through talk</a:t>
            </a:r>
            <a:endParaRPr lang="en-US" sz="4800">
              <a:solidFill>
                <a:schemeClr val="bg1"/>
              </a:solidFill>
              <a:ea typeface="Calibri"/>
              <a:cs typeface="Calibri"/>
            </a:endParaRPr>
          </a:p>
          <a:p>
            <a:endParaRPr lang="en-GB">
              <a:solidFill>
                <a:schemeClr val="bg1"/>
              </a:solidFill>
              <a:ea typeface="Calibri"/>
              <a:cs typeface="Calibri"/>
            </a:endParaRPr>
          </a:p>
          <a:p>
            <a:pPr marL="285765" indent="-285765">
              <a:buFont typeface="Arial"/>
              <a:buChar char="•"/>
            </a:pPr>
            <a:r>
              <a:rPr lang="en-GB" sz="4800">
                <a:solidFill>
                  <a:schemeClr val="bg1"/>
                </a:solidFill>
                <a:ea typeface="Calibri"/>
                <a:cs typeface="Calibri"/>
              </a:rPr>
              <a:t>Work in pairs or groups</a:t>
            </a:r>
          </a:p>
          <a:p>
            <a:endParaRPr lang="en-GB">
              <a:solidFill>
                <a:schemeClr val="bg1"/>
              </a:solidFill>
              <a:ea typeface="Calibri"/>
              <a:cs typeface="Calibri"/>
            </a:endParaRPr>
          </a:p>
          <a:p>
            <a:pPr marL="285765" indent="-285765">
              <a:buFont typeface="Arial"/>
              <a:buChar char="•"/>
            </a:pPr>
            <a:r>
              <a:rPr lang="en-GB" sz="4800">
                <a:solidFill>
                  <a:schemeClr val="bg1"/>
                </a:solidFill>
                <a:ea typeface="Calibri"/>
                <a:cs typeface="Calibri"/>
              </a:rPr>
              <a:t>Share ideas</a:t>
            </a:r>
          </a:p>
          <a:p>
            <a:endParaRPr lang="en-GB">
              <a:solidFill>
                <a:schemeClr val="bg1"/>
              </a:solidFill>
              <a:ea typeface="Calibri"/>
              <a:cs typeface="Calibri"/>
            </a:endParaRPr>
          </a:p>
          <a:p>
            <a:pPr marL="285765" indent="-285765">
              <a:buFont typeface="Arial"/>
              <a:buChar char="•"/>
            </a:pPr>
            <a:r>
              <a:rPr lang="en-GB" sz="4800">
                <a:solidFill>
                  <a:schemeClr val="bg1"/>
                </a:solidFill>
                <a:ea typeface="Calibri"/>
                <a:cs typeface="Calibri"/>
              </a:rPr>
              <a:t>Take turns</a:t>
            </a:r>
          </a:p>
          <a:p>
            <a:endParaRPr lang="en-GB">
              <a:solidFill>
                <a:schemeClr val="bg1"/>
              </a:solidFill>
              <a:ea typeface="Calibri"/>
              <a:cs typeface="Calibri"/>
            </a:endParaRPr>
          </a:p>
          <a:p>
            <a:pPr marL="285765" indent="-285765">
              <a:buFont typeface="Arial"/>
              <a:buChar char="•"/>
            </a:pPr>
            <a:r>
              <a:rPr lang="en-GB" sz="4800">
                <a:solidFill>
                  <a:schemeClr val="bg1"/>
                </a:solidFill>
                <a:ea typeface="Calibri"/>
                <a:cs typeface="Calibri"/>
              </a:rPr>
              <a:t>Ask questions</a:t>
            </a:r>
          </a:p>
          <a:p>
            <a:endParaRPr lang="en-GB">
              <a:solidFill>
                <a:schemeClr val="bg1"/>
              </a:solidFill>
              <a:ea typeface="Calibri"/>
              <a:cs typeface="Calibri"/>
            </a:endParaRPr>
          </a:p>
          <a:p>
            <a:pPr marL="285765" indent="-285765">
              <a:buFont typeface="Arial"/>
              <a:buChar char="•"/>
            </a:pPr>
            <a:r>
              <a:rPr lang="en-GB" sz="4800">
                <a:solidFill>
                  <a:schemeClr val="bg1"/>
                </a:solidFill>
                <a:ea typeface="Calibri"/>
                <a:cs typeface="Calibri"/>
              </a:rPr>
              <a:t>Active – not silent</a:t>
            </a:r>
            <a:endParaRPr lang="en-GB" sz="3600">
              <a:solidFill>
                <a:schemeClr val="bg1"/>
              </a:solidFill>
              <a:ea typeface="Calibri"/>
              <a:cs typeface="Calibri"/>
            </a:endParaRPr>
          </a:p>
          <a:p>
            <a:endParaRPr lang="en-GB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14125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43F0A9-BF09-028F-37BF-7863E89D2A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BF14928A-78FC-737F-DF5E-7ED471ECA8E4}"/>
              </a:ext>
            </a:extLst>
          </p:cNvPr>
          <p:cNvSpPr/>
          <p:nvPr/>
        </p:nvSpPr>
        <p:spPr>
          <a:xfrm>
            <a:off x="15942858" y="500166"/>
            <a:ext cx="1662297" cy="1792797"/>
          </a:xfrm>
          <a:custGeom>
            <a:avLst/>
            <a:gdLst/>
            <a:ahLst/>
            <a:cxnLst/>
            <a:rect l="l" t="t" r="r" b="b"/>
            <a:pathLst>
              <a:path w="1662297" h="1792797">
                <a:moveTo>
                  <a:pt x="0" y="0"/>
                </a:moveTo>
                <a:lnTo>
                  <a:pt x="1662297" y="0"/>
                </a:lnTo>
                <a:lnTo>
                  <a:pt x="1662297" y="1792797"/>
                </a:lnTo>
                <a:lnTo>
                  <a:pt x="0" y="1792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434592"/>
            </a:stretch>
          </a:blipFill>
        </p:spPr>
        <p:txBody>
          <a:bodyPr/>
          <a:lstStyle/>
          <a:p>
            <a:pPr defTabSz="914490"/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TextBox 32">
            <a:extLst>
              <a:ext uri="{FF2B5EF4-FFF2-40B4-BE49-F238E27FC236}">
                <a16:creationId xmlns:a16="http://schemas.microsoft.com/office/drawing/2014/main" id="{D35ED721-681A-9789-8E75-626EDA101D73}"/>
              </a:ext>
            </a:extLst>
          </p:cNvPr>
          <p:cNvSpPr txBox="1"/>
          <p:nvPr/>
        </p:nvSpPr>
        <p:spPr>
          <a:xfrm>
            <a:off x="12473971" y="3077877"/>
            <a:ext cx="2156432" cy="8655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90">
              <a:lnSpc>
                <a:spcPts val="6997"/>
              </a:lnSpc>
            </a:pPr>
            <a:r>
              <a:rPr lang="en-US" sz="4998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Sub title</a:t>
            </a:r>
          </a:p>
        </p:txBody>
      </p:sp>
      <p:grpSp>
        <p:nvGrpSpPr>
          <p:cNvPr id="33" name="Group 33">
            <a:extLst>
              <a:ext uri="{FF2B5EF4-FFF2-40B4-BE49-F238E27FC236}">
                <a16:creationId xmlns:a16="http://schemas.microsoft.com/office/drawing/2014/main" id="{6D04C98C-3707-79F4-B59A-F22B66107981}"/>
              </a:ext>
            </a:extLst>
          </p:cNvPr>
          <p:cNvGrpSpPr/>
          <p:nvPr/>
        </p:nvGrpSpPr>
        <p:grpSpPr>
          <a:xfrm>
            <a:off x="12473972" y="4378166"/>
            <a:ext cx="2488382" cy="362022"/>
            <a:chOff x="0" y="-66675"/>
            <a:chExt cx="3317842" cy="482695"/>
          </a:xfrm>
        </p:grpSpPr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192ACCA9-8690-C5EF-501D-10F876C9D9B9}"/>
                </a:ext>
              </a:extLst>
            </p:cNvPr>
            <p:cNvSpPr txBox="1"/>
            <p:nvPr/>
          </p:nvSpPr>
          <p:spPr>
            <a:xfrm>
              <a:off x="786628" y="-66675"/>
              <a:ext cx="2531214" cy="4826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914490">
                <a:lnSpc>
                  <a:spcPts val="3062"/>
                </a:lnSpc>
                <a:spcBef>
                  <a:spcPct val="0"/>
                </a:spcBef>
              </a:pPr>
              <a:r>
                <a:rPr lang="en-US" sz="2187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rPr>
                <a:t>Bullet point</a:t>
              </a:r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8CA9AECA-02A3-F510-8FF4-39BA9FD07C2E}"/>
                </a:ext>
              </a:extLst>
            </p:cNvPr>
            <p:cNvSpPr/>
            <p:nvPr/>
          </p:nvSpPr>
          <p:spPr>
            <a:xfrm>
              <a:off x="0" y="28854"/>
              <a:ext cx="325183" cy="380702"/>
            </a:xfrm>
            <a:custGeom>
              <a:avLst/>
              <a:gdLst/>
              <a:ahLst/>
              <a:cxnLst/>
              <a:rect l="l" t="t" r="r" b="b"/>
              <a:pathLst>
                <a:path w="325183" h="380702">
                  <a:moveTo>
                    <a:pt x="0" y="0"/>
                  </a:moveTo>
                  <a:lnTo>
                    <a:pt x="325183" y="0"/>
                  </a:lnTo>
                  <a:lnTo>
                    <a:pt x="325183" y="380702"/>
                  </a:lnTo>
                  <a:lnTo>
                    <a:pt x="0" y="3807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914490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6" name="Group 36">
            <a:extLst>
              <a:ext uri="{FF2B5EF4-FFF2-40B4-BE49-F238E27FC236}">
                <a16:creationId xmlns:a16="http://schemas.microsoft.com/office/drawing/2014/main" id="{F053C243-9495-7697-1355-3C5088A2C9B3}"/>
              </a:ext>
            </a:extLst>
          </p:cNvPr>
          <p:cNvGrpSpPr/>
          <p:nvPr/>
        </p:nvGrpSpPr>
        <p:grpSpPr>
          <a:xfrm>
            <a:off x="12473972" y="5090777"/>
            <a:ext cx="2488382" cy="362022"/>
            <a:chOff x="0" y="-66675"/>
            <a:chExt cx="3317842" cy="482695"/>
          </a:xfrm>
        </p:grpSpPr>
        <p:sp>
          <p:nvSpPr>
            <p:cNvPr id="37" name="TextBox 37">
              <a:extLst>
                <a:ext uri="{FF2B5EF4-FFF2-40B4-BE49-F238E27FC236}">
                  <a16:creationId xmlns:a16="http://schemas.microsoft.com/office/drawing/2014/main" id="{08EC2CC9-0E76-8086-AF0F-543CE07B97E5}"/>
                </a:ext>
              </a:extLst>
            </p:cNvPr>
            <p:cNvSpPr txBox="1"/>
            <p:nvPr/>
          </p:nvSpPr>
          <p:spPr>
            <a:xfrm>
              <a:off x="786628" y="-66675"/>
              <a:ext cx="2531214" cy="4826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914490">
                <a:lnSpc>
                  <a:spcPts val="3062"/>
                </a:lnSpc>
                <a:spcBef>
                  <a:spcPct val="0"/>
                </a:spcBef>
              </a:pPr>
              <a:r>
                <a:rPr lang="en-US" sz="2187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rPr>
                <a:t>Bullet point</a:t>
              </a:r>
            </a:p>
          </p:txBody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54B5DA74-203D-702B-B890-99ABC198709A}"/>
                </a:ext>
              </a:extLst>
            </p:cNvPr>
            <p:cNvSpPr/>
            <p:nvPr/>
          </p:nvSpPr>
          <p:spPr>
            <a:xfrm>
              <a:off x="0" y="28854"/>
              <a:ext cx="325183" cy="380702"/>
            </a:xfrm>
            <a:custGeom>
              <a:avLst/>
              <a:gdLst/>
              <a:ahLst/>
              <a:cxnLst/>
              <a:rect l="l" t="t" r="r" b="b"/>
              <a:pathLst>
                <a:path w="325183" h="380702">
                  <a:moveTo>
                    <a:pt x="0" y="0"/>
                  </a:moveTo>
                  <a:lnTo>
                    <a:pt x="325183" y="0"/>
                  </a:lnTo>
                  <a:lnTo>
                    <a:pt x="325183" y="380702"/>
                  </a:lnTo>
                  <a:lnTo>
                    <a:pt x="0" y="3807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914490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9" name="Group 39">
            <a:extLst>
              <a:ext uri="{FF2B5EF4-FFF2-40B4-BE49-F238E27FC236}">
                <a16:creationId xmlns:a16="http://schemas.microsoft.com/office/drawing/2014/main" id="{1B8A332B-5ED7-84FC-64DB-E580FC8A5797}"/>
              </a:ext>
            </a:extLst>
          </p:cNvPr>
          <p:cNvGrpSpPr/>
          <p:nvPr/>
        </p:nvGrpSpPr>
        <p:grpSpPr>
          <a:xfrm>
            <a:off x="12473972" y="5803391"/>
            <a:ext cx="2488382" cy="362022"/>
            <a:chOff x="0" y="-66675"/>
            <a:chExt cx="3317842" cy="482695"/>
          </a:xfrm>
        </p:grpSpPr>
        <p:sp>
          <p:nvSpPr>
            <p:cNvPr id="40" name="TextBox 40">
              <a:extLst>
                <a:ext uri="{FF2B5EF4-FFF2-40B4-BE49-F238E27FC236}">
                  <a16:creationId xmlns:a16="http://schemas.microsoft.com/office/drawing/2014/main" id="{CFA0E61A-E922-F2A9-54F1-F48DA40AC137}"/>
                </a:ext>
              </a:extLst>
            </p:cNvPr>
            <p:cNvSpPr txBox="1"/>
            <p:nvPr/>
          </p:nvSpPr>
          <p:spPr>
            <a:xfrm>
              <a:off x="786628" y="-66675"/>
              <a:ext cx="2531214" cy="4826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914490">
                <a:lnSpc>
                  <a:spcPts val="3062"/>
                </a:lnSpc>
                <a:spcBef>
                  <a:spcPct val="0"/>
                </a:spcBef>
              </a:pPr>
              <a:r>
                <a:rPr lang="en-US" sz="2187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rPr>
                <a:t>Bullet point</a:t>
              </a:r>
            </a:p>
          </p:txBody>
        </p:sp>
        <p:sp>
          <p:nvSpPr>
            <p:cNvPr id="41" name="Freeform 41">
              <a:extLst>
                <a:ext uri="{FF2B5EF4-FFF2-40B4-BE49-F238E27FC236}">
                  <a16:creationId xmlns:a16="http://schemas.microsoft.com/office/drawing/2014/main" id="{B2232EA8-4DF7-3046-F129-C5988B5CC0B3}"/>
                </a:ext>
              </a:extLst>
            </p:cNvPr>
            <p:cNvSpPr/>
            <p:nvPr/>
          </p:nvSpPr>
          <p:spPr>
            <a:xfrm>
              <a:off x="0" y="28854"/>
              <a:ext cx="325183" cy="380702"/>
            </a:xfrm>
            <a:custGeom>
              <a:avLst/>
              <a:gdLst/>
              <a:ahLst/>
              <a:cxnLst/>
              <a:rect l="l" t="t" r="r" b="b"/>
              <a:pathLst>
                <a:path w="325183" h="380702">
                  <a:moveTo>
                    <a:pt x="0" y="0"/>
                  </a:moveTo>
                  <a:lnTo>
                    <a:pt x="325183" y="0"/>
                  </a:lnTo>
                  <a:lnTo>
                    <a:pt x="325183" y="380702"/>
                  </a:lnTo>
                  <a:lnTo>
                    <a:pt x="0" y="3807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914490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2" name="Group 42">
            <a:extLst>
              <a:ext uri="{FF2B5EF4-FFF2-40B4-BE49-F238E27FC236}">
                <a16:creationId xmlns:a16="http://schemas.microsoft.com/office/drawing/2014/main" id="{E73B8AC4-0D0F-3B69-4D5B-A29319C92658}"/>
              </a:ext>
            </a:extLst>
          </p:cNvPr>
          <p:cNvGrpSpPr/>
          <p:nvPr/>
        </p:nvGrpSpPr>
        <p:grpSpPr>
          <a:xfrm>
            <a:off x="12473972" y="6516002"/>
            <a:ext cx="2488382" cy="362022"/>
            <a:chOff x="0" y="-66675"/>
            <a:chExt cx="3317842" cy="482695"/>
          </a:xfrm>
        </p:grpSpPr>
        <p:sp>
          <p:nvSpPr>
            <p:cNvPr id="43" name="TextBox 43">
              <a:extLst>
                <a:ext uri="{FF2B5EF4-FFF2-40B4-BE49-F238E27FC236}">
                  <a16:creationId xmlns:a16="http://schemas.microsoft.com/office/drawing/2014/main" id="{C4A97602-7F44-66E1-4C0E-DA67C5C4F94F}"/>
                </a:ext>
              </a:extLst>
            </p:cNvPr>
            <p:cNvSpPr txBox="1"/>
            <p:nvPr/>
          </p:nvSpPr>
          <p:spPr>
            <a:xfrm>
              <a:off x="786628" y="-66675"/>
              <a:ext cx="2531214" cy="4826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914490">
                <a:lnSpc>
                  <a:spcPts val="3062"/>
                </a:lnSpc>
                <a:spcBef>
                  <a:spcPct val="0"/>
                </a:spcBef>
              </a:pPr>
              <a:r>
                <a:rPr lang="en-US" sz="2187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rPr>
                <a:t>Bullet point</a:t>
              </a:r>
            </a:p>
          </p:txBody>
        </p:sp>
        <p:sp>
          <p:nvSpPr>
            <p:cNvPr id="44" name="Freeform 44">
              <a:extLst>
                <a:ext uri="{FF2B5EF4-FFF2-40B4-BE49-F238E27FC236}">
                  <a16:creationId xmlns:a16="http://schemas.microsoft.com/office/drawing/2014/main" id="{ACB0FE75-3332-3626-9F08-CED0E6A48102}"/>
                </a:ext>
              </a:extLst>
            </p:cNvPr>
            <p:cNvSpPr/>
            <p:nvPr/>
          </p:nvSpPr>
          <p:spPr>
            <a:xfrm>
              <a:off x="0" y="28854"/>
              <a:ext cx="325183" cy="380702"/>
            </a:xfrm>
            <a:custGeom>
              <a:avLst/>
              <a:gdLst/>
              <a:ahLst/>
              <a:cxnLst/>
              <a:rect l="l" t="t" r="r" b="b"/>
              <a:pathLst>
                <a:path w="325183" h="380702">
                  <a:moveTo>
                    <a:pt x="0" y="0"/>
                  </a:moveTo>
                  <a:lnTo>
                    <a:pt x="325183" y="0"/>
                  </a:lnTo>
                  <a:lnTo>
                    <a:pt x="325183" y="380702"/>
                  </a:lnTo>
                  <a:lnTo>
                    <a:pt x="0" y="3807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914490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6" name="Group 2">
            <a:extLst>
              <a:ext uri="{FF2B5EF4-FFF2-40B4-BE49-F238E27FC236}">
                <a16:creationId xmlns:a16="http://schemas.microsoft.com/office/drawing/2014/main" id="{BEAF03CD-BAC4-4904-7F31-5D8E7C44E68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1430002" y="-2169916"/>
            <a:ext cx="6905624" cy="12475826"/>
            <a:chOff x="0" y="-57150"/>
            <a:chExt cx="4901679" cy="328581"/>
          </a:xfrm>
        </p:grpSpPr>
        <p:sp>
          <p:nvSpPr>
            <p:cNvPr id="47" name="Freeform 3">
              <a:extLst>
                <a:ext uri="{FF2B5EF4-FFF2-40B4-BE49-F238E27FC236}">
                  <a16:creationId xmlns:a16="http://schemas.microsoft.com/office/drawing/2014/main" id="{E3D21321-D073-8878-E2A0-503E7E8DF0B1}"/>
                </a:ext>
              </a:extLst>
            </p:cNvPr>
            <p:cNvSpPr>
              <a:spLocks/>
            </p:cNvSpPr>
            <p:nvPr/>
          </p:nvSpPr>
          <p:spPr>
            <a:xfrm>
              <a:off x="486787" y="0"/>
              <a:ext cx="4414892" cy="271431"/>
            </a:xfrm>
            <a:custGeom>
              <a:avLst/>
              <a:gdLst/>
              <a:ahLst/>
              <a:cxnLst/>
              <a:rect l="l" t="t" r="r" b="b"/>
              <a:pathLst>
                <a:path w="4867875" h="270933">
                  <a:moveTo>
                    <a:pt x="0" y="0"/>
                  </a:moveTo>
                  <a:lnTo>
                    <a:pt x="4867875" y="0"/>
                  </a:lnTo>
                  <a:lnTo>
                    <a:pt x="4867875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CD2B2F"/>
            </a:solidFill>
          </p:spPr>
          <p:txBody>
            <a:bodyPr/>
            <a:lstStyle/>
            <a:p>
              <a:pPr defTabSz="914490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TextBox 4">
              <a:extLst>
                <a:ext uri="{FF2B5EF4-FFF2-40B4-BE49-F238E27FC236}">
                  <a16:creationId xmlns:a16="http://schemas.microsoft.com/office/drawing/2014/main" id="{5E0C9B87-9826-C525-98D0-D82423ED979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57150"/>
              <a:ext cx="4867875" cy="328083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 defTabSz="914490">
                <a:lnSpc>
                  <a:spcPts val="2660"/>
                </a:lnSpc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8" name="Picture 57" descr="A black and white sign&#10;&#10;AI-generated content may be incorrect.">
            <a:extLst>
              <a:ext uri="{FF2B5EF4-FFF2-40B4-BE49-F238E27FC236}">
                <a16:creationId xmlns:a16="http://schemas.microsoft.com/office/drawing/2014/main" id="{B7BD6DE3-A9C0-76D5-2D1D-9F4A70DEBEA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1"/>
          <a:stretch/>
        </p:blipFill>
        <p:spPr>
          <a:xfrm>
            <a:off x="13768168" y="571502"/>
            <a:ext cx="4233713" cy="1383476"/>
          </a:xfrm>
          <a:prstGeom prst="rect">
            <a:avLst/>
          </a:prstGeom>
        </p:spPr>
      </p:pic>
      <p:pic>
        <p:nvPicPr>
          <p:cNvPr id="62" name="Picture 61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20249512-68A1-AE56-0E5B-D744593E885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8225" y="9510902"/>
            <a:ext cx="1662297" cy="593921"/>
          </a:xfrm>
          <a:prstGeom prst="rect">
            <a:avLst/>
          </a:prstGeom>
        </p:spPr>
      </p:pic>
      <p:pic>
        <p:nvPicPr>
          <p:cNvPr id="63" name="Picture 62" descr="A blue square with white text and yellow people&#10;&#10;AI-generated content may be incorrect.">
            <a:extLst>
              <a:ext uri="{FF2B5EF4-FFF2-40B4-BE49-F238E27FC236}">
                <a16:creationId xmlns:a16="http://schemas.microsoft.com/office/drawing/2014/main" id="{1A4F35B0-BE1C-1590-455E-87D2B3C321F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9284857"/>
            <a:ext cx="838199" cy="838199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C0238ED-FF59-F9E9-679F-66271C48B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01216" y="9731215"/>
            <a:ext cx="3576626" cy="747215"/>
          </a:xfrm>
        </p:spPr>
        <p:txBody>
          <a:bodyPr/>
          <a:lstStyle/>
          <a:p>
            <a:pPr defTabSz="914490"/>
            <a:r>
              <a:rPr lang="en-GB" sz="2400">
                <a:solidFill>
                  <a:srgbClr val="DF676A"/>
                </a:solidFill>
                <a:latin typeface="Bebas Neue" panose="020B0606020202050201" pitchFamily="34" charset="0"/>
              </a:rPr>
              <a:t>Respect – excellence - kindness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E2B1E6-E27D-5D63-A9EB-0EC4B8A1A6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6465" y="1868797"/>
            <a:ext cx="10180925" cy="6802496"/>
          </a:xfrm>
          <a:prstGeom prst="rect">
            <a:avLst/>
          </a:prstGeom>
        </p:spPr>
      </p:pic>
      <p:sp>
        <p:nvSpPr>
          <p:cNvPr id="14" name="TextBox 6">
            <a:extLst>
              <a:ext uri="{FF2B5EF4-FFF2-40B4-BE49-F238E27FC236}">
                <a16:creationId xmlns:a16="http://schemas.microsoft.com/office/drawing/2014/main" id="{639B7081-5754-CB83-2018-BD3B23F67EC4}"/>
              </a:ext>
            </a:extLst>
          </p:cNvPr>
          <p:cNvSpPr txBox="1"/>
          <p:nvPr/>
        </p:nvSpPr>
        <p:spPr>
          <a:xfrm>
            <a:off x="2785969" y="902581"/>
            <a:ext cx="6183938" cy="14112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90">
              <a:lnSpc>
                <a:spcPts val="12015"/>
              </a:lnSpc>
            </a:pPr>
            <a:r>
              <a:rPr lang="en-US" sz="7200" b="1">
                <a:solidFill>
                  <a:srgbClr val="CD2B2F"/>
                </a:solidFill>
                <a:latin typeface="Verdana" panose="020B0604030504040204" pitchFamily="34" charset="0"/>
                <a:ea typeface="Verdana" panose="020B0604030504040204" pitchFamily="34" charset="0"/>
                <a:sym typeface="Bebas Neue Bold"/>
              </a:rPr>
              <a:t>Climate 3</a:t>
            </a:r>
            <a:endParaRPr lang="en-US" sz="10800" b="1">
              <a:solidFill>
                <a:srgbClr val="CD2B2F"/>
              </a:solidFill>
              <a:latin typeface="Bebas Neue Bold"/>
              <a:ea typeface="Bebas Neue Bold"/>
              <a:cs typeface="Bebas Neue Bold"/>
              <a:sym typeface="Bebas Neue Bold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9C1E408-CC92-B744-062E-62B23AC2B87A}"/>
              </a:ext>
            </a:extLst>
          </p:cNvPr>
          <p:cNvSpPr txBox="1"/>
          <p:nvPr/>
        </p:nvSpPr>
        <p:spPr>
          <a:xfrm>
            <a:off x="12530271" y="1559607"/>
            <a:ext cx="5405214" cy="86792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71529" indent="-571529">
              <a:buFont typeface="Arial"/>
              <a:buChar char="•"/>
            </a:pPr>
            <a:r>
              <a:rPr lang="en-GB" sz="4800">
                <a:solidFill>
                  <a:schemeClr val="bg1"/>
                </a:solidFill>
                <a:ea typeface="Calibri"/>
                <a:cs typeface="Calibri"/>
              </a:rPr>
              <a:t>Learning independently</a:t>
            </a:r>
            <a:endParaRPr lang="en-US" sz="4800">
              <a:solidFill>
                <a:schemeClr val="bg1"/>
              </a:solidFill>
              <a:ea typeface="Calibri"/>
              <a:cs typeface="Calibri"/>
            </a:endParaRPr>
          </a:p>
          <a:p>
            <a:endParaRPr lang="en-GB">
              <a:solidFill>
                <a:schemeClr val="bg1"/>
              </a:solidFill>
              <a:ea typeface="Calibri"/>
              <a:cs typeface="Calibri"/>
            </a:endParaRPr>
          </a:p>
          <a:p>
            <a:pPr marL="571529" indent="-571529">
              <a:buFont typeface="Arial"/>
              <a:buChar char="•"/>
            </a:pPr>
            <a:r>
              <a:rPr lang="en-GB" sz="4800">
                <a:solidFill>
                  <a:schemeClr val="bg1"/>
                </a:solidFill>
                <a:ea typeface="Calibri"/>
                <a:cs typeface="Calibri"/>
              </a:rPr>
              <a:t>Space to think</a:t>
            </a:r>
          </a:p>
          <a:p>
            <a:endParaRPr lang="en-GB">
              <a:solidFill>
                <a:schemeClr val="bg1"/>
              </a:solidFill>
              <a:ea typeface="Calibri"/>
              <a:cs typeface="Calibri"/>
            </a:endParaRPr>
          </a:p>
          <a:p>
            <a:pPr marL="571529" indent="-571529">
              <a:buFont typeface="Arial"/>
              <a:buChar char="•"/>
            </a:pPr>
            <a:r>
              <a:rPr lang="en-GB" sz="4800">
                <a:solidFill>
                  <a:schemeClr val="bg1"/>
                </a:solidFill>
                <a:ea typeface="Calibri"/>
                <a:cs typeface="Calibri"/>
              </a:rPr>
              <a:t>Challenging work</a:t>
            </a:r>
          </a:p>
          <a:p>
            <a:endParaRPr lang="en-GB">
              <a:solidFill>
                <a:schemeClr val="bg1"/>
              </a:solidFill>
              <a:ea typeface="Calibri"/>
              <a:cs typeface="Calibri"/>
            </a:endParaRPr>
          </a:p>
          <a:p>
            <a:pPr marL="571529" indent="-571529">
              <a:buFont typeface="Arial"/>
              <a:buChar char="•"/>
            </a:pPr>
            <a:r>
              <a:rPr lang="en-GB" sz="4800">
                <a:solidFill>
                  <a:schemeClr val="bg1"/>
                </a:solidFill>
                <a:ea typeface="Calibri"/>
                <a:cs typeface="Calibri"/>
              </a:rPr>
              <a:t>Working hard</a:t>
            </a:r>
          </a:p>
          <a:p>
            <a:endParaRPr lang="en-GB">
              <a:solidFill>
                <a:schemeClr val="bg1"/>
              </a:solidFill>
              <a:ea typeface="Calibri"/>
              <a:cs typeface="Calibri"/>
            </a:endParaRPr>
          </a:p>
          <a:p>
            <a:pPr marL="571529" indent="-571529">
              <a:buFont typeface="Arial"/>
              <a:buChar char="•"/>
            </a:pPr>
            <a:r>
              <a:rPr lang="en-GB" sz="4800">
                <a:solidFill>
                  <a:schemeClr val="bg1"/>
                </a:solidFill>
                <a:ea typeface="Calibri"/>
                <a:cs typeface="Calibri"/>
              </a:rPr>
              <a:t>Showing resilience</a:t>
            </a:r>
          </a:p>
          <a:p>
            <a:endParaRPr lang="en-GB">
              <a:solidFill>
                <a:schemeClr val="bg1"/>
              </a:solidFill>
              <a:ea typeface="Calibri"/>
              <a:cs typeface="Calibri"/>
            </a:endParaRPr>
          </a:p>
          <a:p>
            <a:pPr marL="571529" indent="-571529">
              <a:buFont typeface="Arial"/>
              <a:buChar char="•"/>
            </a:pPr>
            <a:r>
              <a:rPr lang="en-GB" sz="4800">
                <a:solidFill>
                  <a:schemeClr val="bg1"/>
                </a:solidFill>
                <a:ea typeface="Calibri"/>
                <a:cs typeface="Calibri"/>
              </a:rPr>
              <a:t>Making connections to the wider world</a:t>
            </a:r>
          </a:p>
          <a:p>
            <a:endParaRPr lang="en-GB">
              <a:ea typeface="Calibri"/>
              <a:cs typeface="Calibri"/>
            </a:endParaRPr>
          </a:p>
          <a:p>
            <a:endParaRPr lang="en-GB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09006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6A56D1-9BF1-4F99-93F1-B4EF92D8D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137160" tIns="68580" rIns="137160" bIns="68580" rtlCol="0" anchor="ctr">
            <a:normAutofit/>
          </a:bodyPr>
          <a:lstStyle/>
          <a:p>
            <a:pPr defTabSz="685800">
              <a:spcAft>
                <a:spcPts val="900"/>
              </a:spcAft>
              <a:defRPr/>
            </a:pPr>
            <a:fld id="{3A98EE3D-8CD1-4C3F-BD1C-C98C9596463C}" type="slidenum">
              <a:rPr lang="en-US" sz="1350">
                <a:solidFill>
                  <a:srgbClr val="FFFFFF"/>
                </a:solidFill>
                <a:latin typeface="Gill Sans MT" panose="020B0502020104020203"/>
              </a:rPr>
              <a:pPr defTabSz="685800">
                <a:spcAft>
                  <a:spcPts val="900"/>
                </a:spcAft>
                <a:defRPr/>
              </a:pPr>
              <a:t>24</a:t>
            </a:fld>
            <a:endParaRPr lang="en-US" sz="1350">
              <a:solidFill>
                <a:srgbClr val="FFFFFF"/>
              </a:solidFill>
              <a:latin typeface="Gill Sans MT" panose="020B0502020104020203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E186FA-5C4C-4ED3-90C4-8DB38BD9C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vert="horz" lIns="137160" tIns="68580" rIns="137160" bIns="68580" rtlCol="0" anchor="ctr">
            <a:normAutofit/>
          </a:bodyPr>
          <a:lstStyle/>
          <a:p>
            <a:pPr algn="l" defTabSz="685800">
              <a:spcAft>
                <a:spcPts val="900"/>
              </a:spcAft>
              <a:defRPr/>
            </a:pPr>
            <a:r>
              <a:rPr lang="en-US" sz="1350" cap="all">
                <a:solidFill>
                  <a:srgbClr val="FFFFFF">
                    <a:lumMod val="85000"/>
                    <a:alpha val="75000"/>
                  </a:srgbClr>
                </a:solidFill>
                <a:latin typeface="Gill Sans MT" panose="020B0502020104020203"/>
              </a:rPr>
              <a:t>Options evening 2022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75DD4D1-F009-4D7B-B4DC-3B3EB7AE603C}"/>
              </a:ext>
            </a:extLst>
          </p:cNvPr>
          <p:cNvSpPr/>
          <p:nvPr/>
        </p:nvSpPr>
        <p:spPr>
          <a:xfrm>
            <a:off x="783702" y="582696"/>
            <a:ext cx="5554980" cy="14040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1371600">
              <a:defRPr/>
            </a:pPr>
            <a:endParaRPr lang="en-GB" sz="2700">
              <a:solidFill>
                <a:srgbClr val="FFFFFF"/>
              </a:solidFill>
              <a:latin typeface="Gill Sans MT" panose="020B0502020104020203"/>
            </a:endParaRP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1B53E3DA-6458-4246-9A29-4BE92CA12A58}"/>
              </a:ext>
            </a:extLst>
          </p:cNvPr>
          <p:cNvSpPr txBox="1">
            <a:spLocks/>
          </p:cNvSpPr>
          <p:nvPr/>
        </p:nvSpPr>
        <p:spPr>
          <a:xfrm>
            <a:off x="218880" y="466181"/>
            <a:ext cx="8925120" cy="9238124"/>
          </a:xfrm>
          <a:prstGeom prst="rect">
            <a:avLst/>
          </a:prstGeom>
        </p:spPr>
        <p:txBody>
          <a:bodyPr vert="horz" lIns="137160" tIns="68580" rIns="137160" bIns="6858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685800">
              <a:defRPr/>
            </a:pPr>
            <a:endParaRPr lang="en-US" sz="3000">
              <a:solidFill>
                <a:srgbClr val="000000">
                  <a:lumMod val="75000"/>
                  <a:lumOff val="25000"/>
                </a:srgbClr>
              </a:solidFill>
              <a:latin typeface="Gill Sans MT" panose="020B0502020104020203"/>
            </a:endParaRPr>
          </a:p>
          <a:p>
            <a:pPr defTabSz="685800">
              <a:defRPr/>
            </a:pPr>
            <a:r>
              <a:rPr lang="en-GB" sz="3000" b="1" cap="none" err="1">
                <a:solidFill>
                  <a:srgbClr val="808284"/>
                </a:solidFill>
                <a:latin typeface="Open Sans" panose="020B0606030504020204" pitchFamily="34" charset="0"/>
              </a:rPr>
              <a:t>Mychildatschool</a:t>
            </a:r>
            <a:r>
              <a:rPr lang="en-GB" sz="3000" b="1" cap="none">
                <a:solidFill>
                  <a:srgbClr val="808284"/>
                </a:solidFill>
                <a:latin typeface="Open Sans" panose="020B0606030504020204" pitchFamily="34" charset="0"/>
              </a:rPr>
              <a:t> (MCAS)</a:t>
            </a:r>
            <a:r>
              <a:rPr lang="en-GB" sz="3000" cap="none">
                <a:solidFill>
                  <a:srgbClr val="808284"/>
                </a:solidFill>
                <a:latin typeface="Open Sans" panose="020B0606030504020204" pitchFamily="34" charset="0"/>
              </a:rPr>
              <a:t> is a FREE app that enables parents to view their child’s performance at school in real time.</a:t>
            </a:r>
          </a:p>
          <a:p>
            <a:pPr defTabSz="685800">
              <a:defRPr/>
            </a:pPr>
            <a:r>
              <a:rPr lang="en-GB" sz="3000" cap="none">
                <a:solidFill>
                  <a:srgbClr val="808284"/>
                </a:solidFill>
                <a:latin typeface="Open Sans" panose="020B0606030504020204" pitchFamily="34" charset="0"/>
              </a:rPr>
              <a:t>It provides anytime access to attendance, behaviour, reports, letters or important documents. Student timetables alongside the school calendar and exam timetables and results mean the </a:t>
            </a:r>
            <a:r>
              <a:rPr lang="en-GB" sz="3000" cap="none" err="1">
                <a:solidFill>
                  <a:srgbClr val="808284"/>
                </a:solidFill>
                <a:latin typeface="Open Sans" panose="020B0606030504020204" pitchFamily="34" charset="0"/>
              </a:rPr>
              <a:t>Radclyffe</a:t>
            </a:r>
            <a:r>
              <a:rPr lang="en-GB" sz="3000" cap="none">
                <a:solidFill>
                  <a:srgbClr val="808284"/>
                </a:solidFill>
                <a:latin typeface="Open Sans" panose="020B0606030504020204" pitchFamily="34" charset="0"/>
              </a:rPr>
              <a:t> School can keep parents/carers fully informed electronically. This is where parents and carers will be able to view your child’s options choices</a:t>
            </a:r>
          </a:p>
          <a:p>
            <a:pPr defTabSz="685800">
              <a:defRPr/>
            </a:pPr>
            <a:endParaRPr lang="en-GB" sz="3000" cap="none">
              <a:solidFill>
                <a:srgbClr val="808284"/>
              </a:solidFill>
              <a:latin typeface="Open Sans" panose="020B0606030504020204" pitchFamily="34" charset="0"/>
            </a:endParaRPr>
          </a:p>
          <a:p>
            <a:pPr defTabSz="685800">
              <a:defRPr/>
            </a:pPr>
            <a:endParaRPr lang="en-GB" sz="3000" cap="none">
              <a:solidFill>
                <a:srgbClr val="808284"/>
              </a:solidFill>
              <a:latin typeface="Open Sans" panose="020B0606030504020204" pitchFamily="34" charset="0"/>
            </a:endParaRPr>
          </a:p>
          <a:p>
            <a:pPr defTabSz="685800">
              <a:defRPr/>
            </a:pPr>
            <a:endParaRPr lang="en-GB" sz="3000" cap="none">
              <a:solidFill>
                <a:srgbClr val="808284"/>
              </a:solidFill>
              <a:latin typeface="Open Sans" panose="020B0606030504020204" pitchFamily="34" charset="0"/>
            </a:endParaRPr>
          </a:p>
          <a:p>
            <a:pPr defTabSz="685800">
              <a:defRPr/>
            </a:pPr>
            <a:endParaRPr lang="en-US" sz="3000">
              <a:solidFill>
                <a:srgbClr val="000000">
                  <a:lumMod val="75000"/>
                  <a:lumOff val="25000"/>
                </a:srgbClr>
              </a:solidFill>
              <a:latin typeface="Gill Sans MT" panose="020B0502020104020203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BA089E5-AC8C-48E6-9DF6-C07F5C3263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014" y="8283484"/>
            <a:ext cx="5527137" cy="12003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79A81D-4670-4AA8-9AED-215608135D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39332" y="8286056"/>
            <a:ext cx="5120489" cy="11872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BD3214-69C6-4AD3-9059-38EED96C66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076" r="3574" b="10546"/>
          <a:stretch/>
        </p:blipFill>
        <p:spPr>
          <a:xfrm>
            <a:off x="8401237" y="1343581"/>
            <a:ext cx="7361197" cy="33656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C27E96-A530-9AC5-F466-7A9A0E94F2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16442" y="4955684"/>
            <a:ext cx="4274820" cy="427482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9D6AF55-36C0-6463-F3D2-41E81D8CADE5}"/>
              </a:ext>
            </a:extLst>
          </p:cNvPr>
          <p:cNvGrpSpPr/>
          <p:nvPr/>
        </p:nvGrpSpPr>
        <p:grpSpPr>
          <a:xfrm>
            <a:off x="1" y="9483812"/>
            <a:ext cx="18288000" cy="803187"/>
            <a:chOff x="0" y="0"/>
            <a:chExt cx="4867875" cy="270933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6BD16E09-3167-84D3-BFF1-B57209A943A5}"/>
                </a:ext>
              </a:extLst>
            </p:cNvPr>
            <p:cNvSpPr/>
            <p:nvPr/>
          </p:nvSpPr>
          <p:spPr>
            <a:xfrm>
              <a:off x="0" y="0"/>
              <a:ext cx="4867875" cy="270933"/>
            </a:xfrm>
            <a:custGeom>
              <a:avLst/>
              <a:gdLst/>
              <a:ahLst/>
              <a:cxnLst/>
              <a:rect l="l" t="t" r="r" b="b"/>
              <a:pathLst>
                <a:path w="4867875" h="270933">
                  <a:moveTo>
                    <a:pt x="0" y="0"/>
                  </a:moveTo>
                  <a:lnTo>
                    <a:pt x="4867875" y="0"/>
                  </a:lnTo>
                  <a:lnTo>
                    <a:pt x="4867875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CD2B2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4">
              <a:extLst>
                <a:ext uri="{FF2B5EF4-FFF2-40B4-BE49-F238E27FC236}">
                  <a16:creationId xmlns:a16="http://schemas.microsoft.com/office/drawing/2014/main" id="{1E6BF315-48C9-33B1-33B6-00BCFF8F1A98}"/>
                </a:ext>
              </a:extLst>
            </p:cNvPr>
            <p:cNvSpPr txBox="1"/>
            <p:nvPr/>
          </p:nvSpPr>
          <p:spPr>
            <a:xfrm>
              <a:off x="0" y="-57150"/>
              <a:ext cx="4867875" cy="3280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5">
            <a:extLst>
              <a:ext uri="{FF2B5EF4-FFF2-40B4-BE49-F238E27FC236}">
                <a16:creationId xmlns:a16="http://schemas.microsoft.com/office/drawing/2014/main" id="{09191784-0E64-AB0A-D91A-85CFD209FD5C}"/>
              </a:ext>
            </a:extLst>
          </p:cNvPr>
          <p:cNvSpPr/>
          <p:nvPr/>
        </p:nvSpPr>
        <p:spPr>
          <a:xfrm>
            <a:off x="16235560" y="0"/>
            <a:ext cx="1662297" cy="1792797"/>
          </a:xfrm>
          <a:custGeom>
            <a:avLst/>
            <a:gdLst/>
            <a:ahLst/>
            <a:cxnLst/>
            <a:rect l="l" t="t" r="r" b="b"/>
            <a:pathLst>
              <a:path w="1662297" h="1792797">
                <a:moveTo>
                  <a:pt x="0" y="0"/>
                </a:moveTo>
                <a:lnTo>
                  <a:pt x="1662297" y="0"/>
                </a:lnTo>
                <a:lnTo>
                  <a:pt x="1662297" y="1792797"/>
                </a:lnTo>
                <a:lnTo>
                  <a:pt x="0" y="179279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434592"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47465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2B2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11931D-6E0A-030C-E206-C535F4FDA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F78D7EA9-0F61-08F6-929A-6E83F893FBA7}"/>
              </a:ext>
            </a:extLst>
          </p:cNvPr>
          <p:cNvGrpSpPr/>
          <p:nvPr/>
        </p:nvGrpSpPr>
        <p:grpSpPr>
          <a:xfrm>
            <a:off x="11574159" y="0"/>
            <a:ext cx="6713841" cy="10443773"/>
            <a:chOff x="0" y="0"/>
            <a:chExt cx="1768255" cy="275062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B18395ED-0F28-16F7-2D85-22D8880E7212}"/>
                </a:ext>
              </a:extLst>
            </p:cNvPr>
            <p:cNvSpPr/>
            <p:nvPr/>
          </p:nvSpPr>
          <p:spPr>
            <a:xfrm>
              <a:off x="0" y="0"/>
              <a:ext cx="1768254" cy="2750623"/>
            </a:xfrm>
            <a:custGeom>
              <a:avLst/>
              <a:gdLst/>
              <a:ahLst/>
              <a:cxnLst/>
              <a:rect l="l" t="t" r="r" b="b"/>
              <a:pathLst>
                <a:path w="1768254" h="2750623">
                  <a:moveTo>
                    <a:pt x="0" y="0"/>
                  </a:moveTo>
                  <a:lnTo>
                    <a:pt x="1768254" y="0"/>
                  </a:lnTo>
                  <a:lnTo>
                    <a:pt x="1768254" y="2750623"/>
                  </a:lnTo>
                  <a:lnTo>
                    <a:pt x="0" y="27506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0EEA6410-D664-CB9F-955D-95124D2AEF30}"/>
                </a:ext>
              </a:extLst>
            </p:cNvPr>
            <p:cNvSpPr txBox="1"/>
            <p:nvPr/>
          </p:nvSpPr>
          <p:spPr>
            <a:xfrm>
              <a:off x="0" y="-66675"/>
              <a:ext cx="1768255" cy="28172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6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Box 5">
            <a:extLst>
              <a:ext uri="{FF2B5EF4-FFF2-40B4-BE49-F238E27FC236}">
                <a16:creationId xmlns:a16="http://schemas.microsoft.com/office/drawing/2014/main" id="{BD181F68-E9E9-921E-A88B-2B0677381403}"/>
              </a:ext>
            </a:extLst>
          </p:cNvPr>
          <p:cNvSpPr txBox="1"/>
          <p:nvPr/>
        </p:nvSpPr>
        <p:spPr>
          <a:xfrm>
            <a:off x="327760" y="4181698"/>
            <a:ext cx="11439705" cy="1923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01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bas Neue Bold"/>
                <a:ea typeface="Bebas Neue Bold"/>
                <a:cs typeface="Bebas Neue Bold"/>
                <a:sym typeface="Bebas Neue Bold"/>
              </a:rPr>
              <a:t>INDEPENDENCE</a:t>
            </a: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A143A910-E913-00B0-E924-E456859DE089}"/>
              </a:ext>
            </a:extLst>
          </p:cNvPr>
          <p:cNvSpPr/>
          <p:nvPr/>
        </p:nvSpPr>
        <p:spPr>
          <a:xfrm>
            <a:off x="16472943" y="341140"/>
            <a:ext cx="1662297" cy="1792797"/>
          </a:xfrm>
          <a:custGeom>
            <a:avLst/>
            <a:gdLst/>
            <a:ahLst/>
            <a:cxnLst/>
            <a:rect l="l" t="t" r="r" b="b"/>
            <a:pathLst>
              <a:path w="1662297" h="1792797">
                <a:moveTo>
                  <a:pt x="0" y="0"/>
                </a:moveTo>
                <a:lnTo>
                  <a:pt x="1662297" y="0"/>
                </a:lnTo>
                <a:lnTo>
                  <a:pt x="1662297" y="1792797"/>
                </a:lnTo>
                <a:lnTo>
                  <a:pt x="0" y="17927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434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6C59472F-98E3-EA13-C858-5537190D8172}"/>
              </a:ext>
            </a:extLst>
          </p:cNvPr>
          <p:cNvSpPr/>
          <p:nvPr/>
        </p:nvSpPr>
        <p:spPr>
          <a:xfrm>
            <a:off x="0" y="9728445"/>
            <a:ext cx="18395101" cy="0"/>
          </a:xfrm>
          <a:prstGeom prst="line">
            <a:avLst/>
          </a:prstGeom>
          <a:ln w="38100" cap="flat">
            <a:solidFill>
              <a:srgbClr val="35567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D1BD08AE-5335-09AD-323B-3B39E882701A}"/>
              </a:ext>
            </a:extLst>
          </p:cNvPr>
          <p:cNvSpPr/>
          <p:nvPr/>
        </p:nvSpPr>
        <p:spPr>
          <a:xfrm>
            <a:off x="358300" y="558554"/>
            <a:ext cx="1662297" cy="1792797"/>
          </a:xfrm>
          <a:custGeom>
            <a:avLst/>
            <a:gdLst/>
            <a:ahLst/>
            <a:cxnLst/>
            <a:rect l="l" t="t" r="r" b="b"/>
            <a:pathLst>
              <a:path w="1662297" h="1792797">
                <a:moveTo>
                  <a:pt x="0" y="0"/>
                </a:moveTo>
                <a:lnTo>
                  <a:pt x="1662297" y="0"/>
                </a:lnTo>
                <a:lnTo>
                  <a:pt x="1662297" y="1792797"/>
                </a:lnTo>
                <a:lnTo>
                  <a:pt x="0" y="1792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434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128F9C-CFA3-63E0-9C64-A31CA80221F4}"/>
              </a:ext>
            </a:extLst>
          </p:cNvPr>
          <p:cNvSpPr txBox="1"/>
          <p:nvPr/>
        </p:nvSpPr>
        <p:spPr>
          <a:xfrm rot="508824">
            <a:off x="11925528" y="4387291"/>
            <a:ext cx="5854168" cy="1631216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MAKE EVERY MINUTE COUNT</a:t>
            </a:r>
          </a:p>
        </p:txBody>
      </p:sp>
    </p:spTree>
    <p:extLst>
      <p:ext uri="{BB962C8B-B14F-4D97-AF65-F5344CB8AC3E}">
        <p14:creationId xmlns:p14="http://schemas.microsoft.com/office/powerpoint/2010/main" val="39659152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" y="9258300"/>
            <a:ext cx="18482711" cy="1028700"/>
            <a:chOff x="0" y="0"/>
            <a:chExt cx="4867875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67875" cy="270933"/>
            </a:xfrm>
            <a:custGeom>
              <a:avLst/>
              <a:gdLst/>
              <a:ahLst/>
              <a:cxnLst/>
              <a:rect l="l" t="t" r="r" b="b"/>
              <a:pathLst>
                <a:path w="4867875" h="270933">
                  <a:moveTo>
                    <a:pt x="0" y="0"/>
                  </a:moveTo>
                  <a:lnTo>
                    <a:pt x="4867875" y="0"/>
                  </a:lnTo>
                  <a:lnTo>
                    <a:pt x="4867875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CD2B2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867875" cy="328083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3E14298C-E931-70EB-3319-94F7A9DF73E8}"/>
              </a:ext>
            </a:extLst>
          </p:cNvPr>
          <p:cNvSpPr/>
          <p:nvPr/>
        </p:nvSpPr>
        <p:spPr>
          <a:xfrm>
            <a:off x="-160025" y="1120895"/>
            <a:ext cx="18477422" cy="655564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9000" b="1">
                <a:solidFill>
                  <a:srgbClr val="FF0000"/>
                </a:solidFill>
                <a:latin typeface="Verdana"/>
                <a:ea typeface="Times New Roman" panose="02020603050405020304" pitchFamily="18" charset="0"/>
              </a:rPr>
              <a:t>INDEPENDENT LEARNERS</a:t>
            </a:r>
            <a:endParaRPr lang="en-US" sz="5250" b="1">
              <a:solidFill>
                <a:srgbClr val="FF0000"/>
              </a:solidFill>
              <a:latin typeface="Verdana"/>
              <a:ea typeface="Times New Roman" panose="02020603050405020304" pitchFamily="18" charset="0"/>
            </a:endParaRPr>
          </a:p>
          <a:p>
            <a:pPr algn="ctr"/>
            <a:r>
              <a:rPr lang="en-US" sz="5500">
                <a:latin typeface="Verdana"/>
                <a:ea typeface="Times New Roman" panose="02020603050405020304" pitchFamily="18" charset="0"/>
              </a:rPr>
              <a:t>Take personal responsibility</a:t>
            </a:r>
          </a:p>
          <a:p>
            <a:pPr algn="ctr"/>
            <a:r>
              <a:rPr lang="en-US" sz="5500">
                <a:latin typeface="Verdana"/>
                <a:ea typeface="Times New Roman" panose="02020603050405020304" pitchFamily="18" charset="0"/>
              </a:rPr>
              <a:t>Subject strengths and weaknesses</a:t>
            </a:r>
          </a:p>
          <a:p>
            <a:pPr algn="ctr"/>
            <a:r>
              <a:rPr lang="en-US" sz="5500" err="1">
                <a:latin typeface="Verdana"/>
                <a:ea typeface="Times New Roman" panose="02020603050405020304" pitchFamily="18" charset="0"/>
              </a:rPr>
              <a:t>Utilise</a:t>
            </a:r>
            <a:r>
              <a:rPr lang="en-US" sz="5500">
                <a:latin typeface="Verdana"/>
                <a:ea typeface="Times New Roman" panose="02020603050405020304" pitchFamily="18" charset="0"/>
              </a:rPr>
              <a:t> PLG sessions to work on your study skills</a:t>
            </a:r>
          </a:p>
          <a:p>
            <a:pPr algn="ctr"/>
            <a:r>
              <a:rPr lang="en-US" sz="5500">
                <a:latin typeface="Verdana"/>
                <a:ea typeface="Times New Roman" panose="02020603050405020304" pitchFamily="18" charset="0"/>
              </a:rPr>
              <a:t>Studying at home for all your assessments </a:t>
            </a:r>
          </a:p>
          <a:p>
            <a:pPr algn="ctr"/>
            <a:r>
              <a:rPr lang="en-US" sz="5500" err="1">
                <a:latin typeface="Verdana"/>
                <a:ea typeface="Verdana"/>
              </a:rPr>
              <a:t>Utilise</a:t>
            </a:r>
            <a:r>
              <a:rPr lang="en-US" sz="5500">
                <a:latin typeface="Verdana"/>
                <a:ea typeface="Verdana"/>
              </a:rPr>
              <a:t> the teachers in your subjects</a:t>
            </a:r>
          </a:p>
          <a:p>
            <a:pPr algn="ctr"/>
            <a:r>
              <a:rPr lang="en-US" sz="5500">
                <a:latin typeface="Verdana"/>
                <a:ea typeface="Verdana"/>
                <a:cs typeface="Calibri"/>
              </a:rPr>
              <a:t>Plan and complete Home Learning</a:t>
            </a:r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A5CCFBA-CDA0-ED40-3B2B-1400E1A77C6A}"/>
              </a:ext>
            </a:extLst>
          </p:cNvPr>
          <p:cNvSpPr txBox="1"/>
          <p:nvPr/>
        </p:nvSpPr>
        <p:spPr>
          <a:xfrm rot="508824">
            <a:off x="12102593" y="608859"/>
            <a:ext cx="4777053" cy="415498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100" b="1">
                <a:latin typeface="Verdana" panose="020B0604030504040204" pitchFamily="34" charset="0"/>
                <a:ea typeface="Verdana" panose="020B0604030504040204" pitchFamily="34" charset="0"/>
              </a:rPr>
              <a:t>MAKE EVERY MINUTE COUNT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F44C5A-E88F-392D-9A73-ACB5E7FE1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5560" y="7673972"/>
            <a:ext cx="4491593" cy="24391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10000"/>
    </mc:Choice>
    <mc:Fallback>
      <p:transition advClick="0" advTm="10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DF036AB-3977-F3BA-630A-5D7CAD76DEE0}"/>
              </a:ext>
            </a:extLst>
          </p:cNvPr>
          <p:cNvSpPr/>
          <p:nvPr/>
        </p:nvSpPr>
        <p:spPr>
          <a:xfrm>
            <a:off x="-189422" y="326561"/>
            <a:ext cx="18477422" cy="147732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9000" b="1">
                <a:solidFill>
                  <a:srgbClr val="FF0000"/>
                </a:solidFill>
                <a:latin typeface="Verdana"/>
                <a:ea typeface="Times New Roman" panose="02020603050405020304" pitchFamily="18" charset="0"/>
              </a:rPr>
              <a:t>SUPPORTING AT HOME</a:t>
            </a:r>
            <a:endParaRPr lang="en-US" sz="5250" b="1">
              <a:solidFill>
                <a:srgbClr val="FF0000"/>
              </a:solidFill>
              <a:latin typeface="Verdana"/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26713D-82A6-3D1C-241B-B517AA6F2F00}"/>
              </a:ext>
            </a:extLst>
          </p:cNvPr>
          <p:cNvSpPr txBox="1"/>
          <p:nvPr/>
        </p:nvSpPr>
        <p:spPr>
          <a:xfrm>
            <a:off x="463823" y="1915336"/>
            <a:ext cx="174133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/>
              <a:t>Show an interest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1D3D03-B37A-BBA6-6BE4-D778FB80B3DA}"/>
              </a:ext>
            </a:extLst>
          </p:cNvPr>
          <p:cNvSpPr txBox="1"/>
          <p:nvPr/>
        </p:nvSpPr>
        <p:spPr>
          <a:xfrm>
            <a:off x="437321" y="2765808"/>
            <a:ext cx="174133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/>
              <a:t>Check Satchel One, ask about home learning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1503F8-6A21-024F-1E1C-01F9894EBD8F}"/>
              </a:ext>
            </a:extLst>
          </p:cNvPr>
          <p:cNvSpPr txBox="1"/>
          <p:nvPr/>
        </p:nvSpPr>
        <p:spPr>
          <a:xfrm>
            <a:off x="463823" y="3636247"/>
            <a:ext cx="174133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/>
              <a:t>Encourage revision now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7A4DFF-149B-F23A-97B4-46CF8CF7B26D}"/>
              </a:ext>
            </a:extLst>
          </p:cNvPr>
          <p:cNvSpPr txBox="1"/>
          <p:nvPr/>
        </p:nvSpPr>
        <p:spPr>
          <a:xfrm>
            <a:off x="437321" y="4552426"/>
            <a:ext cx="174133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/>
              <a:t>Watch the news together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F4281D-3296-6A01-8F66-88891B94E036}"/>
              </a:ext>
            </a:extLst>
          </p:cNvPr>
          <p:cNvSpPr txBox="1"/>
          <p:nvPr/>
        </p:nvSpPr>
        <p:spPr>
          <a:xfrm>
            <a:off x="437320" y="5504743"/>
            <a:ext cx="174133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/>
              <a:t>Offer to test them on what they have been learning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A43B9F-D72F-0F90-8433-B00B7BF9CB11}"/>
              </a:ext>
            </a:extLst>
          </p:cNvPr>
          <p:cNvSpPr txBox="1"/>
          <p:nvPr/>
        </p:nvSpPr>
        <p:spPr>
          <a:xfrm>
            <a:off x="437320" y="6475128"/>
            <a:ext cx="174133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/>
              <a:t>Read with them – at least 20mins per day – model it!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BBE866-4196-60A7-2248-824E3279DD52}"/>
              </a:ext>
            </a:extLst>
          </p:cNvPr>
          <p:cNvSpPr txBox="1"/>
          <p:nvPr/>
        </p:nvSpPr>
        <p:spPr>
          <a:xfrm>
            <a:off x="437319" y="7337101"/>
            <a:ext cx="174133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/>
              <a:t>Help them be organised: check TT each night and support bag packing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5574D6-42F3-4DE4-B877-5256BA401248}"/>
              </a:ext>
            </a:extLst>
          </p:cNvPr>
          <p:cNvSpPr txBox="1"/>
          <p:nvPr/>
        </p:nvSpPr>
        <p:spPr>
          <a:xfrm>
            <a:off x="463823" y="8207540"/>
            <a:ext cx="174133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/>
              <a:t>Ensure they have all the necessary equipment: bag, pens, mathematical tools</a:t>
            </a:r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571C53C5-649C-CA8A-09F9-6D7B1C6B793F}"/>
              </a:ext>
            </a:extLst>
          </p:cNvPr>
          <p:cNvSpPr/>
          <p:nvPr/>
        </p:nvSpPr>
        <p:spPr>
          <a:xfrm>
            <a:off x="2" y="9258300"/>
            <a:ext cx="18482711" cy="1028700"/>
          </a:xfrm>
          <a:custGeom>
            <a:avLst/>
            <a:gdLst/>
            <a:ahLst/>
            <a:cxnLst/>
            <a:rect l="l" t="t" r="r" b="b"/>
            <a:pathLst>
              <a:path w="4867875" h="270933">
                <a:moveTo>
                  <a:pt x="0" y="0"/>
                </a:moveTo>
                <a:lnTo>
                  <a:pt x="4867875" y="0"/>
                </a:lnTo>
                <a:lnTo>
                  <a:pt x="4867875" y="270933"/>
                </a:lnTo>
                <a:lnTo>
                  <a:pt x="0" y="270933"/>
                </a:lnTo>
                <a:close/>
              </a:path>
            </a:pathLst>
          </a:custGeom>
          <a:solidFill>
            <a:srgbClr val="CD2B2F"/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2946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2B2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5AE4B8-7EF2-0ED2-0D95-2505EA99B3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EF5B0D9-C673-7D76-DA9E-176FFBFC4C39}"/>
              </a:ext>
            </a:extLst>
          </p:cNvPr>
          <p:cNvGrpSpPr/>
          <p:nvPr/>
        </p:nvGrpSpPr>
        <p:grpSpPr>
          <a:xfrm>
            <a:off x="11574159" y="0"/>
            <a:ext cx="6713841" cy="10443773"/>
            <a:chOff x="0" y="0"/>
            <a:chExt cx="1768255" cy="275062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CAD37072-37B0-3B51-EA25-7DEEA7D8E1CA}"/>
                </a:ext>
              </a:extLst>
            </p:cNvPr>
            <p:cNvSpPr/>
            <p:nvPr/>
          </p:nvSpPr>
          <p:spPr>
            <a:xfrm>
              <a:off x="0" y="0"/>
              <a:ext cx="1768254" cy="2750623"/>
            </a:xfrm>
            <a:custGeom>
              <a:avLst/>
              <a:gdLst/>
              <a:ahLst/>
              <a:cxnLst/>
              <a:rect l="l" t="t" r="r" b="b"/>
              <a:pathLst>
                <a:path w="1768254" h="2750623">
                  <a:moveTo>
                    <a:pt x="0" y="0"/>
                  </a:moveTo>
                  <a:lnTo>
                    <a:pt x="1768254" y="0"/>
                  </a:lnTo>
                  <a:lnTo>
                    <a:pt x="1768254" y="2750623"/>
                  </a:lnTo>
                  <a:lnTo>
                    <a:pt x="0" y="27506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4DFE233F-4E1B-07AF-05FD-79DAA05C612B}"/>
                </a:ext>
              </a:extLst>
            </p:cNvPr>
            <p:cNvSpPr txBox="1"/>
            <p:nvPr/>
          </p:nvSpPr>
          <p:spPr>
            <a:xfrm>
              <a:off x="0" y="-66675"/>
              <a:ext cx="1768255" cy="28172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2"/>
                </a:lnSpc>
              </a:pPr>
              <a:endParaRPr/>
            </a:p>
          </p:txBody>
        </p:sp>
      </p:grpSp>
      <p:sp>
        <p:nvSpPr>
          <p:cNvPr id="5" name="TextBox 5">
            <a:extLst>
              <a:ext uri="{FF2B5EF4-FFF2-40B4-BE49-F238E27FC236}">
                <a16:creationId xmlns:a16="http://schemas.microsoft.com/office/drawing/2014/main" id="{96E99293-6816-16AA-F3A0-5D17E2EDACC6}"/>
              </a:ext>
            </a:extLst>
          </p:cNvPr>
          <p:cNvSpPr txBox="1"/>
          <p:nvPr/>
        </p:nvSpPr>
        <p:spPr>
          <a:xfrm>
            <a:off x="-96653" y="4191214"/>
            <a:ext cx="11767465" cy="18081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014"/>
              </a:lnSpc>
            </a:pPr>
            <a:r>
              <a:rPr lang="en-US" sz="17000" b="1" err="1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mrs</a:t>
            </a:r>
            <a:r>
              <a:rPr lang="en-US" sz="17000" b="1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 </a:t>
            </a:r>
            <a:r>
              <a:rPr lang="en-US" sz="17000" b="1" err="1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hamilton</a:t>
            </a:r>
            <a:endParaRPr lang="en-US" sz="17000" b="1">
              <a:solidFill>
                <a:srgbClr val="FFFFFF"/>
              </a:solidFill>
              <a:latin typeface="Bebas Neue Bold"/>
              <a:ea typeface="Bebas Neue Bold"/>
              <a:cs typeface="Bebas Neue Bold"/>
              <a:sym typeface="Bebas Neue Bold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7C8EFF4A-B5D8-1EDA-E352-CA497272D953}"/>
              </a:ext>
            </a:extLst>
          </p:cNvPr>
          <p:cNvSpPr/>
          <p:nvPr/>
        </p:nvSpPr>
        <p:spPr>
          <a:xfrm>
            <a:off x="16472943" y="341140"/>
            <a:ext cx="1662297" cy="1792797"/>
          </a:xfrm>
          <a:custGeom>
            <a:avLst/>
            <a:gdLst/>
            <a:ahLst/>
            <a:cxnLst/>
            <a:rect l="l" t="t" r="r" b="b"/>
            <a:pathLst>
              <a:path w="1662297" h="1792797">
                <a:moveTo>
                  <a:pt x="0" y="0"/>
                </a:moveTo>
                <a:lnTo>
                  <a:pt x="1662297" y="0"/>
                </a:lnTo>
                <a:lnTo>
                  <a:pt x="1662297" y="1792797"/>
                </a:lnTo>
                <a:lnTo>
                  <a:pt x="0" y="17927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43459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58DDB27C-2566-89E4-D070-21A800CB5E0F}"/>
              </a:ext>
            </a:extLst>
          </p:cNvPr>
          <p:cNvSpPr txBox="1"/>
          <p:nvPr/>
        </p:nvSpPr>
        <p:spPr>
          <a:xfrm>
            <a:off x="811891" y="6285389"/>
            <a:ext cx="9950378" cy="16502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</a:pPr>
            <a:r>
              <a:rPr lang="en-US" sz="7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Whole School </a:t>
            </a:r>
          </a:p>
          <a:p>
            <a:pPr algn="ctr">
              <a:lnSpc>
                <a:spcPts val="4059"/>
              </a:lnSpc>
            </a:pPr>
            <a:endParaRPr lang="en-US" sz="7000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algn="ctr">
              <a:lnSpc>
                <a:spcPts val="4059"/>
              </a:lnSpc>
            </a:pPr>
            <a:r>
              <a:rPr lang="en-US" sz="7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Literacy Lead</a:t>
            </a:r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71D68171-9671-B20A-E0AE-97642CC29DF8}"/>
              </a:ext>
            </a:extLst>
          </p:cNvPr>
          <p:cNvSpPr/>
          <p:nvPr/>
        </p:nvSpPr>
        <p:spPr>
          <a:xfrm>
            <a:off x="0" y="9728445"/>
            <a:ext cx="18395101" cy="0"/>
          </a:xfrm>
          <a:prstGeom prst="line">
            <a:avLst/>
          </a:prstGeom>
          <a:ln w="38100" cap="flat">
            <a:solidFill>
              <a:srgbClr val="35567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39FC16A6-F3D4-62EB-936F-E38CB13F1F86}"/>
              </a:ext>
            </a:extLst>
          </p:cNvPr>
          <p:cNvSpPr/>
          <p:nvPr/>
        </p:nvSpPr>
        <p:spPr>
          <a:xfrm>
            <a:off x="358300" y="558554"/>
            <a:ext cx="1662297" cy="1792797"/>
          </a:xfrm>
          <a:custGeom>
            <a:avLst/>
            <a:gdLst/>
            <a:ahLst/>
            <a:cxnLst/>
            <a:rect l="l" t="t" r="r" b="b"/>
            <a:pathLst>
              <a:path w="1662297" h="1792797">
                <a:moveTo>
                  <a:pt x="0" y="0"/>
                </a:moveTo>
                <a:lnTo>
                  <a:pt x="1662297" y="0"/>
                </a:lnTo>
                <a:lnTo>
                  <a:pt x="1662297" y="1792797"/>
                </a:lnTo>
                <a:lnTo>
                  <a:pt x="0" y="1792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434592"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08375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6F84EF-B9AB-71AD-CC6C-191A868042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738707D-3BCC-BA17-B608-B38B5865FDCF}"/>
              </a:ext>
            </a:extLst>
          </p:cNvPr>
          <p:cNvGrpSpPr/>
          <p:nvPr/>
        </p:nvGrpSpPr>
        <p:grpSpPr>
          <a:xfrm>
            <a:off x="0" y="9258300"/>
            <a:ext cx="18482711" cy="1028700"/>
            <a:chOff x="0" y="0"/>
            <a:chExt cx="4867875" cy="27093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1C39F120-89E7-8F9B-E704-EA11AF69D423}"/>
                </a:ext>
              </a:extLst>
            </p:cNvPr>
            <p:cNvSpPr/>
            <p:nvPr/>
          </p:nvSpPr>
          <p:spPr>
            <a:xfrm>
              <a:off x="0" y="0"/>
              <a:ext cx="4867875" cy="270933"/>
            </a:xfrm>
            <a:custGeom>
              <a:avLst/>
              <a:gdLst/>
              <a:ahLst/>
              <a:cxnLst/>
              <a:rect l="l" t="t" r="r" b="b"/>
              <a:pathLst>
                <a:path w="4867875" h="270933">
                  <a:moveTo>
                    <a:pt x="0" y="0"/>
                  </a:moveTo>
                  <a:lnTo>
                    <a:pt x="4867875" y="0"/>
                  </a:lnTo>
                  <a:lnTo>
                    <a:pt x="4867875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CD2B2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B679015B-41AE-9737-A39C-3F13BCE5A141}"/>
                </a:ext>
              </a:extLst>
            </p:cNvPr>
            <p:cNvSpPr txBox="1"/>
            <p:nvPr/>
          </p:nvSpPr>
          <p:spPr>
            <a:xfrm>
              <a:off x="0" y="-57150"/>
              <a:ext cx="4867875" cy="3280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829ED2EF-EB26-1F69-B6B1-39388E9E60A5}"/>
              </a:ext>
            </a:extLst>
          </p:cNvPr>
          <p:cNvSpPr/>
          <p:nvPr/>
        </p:nvSpPr>
        <p:spPr>
          <a:xfrm>
            <a:off x="15942856" y="500166"/>
            <a:ext cx="1662297" cy="1792797"/>
          </a:xfrm>
          <a:custGeom>
            <a:avLst/>
            <a:gdLst/>
            <a:ahLst/>
            <a:cxnLst/>
            <a:rect l="l" t="t" r="r" b="b"/>
            <a:pathLst>
              <a:path w="1662297" h="1792797">
                <a:moveTo>
                  <a:pt x="0" y="0"/>
                </a:moveTo>
                <a:lnTo>
                  <a:pt x="1662297" y="0"/>
                </a:lnTo>
                <a:lnTo>
                  <a:pt x="1662297" y="1792797"/>
                </a:lnTo>
                <a:lnTo>
                  <a:pt x="0" y="17927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434592"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04748ED9-628C-9676-9734-B1D405164BD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06221" y="223521"/>
            <a:ext cx="7604959" cy="880966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2" descr="Premium Vector | Golden ticket with stars and the ...">
            <a:extLst>
              <a:ext uri="{FF2B5EF4-FFF2-40B4-BE49-F238E27FC236}">
                <a16:creationId xmlns:a16="http://schemas.microsoft.com/office/drawing/2014/main" id="{7E4CF5A8-53F4-3A83-3AC7-BB0F39CBA13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263" t="17079" r="10022" b="17860"/>
          <a:stretch>
            <a:fillRect/>
          </a:stretch>
        </p:blipFill>
        <p:spPr>
          <a:xfrm>
            <a:off x="9144000" y="5143500"/>
            <a:ext cx="8073146" cy="366295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TextBox 2">
            <a:extLst>
              <a:ext uri="{FF2B5EF4-FFF2-40B4-BE49-F238E27FC236}">
                <a16:creationId xmlns:a16="http://schemas.microsoft.com/office/drawing/2014/main" id="{2B4C2927-CE0A-8064-5A97-8810226A0B23}"/>
              </a:ext>
            </a:extLst>
          </p:cNvPr>
          <p:cNvSpPr txBox="1"/>
          <p:nvPr/>
        </p:nvSpPr>
        <p:spPr>
          <a:xfrm>
            <a:off x="8965058" y="3154323"/>
            <a:ext cx="8154542" cy="175432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5400" b="0" i="0" u="none" strike="noStrike" kern="1200" cap="none" spc="0" baseline="0">
                <a:solidFill>
                  <a:srgbClr val="000000"/>
                </a:solidFill>
                <a:uFillTx/>
                <a:latin typeface="Gill Sans MT"/>
              </a:rPr>
              <a:t>Reading fluency is like a </a:t>
            </a:r>
            <a:r>
              <a:rPr lang="en-GB" sz="5400" b="0" i="0" u="none" strike="noStrike" kern="1200" cap="none" spc="0" baseline="0">
                <a:solidFill>
                  <a:srgbClr val="000000"/>
                </a:solidFill>
                <a:highlight>
                  <a:srgbClr val="FFFF00"/>
                </a:highlight>
                <a:uFillTx/>
                <a:latin typeface="Gill Sans MT"/>
              </a:rPr>
              <a:t>golden ticket</a:t>
            </a:r>
            <a:r>
              <a:rPr lang="en-GB" sz="5400" b="0" i="0" u="none" strike="noStrike" kern="1200" cap="none" spc="0" baseline="0">
                <a:solidFill>
                  <a:srgbClr val="000000"/>
                </a:solidFill>
                <a:uFillTx/>
                <a:latin typeface="Gill Sans MT"/>
              </a:rPr>
              <a:t> for your child.</a:t>
            </a: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AECE529B-4A31-4F0D-A911-A77D6B5FDE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80115" y="176328"/>
            <a:ext cx="3057245" cy="3105453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066749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2B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574159" y="0"/>
            <a:ext cx="6713841" cy="10443773"/>
            <a:chOff x="0" y="0"/>
            <a:chExt cx="1768255" cy="27506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68254" cy="2750623"/>
            </a:xfrm>
            <a:custGeom>
              <a:avLst/>
              <a:gdLst/>
              <a:ahLst/>
              <a:cxnLst/>
              <a:rect l="l" t="t" r="r" b="b"/>
              <a:pathLst>
                <a:path w="1768254" h="2750623">
                  <a:moveTo>
                    <a:pt x="0" y="0"/>
                  </a:moveTo>
                  <a:lnTo>
                    <a:pt x="1768254" y="0"/>
                  </a:lnTo>
                  <a:lnTo>
                    <a:pt x="1768254" y="2750623"/>
                  </a:lnTo>
                  <a:lnTo>
                    <a:pt x="0" y="27506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1768255" cy="28172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2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301799" y="4304482"/>
            <a:ext cx="9491628" cy="1923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014"/>
              </a:lnSpc>
            </a:pPr>
            <a:r>
              <a:rPr lang="en-US" sz="20000" b="1" err="1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Mr</a:t>
            </a:r>
            <a:r>
              <a:rPr lang="en-US" sz="20000" b="1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 </a:t>
            </a:r>
            <a:r>
              <a:rPr lang="en-US" sz="20000" b="1" err="1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cregg</a:t>
            </a:r>
            <a:endParaRPr lang="en-US" sz="20000" b="1">
              <a:solidFill>
                <a:srgbClr val="FFFFFF"/>
              </a:solidFill>
              <a:latin typeface="Bebas Neue Bold"/>
              <a:ea typeface="Bebas Neue Bold"/>
              <a:cs typeface="Bebas Neue Bold"/>
              <a:sym typeface="Bebas Neue Bold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6472943" y="341140"/>
            <a:ext cx="1662297" cy="1792797"/>
          </a:xfrm>
          <a:custGeom>
            <a:avLst/>
            <a:gdLst/>
            <a:ahLst/>
            <a:cxnLst/>
            <a:rect l="l" t="t" r="r" b="b"/>
            <a:pathLst>
              <a:path w="1662297" h="1792797">
                <a:moveTo>
                  <a:pt x="0" y="0"/>
                </a:moveTo>
                <a:lnTo>
                  <a:pt x="1662297" y="0"/>
                </a:lnTo>
                <a:lnTo>
                  <a:pt x="1662297" y="1792797"/>
                </a:lnTo>
                <a:lnTo>
                  <a:pt x="0" y="17927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43459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TextBox 12"/>
          <p:cNvSpPr txBox="1"/>
          <p:nvPr/>
        </p:nvSpPr>
        <p:spPr>
          <a:xfrm>
            <a:off x="3229522" y="6544168"/>
            <a:ext cx="5636182" cy="598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</a:pPr>
            <a:r>
              <a:rPr lang="en-US" sz="7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Headteacher</a:t>
            </a:r>
          </a:p>
        </p:txBody>
      </p:sp>
      <p:sp>
        <p:nvSpPr>
          <p:cNvPr id="13" name="AutoShape 13"/>
          <p:cNvSpPr/>
          <p:nvPr/>
        </p:nvSpPr>
        <p:spPr>
          <a:xfrm>
            <a:off x="0" y="9728445"/>
            <a:ext cx="18395101" cy="0"/>
          </a:xfrm>
          <a:prstGeom prst="line">
            <a:avLst/>
          </a:prstGeom>
          <a:ln w="38100" cap="flat">
            <a:solidFill>
              <a:srgbClr val="35567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108F9533-6778-1821-07F5-A6655CA5DC48}"/>
              </a:ext>
            </a:extLst>
          </p:cNvPr>
          <p:cNvSpPr/>
          <p:nvPr/>
        </p:nvSpPr>
        <p:spPr>
          <a:xfrm>
            <a:off x="358300" y="558554"/>
            <a:ext cx="1662297" cy="1792797"/>
          </a:xfrm>
          <a:custGeom>
            <a:avLst/>
            <a:gdLst/>
            <a:ahLst/>
            <a:cxnLst/>
            <a:rect l="l" t="t" r="r" b="b"/>
            <a:pathLst>
              <a:path w="1662297" h="1792797">
                <a:moveTo>
                  <a:pt x="0" y="0"/>
                </a:moveTo>
                <a:lnTo>
                  <a:pt x="1662297" y="0"/>
                </a:lnTo>
                <a:lnTo>
                  <a:pt x="1662297" y="1792797"/>
                </a:lnTo>
                <a:lnTo>
                  <a:pt x="0" y="1792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434592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E8E299-2DFC-01C6-23AA-79B910F989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BF702B83-71B8-B12F-C1A5-D520921A6A5E}"/>
              </a:ext>
            </a:extLst>
          </p:cNvPr>
          <p:cNvGrpSpPr/>
          <p:nvPr/>
        </p:nvGrpSpPr>
        <p:grpSpPr>
          <a:xfrm>
            <a:off x="0" y="9258300"/>
            <a:ext cx="18482711" cy="1028700"/>
            <a:chOff x="0" y="0"/>
            <a:chExt cx="4867875" cy="27093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244B40D-C2BE-DED3-FAE3-6577D412187F}"/>
                </a:ext>
              </a:extLst>
            </p:cNvPr>
            <p:cNvSpPr/>
            <p:nvPr/>
          </p:nvSpPr>
          <p:spPr>
            <a:xfrm>
              <a:off x="0" y="0"/>
              <a:ext cx="4867875" cy="270933"/>
            </a:xfrm>
            <a:custGeom>
              <a:avLst/>
              <a:gdLst/>
              <a:ahLst/>
              <a:cxnLst/>
              <a:rect l="l" t="t" r="r" b="b"/>
              <a:pathLst>
                <a:path w="4867875" h="270933">
                  <a:moveTo>
                    <a:pt x="0" y="0"/>
                  </a:moveTo>
                  <a:lnTo>
                    <a:pt x="4867875" y="0"/>
                  </a:lnTo>
                  <a:lnTo>
                    <a:pt x="4867875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CD2B2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A7DA9DAF-7A65-4A29-3ED9-E4E3E51F701A}"/>
                </a:ext>
              </a:extLst>
            </p:cNvPr>
            <p:cNvSpPr txBox="1"/>
            <p:nvPr/>
          </p:nvSpPr>
          <p:spPr>
            <a:xfrm>
              <a:off x="0" y="-57150"/>
              <a:ext cx="4867875" cy="3280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2C80D2FA-4968-3A20-C5FB-4726E7A8D960}"/>
              </a:ext>
            </a:extLst>
          </p:cNvPr>
          <p:cNvSpPr/>
          <p:nvPr/>
        </p:nvSpPr>
        <p:spPr>
          <a:xfrm>
            <a:off x="15942856" y="500166"/>
            <a:ext cx="1662297" cy="1792797"/>
          </a:xfrm>
          <a:custGeom>
            <a:avLst/>
            <a:gdLst/>
            <a:ahLst/>
            <a:cxnLst/>
            <a:rect l="l" t="t" r="r" b="b"/>
            <a:pathLst>
              <a:path w="1662297" h="1792797">
                <a:moveTo>
                  <a:pt x="0" y="0"/>
                </a:moveTo>
                <a:lnTo>
                  <a:pt x="1662297" y="0"/>
                </a:lnTo>
                <a:lnTo>
                  <a:pt x="1662297" y="1792797"/>
                </a:lnTo>
                <a:lnTo>
                  <a:pt x="0" y="17927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43459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BECC8E30-935D-887D-2EA0-19AFDBEB652D}"/>
              </a:ext>
            </a:extLst>
          </p:cNvPr>
          <p:cNvSpPr txBox="1"/>
          <p:nvPr/>
        </p:nvSpPr>
        <p:spPr>
          <a:xfrm>
            <a:off x="366818" y="1404015"/>
            <a:ext cx="13613342" cy="747897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600">
                <a:solidFill>
                  <a:srgbClr val="000000"/>
                </a:solidFill>
                <a:latin typeface="Arial"/>
                <a:ea typeface="ヒラギノ角ゴ ProN W3"/>
                <a:cs typeface="Arial"/>
              </a:rPr>
              <a:t> </a:t>
            </a:r>
            <a:r>
              <a:rPr lang="en-GB" sz="40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  <a:ea typeface="ヒラギノ角ゴ ProN W3"/>
                <a:cs typeface="Arial"/>
              </a:rPr>
              <a:t>25% of 15-year-olds have a </a:t>
            </a:r>
            <a:r>
              <a:rPr lang="en-GB" sz="4000" b="1" i="0" u="none" strike="noStrike" kern="1200" cap="none" spc="0" baseline="0">
                <a:solidFill>
                  <a:srgbClr val="FF0000"/>
                </a:solidFill>
                <a:uFillTx/>
                <a:latin typeface="Arial"/>
                <a:ea typeface="ヒラギノ角ゴ ProN W3"/>
                <a:cs typeface="Arial"/>
              </a:rPr>
              <a:t>reading age of 12 or under</a:t>
            </a:r>
            <a:endParaRPr lang="en-GB" sz="4000" b="1" i="0" u="none" strike="noStrike" kern="1200" cap="none" spc="0" baseline="0">
              <a:solidFill>
                <a:srgbClr val="FF0000"/>
              </a:solidFill>
              <a:uFillTx/>
              <a:latin typeface="Arial" pitchFamily="34"/>
              <a:ea typeface="ヒラギノ角ゴ ProN W3"/>
              <a:cs typeface="Arial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  <a:ea typeface="ヒラギノ角ゴ ProN W3"/>
                <a:cs typeface="Arial"/>
              </a:rPr>
              <a:t>1 in 8 disadvantaged children in the UK </a:t>
            </a:r>
            <a:r>
              <a:rPr lang="en-GB" sz="4000" b="1" i="0" u="none" strike="noStrike" kern="1200" cap="none" spc="0" baseline="0">
                <a:solidFill>
                  <a:srgbClr val="FF0000"/>
                </a:solidFill>
                <a:uFillTx/>
                <a:latin typeface="Arial"/>
                <a:ea typeface="ヒラギノ角ゴ ProN W3"/>
                <a:cs typeface="Arial"/>
              </a:rPr>
              <a:t>do not own a single book </a:t>
            </a:r>
            <a:r>
              <a:rPr lang="en-GB" sz="40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  <a:ea typeface="ヒラギノ角ゴ ProN W3"/>
                <a:cs typeface="Arial"/>
              </a:rPr>
              <a:t>at home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  <a:ea typeface="ヒラギノ角ゴ ProN W3"/>
                <a:cs typeface="Arial"/>
              </a:rPr>
              <a:t>Children who are </a:t>
            </a:r>
            <a:r>
              <a:rPr lang="en-GB" sz="4000" b="1" i="0" u="none" strike="noStrike" kern="1200" cap="none" spc="0" baseline="0">
                <a:solidFill>
                  <a:srgbClr val="FF0000"/>
                </a:solidFill>
                <a:uFillTx/>
                <a:latin typeface="Arial"/>
                <a:ea typeface="ヒラギノ角ゴ ProN W3"/>
                <a:cs typeface="Arial"/>
              </a:rPr>
              <a:t>weak readers will struggle </a:t>
            </a:r>
            <a:r>
              <a:rPr lang="en-GB" sz="4000" b="1" i="0" u="sng" strike="noStrike" kern="1200" cap="none" spc="0" baseline="0">
                <a:solidFill>
                  <a:srgbClr val="FF0000"/>
                </a:solidFill>
                <a:uFillTx/>
                <a:latin typeface="Arial"/>
                <a:ea typeface="ヒラギノ角ゴ ProN W3"/>
                <a:cs typeface="Arial"/>
              </a:rPr>
              <a:t>as much </a:t>
            </a:r>
            <a:r>
              <a:rPr lang="en-GB" sz="4000" b="1" i="0" u="none" strike="noStrike" kern="1200" cap="none" spc="0" baseline="0">
                <a:solidFill>
                  <a:srgbClr val="FF0000"/>
                </a:solidFill>
                <a:uFillTx/>
                <a:latin typeface="Arial"/>
                <a:ea typeface="ヒラギノ角ゴ ProN W3"/>
                <a:cs typeface="Arial"/>
              </a:rPr>
              <a:t>in maths and science </a:t>
            </a:r>
            <a:r>
              <a:rPr lang="en-GB" sz="40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  <a:ea typeface="ヒラギノ角ゴ ProN W3"/>
                <a:cs typeface="Arial"/>
              </a:rPr>
              <a:t>at GCSE as they do in English and the arts subjects</a:t>
            </a:r>
            <a:endParaRPr lang="en-GB" sz="4000" b="1" i="0" u="none" strike="noStrike" kern="1200" cap="none" spc="0" baseline="0">
              <a:solidFill>
                <a:srgbClr val="FF0000"/>
              </a:solidFill>
              <a:uFillTx/>
              <a:latin typeface="Arial"/>
              <a:ea typeface="ヒラギノ角ゴ ProN W3"/>
              <a:cs typeface="Arial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  <a:ea typeface="ヒラギノ角ゴ ProN W3"/>
                <a:cs typeface="Arial"/>
              </a:rPr>
              <a:t>Students are </a:t>
            </a:r>
            <a:r>
              <a:rPr lang="en-GB" sz="4000" b="1" i="0" u="none" strike="noStrike" kern="1200" cap="none" spc="0" baseline="0">
                <a:solidFill>
                  <a:srgbClr val="FF0000"/>
                </a:solidFill>
                <a:uFillTx/>
                <a:latin typeface="Arial"/>
                <a:ea typeface="ヒラギノ角ゴ ProN W3"/>
                <a:cs typeface="Arial"/>
              </a:rPr>
              <a:t>less able to learn in school</a:t>
            </a:r>
            <a:r>
              <a:rPr lang="en-GB" sz="40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  <a:ea typeface="ヒラギノ角ゴ ProN W3"/>
                <a:cs typeface="Arial"/>
              </a:rPr>
              <a:t> if they do not develop sufficient reading skills</a:t>
            </a:r>
          </a:p>
          <a:p>
            <a:pPr marL="342900" indent="-342900"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>
                <a:solidFill>
                  <a:srgbClr val="333333"/>
                </a:solidFill>
                <a:latin typeface="Arial"/>
                <a:ea typeface="Roboto"/>
                <a:cs typeface="Roboto"/>
              </a:rPr>
              <a:t>In the words of the DfE, ‘</a:t>
            </a:r>
            <a:r>
              <a:rPr lang="en-GB" sz="4000" b="1">
                <a:solidFill>
                  <a:srgbClr val="FF0000"/>
                </a:solidFill>
                <a:latin typeface="Arial"/>
                <a:ea typeface="Roboto"/>
                <a:cs typeface="Roboto"/>
              </a:rPr>
              <a:t>more demanding</a:t>
            </a:r>
            <a:r>
              <a:rPr lang="en-GB" sz="4000">
                <a:solidFill>
                  <a:srgbClr val="333333"/>
                </a:solidFill>
                <a:latin typeface="Arial"/>
                <a:ea typeface="Roboto"/>
                <a:cs typeface="Roboto"/>
              </a:rPr>
              <a:t>’ GCSE exams were introduced in 2017 </a:t>
            </a:r>
            <a:endParaRPr lang="en-GB" sz="4000">
              <a:solidFill>
                <a:srgbClr val="000000"/>
              </a:solidFill>
              <a:latin typeface="Arial"/>
              <a:ea typeface="Roboto"/>
              <a:cs typeface="Arial"/>
            </a:endParaRPr>
          </a:p>
          <a:p>
            <a:pPr marL="342900" indent="-342900"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>
                <a:solidFill>
                  <a:srgbClr val="333333"/>
                </a:solidFill>
                <a:latin typeface="Arial"/>
                <a:ea typeface="Roboto"/>
                <a:cs typeface="Roboto"/>
              </a:rPr>
              <a:t>Exams now tend to include </a:t>
            </a:r>
            <a:r>
              <a:rPr lang="en-GB" sz="4000" b="1">
                <a:solidFill>
                  <a:srgbClr val="FF0000"/>
                </a:solidFill>
                <a:latin typeface="Arial"/>
                <a:ea typeface="Roboto"/>
                <a:cs typeface="Roboto"/>
              </a:rPr>
              <a:t>wordier questions</a:t>
            </a:r>
            <a:r>
              <a:rPr lang="en-GB" sz="4000">
                <a:solidFill>
                  <a:srgbClr val="333333"/>
                </a:solidFill>
                <a:latin typeface="Arial"/>
                <a:ea typeface="Roboto"/>
                <a:cs typeface="Roboto"/>
              </a:rPr>
              <a:t> – problematic for students with a low reading age</a:t>
            </a:r>
            <a:endParaRPr lang="en-GB" sz="4000">
              <a:solidFill>
                <a:srgbClr val="000000"/>
              </a:solidFill>
              <a:latin typeface="Arial"/>
              <a:ea typeface="ヒラギノ角ゴ ProN W3"/>
              <a:cs typeface="Arial"/>
            </a:endParaRP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4ED01522-5AD4-FB71-7107-BF9894200FCC}"/>
              </a:ext>
            </a:extLst>
          </p:cNvPr>
          <p:cNvSpPr txBox="1"/>
          <p:nvPr/>
        </p:nvSpPr>
        <p:spPr>
          <a:xfrm>
            <a:off x="189694" y="425408"/>
            <a:ext cx="15568466" cy="70788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sng" strike="noStrike" kern="1200" cap="none" spc="0" baseline="0">
                <a:solidFill>
                  <a:srgbClr val="FF0000"/>
                </a:solidFill>
                <a:uFillTx/>
                <a:latin typeface="Gill Sans MT"/>
              </a:rPr>
              <a:t>Why should you encourage your child to read?</a:t>
            </a:r>
          </a:p>
        </p:txBody>
      </p:sp>
      <p:pic>
        <p:nvPicPr>
          <p:cNvPr id="4098" name="Picture 2" descr="Eight Trends in Data Analytics - Database Trends and Applications">
            <a:extLst>
              <a:ext uri="{FF2B5EF4-FFF2-40B4-BE49-F238E27FC236}">
                <a16:creationId xmlns:a16="http://schemas.microsoft.com/office/drawing/2014/main" id="{095DBFFD-3F71-4126-127F-5B8DB748DB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5" r="25585"/>
          <a:stretch>
            <a:fillRect/>
          </a:stretch>
        </p:blipFill>
        <p:spPr bwMode="auto">
          <a:xfrm>
            <a:off x="13857182" y="2925696"/>
            <a:ext cx="4064000" cy="410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79863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E97E9B-B2CD-1088-65E6-564909D1B8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B236D31C-41AF-296F-E34C-DD4FC346BF1E}"/>
              </a:ext>
            </a:extLst>
          </p:cNvPr>
          <p:cNvGrpSpPr/>
          <p:nvPr/>
        </p:nvGrpSpPr>
        <p:grpSpPr>
          <a:xfrm>
            <a:off x="0" y="9258300"/>
            <a:ext cx="18482711" cy="1028700"/>
            <a:chOff x="0" y="0"/>
            <a:chExt cx="4867875" cy="27093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11B64CAC-9475-43A4-FF6C-2224F32E5CA7}"/>
                </a:ext>
              </a:extLst>
            </p:cNvPr>
            <p:cNvSpPr/>
            <p:nvPr/>
          </p:nvSpPr>
          <p:spPr>
            <a:xfrm>
              <a:off x="0" y="0"/>
              <a:ext cx="4867875" cy="270933"/>
            </a:xfrm>
            <a:custGeom>
              <a:avLst/>
              <a:gdLst/>
              <a:ahLst/>
              <a:cxnLst/>
              <a:rect l="l" t="t" r="r" b="b"/>
              <a:pathLst>
                <a:path w="4867875" h="270933">
                  <a:moveTo>
                    <a:pt x="0" y="0"/>
                  </a:moveTo>
                  <a:lnTo>
                    <a:pt x="4867875" y="0"/>
                  </a:lnTo>
                  <a:lnTo>
                    <a:pt x="4867875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CD2B2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E7B59F29-7873-6A42-EEA3-5765609A6AA4}"/>
                </a:ext>
              </a:extLst>
            </p:cNvPr>
            <p:cNvSpPr txBox="1"/>
            <p:nvPr/>
          </p:nvSpPr>
          <p:spPr>
            <a:xfrm>
              <a:off x="0" y="-57150"/>
              <a:ext cx="4867875" cy="3280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F4E78272-DA4D-E02A-9640-504DF723A343}"/>
              </a:ext>
            </a:extLst>
          </p:cNvPr>
          <p:cNvSpPr/>
          <p:nvPr/>
        </p:nvSpPr>
        <p:spPr>
          <a:xfrm>
            <a:off x="15942856" y="500166"/>
            <a:ext cx="1662297" cy="1792797"/>
          </a:xfrm>
          <a:custGeom>
            <a:avLst/>
            <a:gdLst/>
            <a:ahLst/>
            <a:cxnLst/>
            <a:rect l="l" t="t" r="r" b="b"/>
            <a:pathLst>
              <a:path w="1662297" h="1792797">
                <a:moveTo>
                  <a:pt x="0" y="0"/>
                </a:moveTo>
                <a:lnTo>
                  <a:pt x="1662297" y="0"/>
                </a:lnTo>
                <a:lnTo>
                  <a:pt x="1662297" y="1792797"/>
                </a:lnTo>
                <a:lnTo>
                  <a:pt x="0" y="17927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43459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6E0426A7-A7E7-C5FA-6424-7DFD76C5EF73}"/>
              </a:ext>
            </a:extLst>
          </p:cNvPr>
          <p:cNvSpPr txBox="1"/>
          <p:nvPr/>
        </p:nvSpPr>
        <p:spPr>
          <a:xfrm>
            <a:off x="569664" y="1625600"/>
            <a:ext cx="11073696" cy="775596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000" b="1" i="0" u="none" strike="noStrike" kern="1200" cap="none" spc="0" baseline="0">
                <a:solidFill>
                  <a:srgbClr val="FF0000"/>
                </a:solidFill>
                <a:uFillTx/>
                <a:latin typeface="Gill Sans MT"/>
              </a:rPr>
              <a:t>Children who read books </a:t>
            </a:r>
            <a:r>
              <a:rPr lang="en-GB" sz="3000" b="0" i="0" u="none" strike="noStrike" kern="1200" cap="none" spc="0" baseline="0">
                <a:solidFill>
                  <a:srgbClr val="000000"/>
                </a:solidFill>
                <a:uFillTx/>
                <a:latin typeface="Gill Sans MT"/>
              </a:rPr>
              <a:t>more than once a week by age 16 </a:t>
            </a:r>
            <a:r>
              <a:rPr lang="en-GB" sz="3000" b="1" i="0" u="none" strike="noStrike" kern="1200" cap="none" spc="0" baseline="0">
                <a:solidFill>
                  <a:srgbClr val="FF0000"/>
                </a:solidFill>
                <a:uFillTx/>
                <a:latin typeface="Gill Sans MT"/>
              </a:rPr>
              <a:t>gain higher results </a:t>
            </a:r>
            <a:r>
              <a:rPr lang="en-GB" sz="3000" b="0" i="0" u="none" strike="noStrike" kern="1200" cap="none" spc="0" baseline="0">
                <a:solidFill>
                  <a:srgbClr val="000000"/>
                </a:solidFill>
                <a:uFillTx/>
                <a:latin typeface="Gill Sans MT"/>
              </a:rPr>
              <a:t>than those who read less regularly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000" b="0" i="0" u="none" strike="noStrike" kern="1200" cap="none" spc="0" baseline="0">
                <a:solidFill>
                  <a:srgbClr val="000000"/>
                </a:solidFill>
                <a:uFillTx/>
                <a:latin typeface="Gill Sans MT"/>
              </a:rPr>
              <a:t>19% of readers say that </a:t>
            </a:r>
            <a:r>
              <a:rPr lang="en-GB" sz="3000" b="1" i="0" u="none" strike="noStrike" kern="1200" cap="none" spc="0" baseline="0">
                <a:solidFill>
                  <a:srgbClr val="FF0000"/>
                </a:solidFill>
                <a:uFillTx/>
                <a:latin typeface="Gill Sans MT"/>
              </a:rPr>
              <a:t>reading stops them from feeling lonely</a:t>
            </a:r>
            <a:r>
              <a:rPr lang="en-GB" sz="3000" b="0" i="0" u="none" strike="noStrike" kern="1200" cap="none" spc="0" baseline="0">
                <a:solidFill>
                  <a:srgbClr val="000000"/>
                </a:solidFill>
                <a:uFillTx/>
                <a:latin typeface="Gill Sans MT"/>
              </a:rPr>
              <a:t>.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000" b="0" i="0" u="none" strike="noStrike" kern="1200" cap="none" spc="0" baseline="0">
                <a:solidFill>
                  <a:srgbClr val="000000"/>
                </a:solidFill>
                <a:uFillTx/>
                <a:latin typeface="Gill Sans MT"/>
              </a:rPr>
              <a:t> Regular readers for pleasure reported </a:t>
            </a:r>
            <a:r>
              <a:rPr lang="en-GB" sz="3000" b="1" i="0" u="none" strike="noStrike" kern="1200" cap="none" spc="0" baseline="0">
                <a:solidFill>
                  <a:srgbClr val="FF0000"/>
                </a:solidFill>
                <a:uFillTx/>
                <a:latin typeface="Gill Sans MT"/>
              </a:rPr>
              <a:t>fewer feelings of stress and depression than non-readers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000" b="0" i="0" u="none" strike="noStrike" kern="1200" cap="none" spc="0" baseline="0">
                <a:solidFill>
                  <a:srgbClr val="000000"/>
                </a:solidFill>
                <a:uFillTx/>
                <a:latin typeface="Gill Sans MT"/>
              </a:rPr>
              <a:t>Studies have shown that those who read for pleasure have </a:t>
            </a:r>
            <a:r>
              <a:rPr lang="en-GB" sz="3000" b="1" i="0" u="none" strike="noStrike" kern="1200" cap="none" spc="0" baseline="0">
                <a:solidFill>
                  <a:srgbClr val="FF0000"/>
                </a:solidFill>
                <a:uFillTx/>
                <a:latin typeface="Gill Sans MT"/>
              </a:rPr>
              <a:t>higher levels of self-esteem </a:t>
            </a:r>
            <a:r>
              <a:rPr lang="en-GB" sz="3000" b="0" i="0" u="none" strike="noStrike" kern="1200" cap="none" spc="0" baseline="0">
                <a:solidFill>
                  <a:srgbClr val="000000"/>
                </a:solidFill>
                <a:uFillTx/>
                <a:latin typeface="Gill Sans MT"/>
              </a:rPr>
              <a:t>and a </a:t>
            </a:r>
            <a:r>
              <a:rPr lang="en-GB" sz="3000" b="1" i="0" u="none" strike="noStrike" kern="1200" cap="none" spc="0" baseline="0">
                <a:solidFill>
                  <a:srgbClr val="FF0000"/>
                </a:solidFill>
                <a:uFillTx/>
                <a:latin typeface="Gill Sans MT"/>
              </a:rPr>
              <a:t>greater ability to cope with difficult situations</a:t>
            </a:r>
            <a:endParaRPr lang="en-GB" sz="3000" b="0" i="0" u="none" strike="noStrike" kern="1200" cap="none" spc="0" baseline="0">
              <a:solidFill>
                <a:srgbClr val="000000"/>
              </a:solidFill>
              <a:uFillTx/>
              <a:latin typeface="Gill Sans MT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000" b="0" i="0" u="none" strike="noStrike" kern="1200" cap="none" spc="0" baseline="0">
                <a:solidFill>
                  <a:srgbClr val="000000"/>
                </a:solidFill>
                <a:uFillTx/>
                <a:latin typeface="Gill Sans MT"/>
              </a:rPr>
              <a:t>Reading for pleasure has been found to improve</a:t>
            </a:r>
            <a:r>
              <a:rPr lang="en-GB" sz="3000" b="1" i="0" u="none" strike="noStrike" kern="1200" cap="none" spc="0" baseline="0">
                <a:solidFill>
                  <a:srgbClr val="FF0000"/>
                </a:solidFill>
                <a:uFillTx/>
                <a:latin typeface="Gill Sans MT"/>
              </a:rPr>
              <a:t> sleeping patterns</a:t>
            </a:r>
            <a:endParaRPr lang="en-GB" sz="3000" b="0" i="0" u="none" strike="noStrike" kern="1200" cap="none" spc="0" baseline="0">
              <a:solidFill>
                <a:srgbClr val="000000"/>
              </a:solidFill>
              <a:uFillTx/>
              <a:latin typeface="Gill Sans MT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000" b="0" i="0" u="none" strike="noStrike" kern="1200" cap="none" spc="0" baseline="0">
                <a:solidFill>
                  <a:srgbClr val="000000"/>
                </a:solidFill>
                <a:uFillTx/>
                <a:latin typeface="Gill Sans MT"/>
              </a:rPr>
              <a:t>Adults who read for just 30 minutes a week are 20% more likely to report </a:t>
            </a:r>
            <a:r>
              <a:rPr lang="en-GB" sz="3000" b="1" i="0" u="none" strike="noStrike" kern="1200" cap="none" spc="0" baseline="0">
                <a:solidFill>
                  <a:srgbClr val="FF0000"/>
                </a:solidFill>
                <a:uFillTx/>
                <a:latin typeface="Gill Sans MT"/>
              </a:rPr>
              <a:t>greater life satisfaction</a:t>
            </a:r>
            <a:endParaRPr lang="en-GB" sz="3000" b="0" i="0" u="none" strike="noStrike" kern="1200" cap="none" spc="0" baseline="0">
              <a:solidFill>
                <a:srgbClr val="000000"/>
              </a:solidFill>
              <a:uFillTx/>
              <a:latin typeface="Gill Sans MT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000" b="0" i="0" u="none" strike="noStrike" kern="1200" cap="none" spc="0" baseline="0">
                <a:solidFill>
                  <a:srgbClr val="000000"/>
                </a:solidFill>
                <a:uFillTx/>
                <a:latin typeface="Gill Sans MT"/>
              </a:rPr>
              <a:t>People who read for </a:t>
            </a:r>
            <a:r>
              <a:rPr lang="en-GB" sz="3000" b="1" i="0" u="none" strike="noStrike" kern="1200" cap="none" spc="0" baseline="0">
                <a:solidFill>
                  <a:srgbClr val="FF0000"/>
                </a:solidFill>
                <a:uFillTx/>
                <a:latin typeface="Gill Sans MT"/>
              </a:rPr>
              <a:t>3.5hours a week </a:t>
            </a:r>
            <a:r>
              <a:rPr lang="en-GB" sz="3000" b="0" i="0" u="none" strike="noStrike" kern="1200" cap="none" spc="0" baseline="0">
                <a:solidFill>
                  <a:srgbClr val="000000"/>
                </a:solidFill>
                <a:uFillTx/>
                <a:latin typeface="Gill Sans MT"/>
              </a:rPr>
              <a:t>(30mins a day) have a </a:t>
            </a:r>
            <a:r>
              <a:rPr lang="en-GB" sz="3000" b="1" i="0" u="none" strike="noStrike" kern="1200" cap="none" spc="0" baseline="0">
                <a:solidFill>
                  <a:srgbClr val="FF0000"/>
                </a:solidFill>
                <a:uFillTx/>
                <a:latin typeface="Gill Sans MT"/>
              </a:rPr>
              <a:t>17% higher life expectancy</a:t>
            </a:r>
            <a:r>
              <a:rPr lang="en-GB" sz="3000" b="0" i="0" u="none" strike="noStrike" kern="1200" cap="none" spc="0" baseline="0">
                <a:solidFill>
                  <a:srgbClr val="000000"/>
                </a:solidFill>
                <a:uFillTx/>
                <a:latin typeface="Gill Sans MT"/>
              </a:rPr>
              <a:t> than those who don’t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3000" b="0" i="0" u="none" strike="noStrike" kern="1200" cap="none" spc="0" baseline="0">
              <a:solidFill>
                <a:srgbClr val="000000"/>
              </a:solidFill>
              <a:uFillTx/>
              <a:latin typeface="Gill Sans MT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000" b="1" i="0" u="none" strike="noStrike" kern="1200" cap="none" spc="0" baseline="0">
                <a:solidFill>
                  <a:srgbClr val="FF0000"/>
                </a:solidFill>
                <a:uFillTx/>
                <a:latin typeface="Gill Sans MT"/>
              </a:rPr>
              <a:t>30mins is 2% of your day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Gill Sans MT"/>
            </a:endParaRP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5F32B086-1380-73E3-F6C2-142E407829AA}"/>
              </a:ext>
            </a:extLst>
          </p:cNvPr>
          <p:cNvSpPr txBox="1"/>
          <p:nvPr/>
        </p:nvSpPr>
        <p:spPr>
          <a:xfrm>
            <a:off x="235815" y="572558"/>
            <a:ext cx="15634105" cy="70788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sng" strike="noStrike" kern="1200" cap="none" spc="0" baseline="0">
                <a:solidFill>
                  <a:srgbClr val="FF0000"/>
                </a:solidFill>
                <a:uFillTx/>
                <a:latin typeface="Gill Sans MT"/>
              </a:rPr>
              <a:t>The benefits of reading</a:t>
            </a:r>
          </a:p>
        </p:txBody>
      </p:sp>
      <p:pic>
        <p:nvPicPr>
          <p:cNvPr id="8" name="Picture 7" descr="A group of students in a classroom&#10;&#10;AI-generated content may be incorrect.">
            <a:extLst>
              <a:ext uri="{FF2B5EF4-FFF2-40B4-BE49-F238E27FC236}">
                <a16:creationId xmlns:a16="http://schemas.microsoft.com/office/drawing/2014/main" id="{250F6A02-A432-711B-8CA3-1B01385804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" r="10340"/>
          <a:stretch>
            <a:fillRect/>
          </a:stretch>
        </p:blipFill>
        <p:spPr>
          <a:xfrm>
            <a:off x="11976168" y="3009930"/>
            <a:ext cx="5628985" cy="430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4629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0F03EB-CDE2-FD50-A292-83288D1B9D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6B8D8C0-2043-EE6F-6946-074BD9146271}"/>
              </a:ext>
            </a:extLst>
          </p:cNvPr>
          <p:cNvGrpSpPr/>
          <p:nvPr/>
        </p:nvGrpSpPr>
        <p:grpSpPr>
          <a:xfrm>
            <a:off x="0" y="9258300"/>
            <a:ext cx="18482711" cy="1028700"/>
            <a:chOff x="0" y="0"/>
            <a:chExt cx="4867875" cy="27093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7271AAE7-6079-DA55-650A-93785524C1F0}"/>
                </a:ext>
              </a:extLst>
            </p:cNvPr>
            <p:cNvSpPr/>
            <p:nvPr/>
          </p:nvSpPr>
          <p:spPr>
            <a:xfrm>
              <a:off x="0" y="0"/>
              <a:ext cx="4867875" cy="270933"/>
            </a:xfrm>
            <a:custGeom>
              <a:avLst/>
              <a:gdLst/>
              <a:ahLst/>
              <a:cxnLst/>
              <a:rect l="l" t="t" r="r" b="b"/>
              <a:pathLst>
                <a:path w="4867875" h="270933">
                  <a:moveTo>
                    <a:pt x="0" y="0"/>
                  </a:moveTo>
                  <a:lnTo>
                    <a:pt x="4867875" y="0"/>
                  </a:lnTo>
                  <a:lnTo>
                    <a:pt x="4867875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CD2B2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81431E89-3575-313C-FFA2-2D3438BF6CA3}"/>
                </a:ext>
              </a:extLst>
            </p:cNvPr>
            <p:cNvSpPr txBox="1"/>
            <p:nvPr/>
          </p:nvSpPr>
          <p:spPr>
            <a:xfrm>
              <a:off x="0" y="-57150"/>
              <a:ext cx="4867875" cy="3280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51FDF1C3-D829-93A0-4FC6-175ACCEBFBFB}"/>
              </a:ext>
            </a:extLst>
          </p:cNvPr>
          <p:cNvSpPr/>
          <p:nvPr/>
        </p:nvSpPr>
        <p:spPr>
          <a:xfrm>
            <a:off x="15942856" y="500166"/>
            <a:ext cx="1662297" cy="1792797"/>
          </a:xfrm>
          <a:custGeom>
            <a:avLst/>
            <a:gdLst/>
            <a:ahLst/>
            <a:cxnLst/>
            <a:rect l="l" t="t" r="r" b="b"/>
            <a:pathLst>
              <a:path w="1662297" h="1792797">
                <a:moveTo>
                  <a:pt x="0" y="0"/>
                </a:moveTo>
                <a:lnTo>
                  <a:pt x="1662297" y="0"/>
                </a:lnTo>
                <a:lnTo>
                  <a:pt x="1662297" y="1792797"/>
                </a:lnTo>
                <a:lnTo>
                  <a:pt x="0" y="17927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43459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D98FF798-D52C-489E-B6CA-1A731C95C9B5}"/>
              </a:ext>
            </a:extLst>
          </p:cNvPr>
          <p:cNvSpPr txBox="1"/>
          <p:nvPr/>
        </p:nvSpPr>
        <p:spPr>
          <a:xfrm>
            <a:off x="569664" y="1515696"/>
            <a:ext cx="11073696" cy="79406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R="0" lvl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000" b="1" kern="0">
                <a:solidFill>
                  <a:srgbClr val="FF0000"/>
                </a:solidFill>
                <a:latin typeface="Gill Sans MT"/>
              </a:rPr>
              <a:t>NGRT</a:t>
            </a:r>
            <a:endParaRPr lang="en-US">
              <a:ea typeface="Calibri"/>
              <a:cs typeface="Calibri"/>
            </a:endParaRPr>
          </a:p>
          <a:p>
            <a:pPr marL="457200" indent="-457200">
              <a:buSzPct val="100000"/>
              <a:buFont typeface="Calibri"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000" kern="0">
                <a:latin typeface="Gill Sans MT"/>
              </a:rPr>
              <a:t>All Year 7 students are currently being tested using the online NGRT in their library lesson</a:t>
            </a:r>
          </a:p>
          <a:p>
            <a:pPr marL="457200" indent="-457200">
              <a:buFont typeface="Calibri"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000" kern="0">
                <a:latin typeface="Gill Sans MT"/>
              </a:rPr>
              <a:t>There is no revision or preparation needed as it is a cognitive test rather than knowledge-base</a:t>
            </a:r>
          </a:p>
          <a:p>
            <a:pPr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3000" b="1" kern="0">
              <a:solidFill>
                <a:srgbClr val="FF0000"/>
              </a:solidFill>
              <a:latin typeface="Gill Sans MT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000" b="1" kern="0">
                <a:solidFill>
                  <a:srgbClr val="FF0000"/>
                </a:solidFill>
                <a:latin typeface="Gill Sans MT"/>
              </a:rPr>
              <a:t>Salford Test</a:t>
            </a:r>
            <a:endParaRPr lang="en-GB"/>
          </a:p>
          <a:p>
            <a:pPr marL="457200" indent="-457200">
              <a:buFont typeface="Calibri"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000" kern="0">
                <a:latin typeface="Gill Sans MT"/>
              </a:rPr>
              <a:t>Used to triangulate other data</a:t>
            </a:r>
          </a:p>
          <a:p>
            <a:pPr marL="457200" indent="-457200">
              <a:buFont typeface="Calibri"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000" kern="0">
                <a:latin typeface="Gill Sans MT"/>
              </a:rPr>
              <a:t>Used at the start and finish of interventions to show progress</a:t>
            </a:r>
          </a:p>
          <a:p>
            <a:pPr marL="457200" indent="-457200">
              <a:buFont typeface="Calibri"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000" kern="0">
                <a:latin typeface="Gill Sans MT"/>
              </a:rPr>
              <a:t>Completed on paper with a member of the library or SEND team</a:t>
            </a:r>
          </a:p>
          <a:p>
            <a:pPr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3000" b="1" kern="0">
              <a:solidFill>
                <a:srgbClr val="FF0000"/>
              </a:solidFill>
              <a:latin typeface="Gill Sans MT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000" b="1" kern="0">
                <a:solidFill>
                  <a:srgbClr val="FF0000"/>
                </a:solidFill>
                <a:latin typeface="Gill Sans MT"/>
              </a:rPr>
              <a:t>STAR testing</a:t>
            </a:r>
          </a:p>
          <a:p>
            <a:pPr marL="457200" indent="-457200">
              <a:buFont typeface="Calibri"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000">
                <a:latin typeface="Gill Sans MT"/>
              </a:rPr>
              <a:t>Designed to assess student comprehension</a:t>
            </a:r>
          </a:p>
          <a:p>
            <a:pPr marL="457200" indent="-457200">
              <a:buFont typeface="Calibri"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000">
                <a:latin typeface="Gill Sans MT"/>
              </a:rPr>
              <a:t>Allows library staff to provide students with an appropriate book within their ZPD</a:t>
            </a:r>
          </a:p>
          <a:p>
            <a:pPr marL="457200" indent="-457200">
              <a:buFont typeface="Calibri"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000">
                <a:latin typeface="Gill Sans MT"/>
              </a:rPr>
              <a:t>Allows us to monitor their engagement and progress with their reading and reward progress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ABB7632C-7C94-EC6B-A277-7DFEAFBA0CA3}"/>
              </a:ext>
            </a:extLst>
          </p:cNvPr>
          <p:cNvSpPr txBox="1"/>
          <p:nvPr/>
        </p:nvSpPr>
        <p:spPr>
          <a:xfrm>
            <a:off x="235815" y="572558"/>
            <a:ext cx="15634105" cy="70788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u="sng">
                <a:solidFill>
                  <a:srgbClr val="FF0000"/>
                </a:solidFill>
                <a:latin typeface="Gill Sans MT"/>
              </a:rPr>
              <a:t>Testing</a:t>
            </a:r>
          </a:p>
        </p:txBody>
      </p:sp>
      <p:pic>
        <p:nvPicPr>
          <p:cNvPr id="8" name="Picture 7" descr="A group of students in a classroom&#10;&#10;AI-generated content may be incorrect.">
            <a:extLst>
              <a:ext uri="{FF2B5EF4-FFF2-40B4-BE49-F238E27FC236}">
                <a16:creationId xmlns:a16="http://schemas.microsoft.com/office/drawing/2014/main" id="{A4F82ACE-31E9-141D-7C67-F7E86A6E4C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" r="10340"/>
          <a:stretch>
            <a:fillRect/>
          </a:stretch>
        </p:blipFill>
        <p:spPr>
          <a:xfrm>
            <a:off x="11976168" y="3009930"/>
            <a:ext cx="5628985" cy="4301892"/>
          </a:xfrm>
          <a:prstGeom prst="rect">
            <a:avLst/>
          </a:prstGeom>
        </p:spPr>
      </p:pic>
      <p:pic>
        <p:nvPicPr>
          <p:cNvPr id="9" name="Picture 8" descr="A collage of colorful letters and numbers&#10;&#10;AI-generated content may be incorrect.">
            <a:extLst>
              <a:ext uri="{FF2B5EF4-FFF2-40B4-BE49-F238E27FC236}">
                <a16:creationId xmlns:a16="http://schemas.microsoft.com/office/drawing/2014/main" id="{AA3472B1-C7AC-EB5D-3D32-53CBBE03D04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47026" t="144573" r="147597" b="-145034"/>
          <a:stretch>
            <a:fillRect/>
          </a:stretch>
        </p:blipFill>
        <p:spPr>
          <a:xfrm>
            <a:off x="8186738" y="3948113"/>
            <a:ext cx="1903588" cy="24017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6ABD85-15B1-108D-F8AD-5304E1CF373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3211" t="122" r="459" b="52094"/>
          <a:stretch>
            <a:fillRect/>
          </a:stretch>
        </p:blipFill>
        <p:spPr>
          <a:xfrm>
            <a:off x="11505229" y="577728"/>
            <a:ext cx="3286675" cy="186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2001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A4BF90-8B1C-AF46-86AF-BFDB7114A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B11EE0F8-C6E2-3E23-B0F4-5CFC54A15981}"/>
              </a:ext>
            </a:extLst>
          </p:cNvPr>
          <p:cNvGrpSpPr/>
          <p:nvPr/>
        </p:nvGrpSpPr>
        <p:grpSpPr>
          <a:xfrm>
            <a:off x="0" y="9258300"/>
            <a:ext cx="18482711" cy="1028700"/>
            <a:chOff x="0" y="0"/>
            <a:chExt cx="4867875" cy="27093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7E50956A-73D5-71D8-CAC2-9A0C15AFAF82}"/>
                </a:ext>
              </a:extLst>
            </p:cNvPr>
            <p:cNvSpPr/>
            <p:nvPr/>
          </p:nvSpPr>
          <p:spPr>
            <a:xfrm>
              <a:off x="0" y="0"/>
              <a:ext cx="4867875" cy="270933"/>
            </a:xfrm>
            <a:custGeom>
              <a:avLst/>
              <a:gdLst/>
              <a:ahLst/>
              <a:cxnLst/>
              <a:rect l="l" t="t" r="r" b="b"/>
              <a:pathLst>
                <a:path w="4867875" h="270933">
                  <a:moveTo>
                    <a:pt x="0" y="0"/>
                  </a:moveTo>
                  <a:lnTo>
                    <a:pt x="4867875" y="0"/>
                  </a:lnTo>
                  <a:lnTo>
                    <a:pt x="4867875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CD2B2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DBBA290A-75FF-4232-E608-DBE9530A8C76}"/>
                </a:ext>
              </a:extLst>
            </p:cNvPr>
            <p:cNvSpPr txBox="1"/>
            <p:nvPr/>
          </p:nvSpPr>
          <p:spPr>
            <a:xfrm>
              <a:off x="0" y="-57150"/>
              <a:ext cx="4867875" cy="3280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2CC8EF60-16C0-DAA3-7D12-7749926720B8}"/>
              </a:ext>
            </a:extLst>
          </p:cNvPr>
          <p:cNvSpPr/>
          <p:nvPr/>
        </p:nvSpPr>
        <p:spPr>
          <a:xfrm>
            <a:off x="15942856" y="500166"/>
            <a:ext cx="1662297" cy="1792797"/>
          </a:xfrm>
          <a:custGeom>
            <a:avLst/>
            <a:gdLst/>
            <a:ahLst/>
            <a:cxnLst/>
            <a:rect l="l" t="t" r="r" b="b"/>
            <a:pathLst>
              <a:path w="1662297" h="1792797">
                <a:moveTo>
                  <a:pt x="0" y="0"/>
                </a:moveTo>
                <a:lnTo>
                  <a:pt x="1662297" y="0"/>
                </a:lnTo>
                <a:lnTo>
                  <a:pt x="1662297" y="1792797"/>
                </a:lnTo>
                <a:lnTo>
                  <a:pt x="0" y="17927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43459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D73B39FF-48E0-34A9-9390-85D09EC66386}"/>
              </a:ext>
            </a:extLst>
          </p:cNvPr>
          <p:cNvSpPr/>
          <p:nvPr/>
        </p:nvSpPr>
        <p:spPr>
          <a:xfrm>
            <a:off x="13614399" y="3121764"/>
            <a:ext cx="4444477" cy="2505411"/>
          </a:xfrm>
          <a:prstGeom prst="rect">
            <a:avLst/>
          </a:prstGeom>
          <a:solidFill>
            <a:srgbClr val="C0C0C0"/>
          </a:solidFill>
          <a:ln w="22229" cap="rnd">
            <a:solidFill>
              <a:srgbClr val="562C16"/>
            </a:solidFill>
            <a:prstDash val="solid"/>
            <a:miter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1" i="0" u="none" strike="noStrike" kern="1200" cap="none" spc="0" baseline="0">
                <a:solidFill>
                  <a:srgbClr val="000000"/>
                </a:solidFill>
                <a:uFillTx/>
                <a:latin typeface="Gill Sans MT"/>
              </a:rPr>
              <a:t>What we are doing: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u="none" strike="noStrike" kern="1200" cap="none" spc="0" baseline="0">
                <a:solidFill>
                  <a:srgbClr val="000000"/>
                </a:solidFill>
                <a:uFillTx/>
                <a:latin typeface="Gill Sans MT"/>
              </a:rPr>
              <a:t>PLG reading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u="none" strike="noStrike" kern="1200" cap="none" spc="0" baseline="0">
                <a:solidFill>
                  <a:srgbClr val="000000"/>
                </a:solidFill>
                <a:uFillTx/>
                <a:latin typeface="Gill Sans MT"/>
              </a:rPr>
              <a:t>EXACT testing</a:t>
            </a:r>
          </a:p>
          <a:p>
            <a:pPr marL="285750" indent="-285750">
              <a:buSzPct val="100000"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>
                <a:solidFill>
                  <a:srgbClr val="000000"/>
                </a:solidFill>
                <a:latin typeface="Gill Sans MT"/>
              </a:rPr>
              <a:t>Literacy explicitly taught in lessons</a:t>
            </a:r>
          </a:p>
          <a:p>
            <a:pPr marL="285750" indent="-285750">
              <a:buSzPct val="100000"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kern="0">
                <a:solidFill>
                  <a:srgbClr val="000000"/>
                </a:solidFill>
                <a:latin typeface="Gill Sans MT"/>
              </a:rPr>
              <a:t>Access to library at break and lunch</a:t>
            </a:r>
          </a:p>
          <a:p>
            <a:pPr marL="285750" indent="-285750">
              <a:buSzPct val="100000"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kern="0">
                <a:solidFill>
                  <a:srgbClr val="000000"/>
                </a:solidFill>
                <a:latin typeface="Gill Sans MT"/>
              </a:rPr>
              <a:t>Lexia intervention</a:t>
            </a:r>
          </a:p>
          <a:p>
            <a:pPr marL="285750" indent="-285750">
              <a:buSzPct val="100000"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kern="0" err="1">
                <a:solidFill>
                  <a:srgbClr val="000000"/>
                </a:solidFill>
                <a:latin typeface="Gill Sans MT"/>
              </a:rPr>
              <a:t>Sparx</a:t>
            </a:r>
            <a:r>
              <a:rPr lang="en-GB" sz="2000" kern="0">
                <a:solidFill>
                  <a:srgbClr val="000000"/>
                </a:solidFill>
                <a:latin typeface="Gill Sans MT"/>
              </a:rPr>
              <a:t> Reader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338DAAE9-9FCD-9246-5F9C-04D2DC30B3FA}"/>
              </a:ext>
            </a:extLst>
          </p:cNvPr>
          <p:cNvSpPr/>
          <p:nvPr/>
        </p:nvSpPr>
        <p:spPr>
          <a:xfrm>
            <a:off x="13614399" y="6016887"/>
            <a:ext cx="4444477" cy="2562987"/>
          </a:xfrm>
          <a:prstGeom prst="rect">
            <a:avLst/>
          </a:prstGeom>
          <a:solidFill>
            <a:srgbClr val="C0C0C0"/>
          </a:solidFill>
          <a:ln w="22229" cap="rnd">
            <a:solidFill>
              <a:srgbClr val="562C16"/>
            </a:solidFill>
            <a:prstDash val="solid"/>
            <a:miter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1" i="0" u="none" strike="noStrike" kern="1200" cap="none" spc="0" baseline="0">
                <a:solidFill>
                  <a:srgbClr val="000000"/>
                </a:solidFill>
                <a:uFillTx/>
                <a:latin typeface="Gill Sans MT"/>
              </a:rPr>
              <a:t>What you can do:</a:t>
            </a:r>
          </a:p>
          <a:p>
            <a:pPr marL="285750" indent="-285750">
              <a:buSzPct val="100000"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0" i="0" u="none" strike="noStrike" kern="1200" cap="none" spc="0" baseline="0">
                <a:solidFill>
                  <a:srgbClr val="000000"/>
                </a:solidFill>
                <a:uFillTx/>
                <a:latin typeface="Gill Sans MT"/>
              </a:rPr>
              <a:t>Encourage them to read </a:t>
            </a:r>
            <a:r>
              <a:rPr lang="en-GB" sz="2800">
                <a:solidFill>
                  <a:srgbClr val="000000"/>
                </a:solidFill>
                <a:latin typeface="Gill Sans MT"/>
              </a:rPr>
              <a:t>'widely and often'</a:t>
            </a:r>
            <a:endParaRPr lang="en-GB" sz="2800" b="0" i="0" u="none" strike="noStrike" cap="none" spc="0" baseline="0">
              <a:solidFill>
                <a:srgbClr val="000000"/>
              </a:solidFill>
              <a:uFillTx/>
              <a:latin typeface="Gill Sans MT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0" i="0" u="none" strike="noStrike" kern="1200" cap="none" spc="0" baseline="0">
                <a:solidFill>
                  <a:srgbClr val="000000"/>
                </a:solidFill>
                <a:uFillTx/>
                <a:latin typeface="Gill Sans MT"/>
              </a:rPr>
              <a:t>Read with them/ to them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0" i="0" u="none" strike="noStrike" kern="1200" cap="none" spc="0" baseline="0">
                <a:solidFill>
                  <a:srgbClr val="000000"/>
                </a:solidFill>
                <a:uFillTx/>
                <a:latin typeface="Gill Sans MT"/>
              </a:rPr>
              <a:t>Support the interventions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Gill Sans MT"/>
            </a:endParaRP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A09D2134-E313-6C23-4E32-F203F9CEC733}"/>
              </a:ext>
            </a:extLst>
          </p:cNvPr>
          <p:cNvSpPr txBox="1"/>
          <p:nvPr/>
        </p:nvSpPr>
        <p:spPr>
          <a:xfrm>
            <a:off x="308751" y="500166"/>
            <a:ext cx="15634105" cy="70788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sng" strike="noStrike" kern="1200" cap="none" spc="0" baseline="0">
                <a:solidFill>
                  <a:srgbClr val="FF0000"/>
                </a:solidFill>
                <a:uFillTx/>
                <a:latin typeface="Gill Sans MT"/>
              </a:rPr>
              <a:t>Reading Interventions</a:t>
            </a: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0689A592-4E7B-9D27-92B7-588E8E13698E}"/>
              </a:ext>
            </a:extLst>
          </p:cNvPr>
          <p:cNvSpPr txBox="1"/>
          <p:nvPr/>
        </p:nvSpPr>
        <p:spPr>
          <a:xfrm>
            <a:off x="422426" y="1354280"/>
            <a:ext cx="12713003" cy="79406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R="0" lvl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400">
                <a:solidFill>
                  <a:srgbClr val="000000"/>
                </a:solidFill>
                <a:latin typeface="Gill Sans MT"/>
              </a:rPr>
              <a:t>We have invested in two new reading programmes:</a:t>
            </a:r>
          </a:p>
          <a:p>
            <a:pPr marR="0" lvl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3400" b="0" i="0" u="none" strike="noStrike" kern="1200" cap="none" spc="0" baseline="0">
              <a:solidFill>
                <a:srgbClr val="000000"/>
              </a:solidFill>
              <a:uFillTx/>
              <a:latin typeface="Gill Sans MT"/>
            </a:endParaRPr>
          </a:p>
          <a:p>
            <a:pPr marR="0" lvl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400" b="1" err="1">
                <a:solidFill>
                  <a:srgbClr val="000000"/>
                </a:solidFill>
                <a:latin typeface="Gill Sans MT"/>
              </a:rPr>
              <a:t>Sparx</a:t>
            </a:r>
            <a:r>
              <a:rPr lang="en-GB" sz="3400" b="1">
                <a:solidFill>
                  <a:srgbClr val="000000"/>
                </a:solidFill>
                <a:latin typeface="Gill Sans MT"/>
              </a:rPr>
              <a:t> Reader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400" b="0" i="0" u="none" strike="noStrike" kern="1200" cap="none" spc="0" baseline="0">
                <a:solidFill>
                  <a:srgbClr val="000000"/>
                </a:solidFill>
                <a:uFillTx/>
                <a:latin typeface="Gill Sans MT"/>
              </a:rPr>
              <a:t>All students will have access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400" b="0" i="0" u="none" strike="noStrike" kern="1200" cap="none" spc="0" baseline="0">
                <a:solidFill>
                  <a:srgbClr val="000000"/>
                </a:solidFill>
                <a:uFillTx/>
                <a:latin typeface="Gill Sans MT"/>
              </a:rPr>
              <a:t>Can be accessed on most devices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400">
                <a:solidFill>
                  <a:srgbClr val="000000"/>
                </a:solidFill>
                <a:latin typeface="Gill Sans MT"/>
              </a:rPr>
              <a:t>Encourages students to read and regularly review their understanding as they go</a:t>
            </a:r>
          </a:p>
          <a:p>
            <a:pPr marR="0" lvl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3400" b="0" i="0" u="none" strike="noStrike" kern="1200" cap="none" spc="0" baseline="0">
              <a:solidFill>
                <a:srgbClr val="000000"/>
              </a:solidFill>
              <a:uFillTx/>
              <a:latin typeface="Gill Sans MT"/>
            </a:endParaRPr>
          </a:p>
          <a:p>
            <a:pPr marR="0" lvl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3400">
              <a:solidFill>
                <a:srgbClr val="000000"/>
              </a:solidFill>
              <a:latin typeface="Gill Sans MT"/>
            </a:endParaRPr>
          </a:p>
          <a:p>
            <a:pPr marR="0" lvl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400" b="1" i="0" u="none" strike="noStrike" kern="1200" cap="none" spc="0" baseline="0" err="1">
                <a:solidFill>
                  <a:srgbClr val="000000"/>
                </a:solidFill>
                <a:uFillTx/>
                <a:latin typeface="Gill Sans MT"/>
              </a:rPr>
              <a:t>LexiaPowerUp</a:t>
            </a:r>
            <a:endParaRPr lang="en-GB" sz="3400" b="1" i="0" u="none" strike="noStrike" kern="1200" cap="none" spc="0" baseline="0">
              <a:solidFill>
                <a:srgbClr val="000000"/>
              </a:solidFill>
              <a:uFillTx/>
              <a:latin typeface="Gill Sans MT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400">
                <a:solidFill>
                  <a:srgbClr val="000000"/>
                </a:solidFill>
                <a:latin typeface="Gill Sans MT"/>
              </a:rPr>
              <a:t>A selection of students will be invited to attend (based on need)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400" b="0" i="0" u="none" strike="noStrike" kern="1200" cap="none" spc="0" baseline="0">
                <a:solidFill>
                  <a:srgbClr val="000000"/>
                </a:solidFill>
                <a:uFillTx/>
                <a:latin typeface="Gill Sans MT"/>
              </a:rPr>
              <a:t>Identifies gaps in knowledge and tailors learning to student needs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400">
                <a:solidFill>
                  <a:srgbClr val="000000"/>
                </a:solidFill>
                <a:latin typeface="Gill Sans MT"/>
              </a:rPr>
              <a:t>Adaptive and reflective to ensure rapid progress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400" b="0" i="0" u="none" strike="noStrike" kern="1200" cap="none" spc="0" baseline="0">
                <a:solidFill>
                  <a:srgbClr val="000000"/>
                </a:solidFill>
                <a:uFillTx/>
                <a:latin typeface="Gill Sans MT"/>
              </a:rPr>
              <a:t>Delivered weekly during PLG time (</a:t>
            </a:r>
            <a:r>
              <a:rPr lang="en-GB" sz="3400">
                <a:solidFill>
                  <a:srgbClr val="000000"/>
                </a:solidFill>
                <a:latin typeface="Gill Sans MT"/>
              </a:rPr>
              <a:t>to avoid lost learning in other areas)</a:t>
            </a:r>
            <a:endParaRPr lang="en-GB" sz="3400" b="0" i="0" u="none" strike="noStrike" kern="1200" cap="none" spc="0" baseline="0">
              <a:solidFill>
                <a:srgbClr val="000000"/>
              </a:solidFill>
              <a:uFillTx/>
              <a:latin typeface="Gill Sans MT"/>
            </a:endParaRPr>
          </a:p>
        </p:txBody>
      </p:sp>
      <p:pic>
        <p:nvPicPr>
          <p:cNvPr id="13" name="Picture 2" descr="Sparx Reader (@SparxReader) / X">
            <a:extLst>
              <a:ext uri="{FF2B5EF4-FFF2-40B4-BE49-F238E27FC236}">
                <a16:creationId xmlns:a16="http://schemas.microsoft.com/office/drawing/2014/main" id="{AD2023EB-5CAD-0201-4E7C-79174C54E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7510" y="1468061"/>
            <a:ext cx="2437746" cy="243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PowerUp Literacy® | 6th–12th Grade Literacy Acceleration Program | Lexia®">
            <a:extLst>
              <a:ext uri="{FF2B5EF4-FFF2-40B4-BE49-F238E27FC236}">
                <a16:creationId xmlns:a16="http://schemas.microsoft.com/office/drawing/2014/main" id="{BA76A789-81FC-14D7-B841-A2B4C8505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172" y="5171769"/>
            <a:ext cx="4074373" cy="120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42720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C5916A-68FB-CB10-ABEE-5C25D3F270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3E0FB2E1-7626-B623-9391-2698A4FD1239}"/>
              </a:ext>
            </a:extLst>
          </p:cNvPr>
          <p:cNvGrpSpPr/>
          <p:nvPr/>
        </p:nvGrpSpPr>
        <p:grpSpPr>
          <a:xfrm>
            <a:off x="0" y="9258300"/>
            <a:ext cx="18482711" cy="1028700"/>
            <a:chOff x="0" y="0"/>
            <a:chExt cx="4867875" cy="27093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67A3EC3A-2B68-7588-9441-3A4BBE16774D}"/>
                </a:ext>
              </a:extLst>
            </p:cNvPr>
            <p:cNvSpPr/>
            <p:nvPr/>
          </p:nvSpPr>
          <p:spPr>
            <a:xfrm>
              <a:off x="0" y="0"/>
              <a:ext cx="4867875" cy="270933"/>
            </a:xfrm>
            <a:custGeom>
              <a:avLst/>
              <a:gdLst/>
              <a:ahLst/>
              <a:cxnLst/>
              <a:rect l="l" t="t" r="r" b="b"/>
              <a:pathLst>
                <a:path w="4867875" h="270933">
                  <a:moveTo>
                    <a:pt x="0" y="0"/>
                  </a:moveTo>
                  <a:lnTo>
                    <a:pt x="4867875" y="0"/>
                  </a:lnTo>
                  <a:lnTo>
                    <a:pt x="4867875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CD2B2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60CDC3AB-EFA7-28D7-905C-7EF23617F995}"/>
                </a:ext>
              </a:extLst>
            </p:cNvPr>
            <p:cNvSpPr txBox="1"/>
            <p:nvPr/>
          </p:nvSpPr>
          <p:spPr>
            <a:xfrm>
              <a:off x="0" y="-57150"/>
              <a:ext cx="4867875" cy="3280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0482F939-33F6-D159-4F3E-9849D6299CA8}"/>
              </a:ext>
            </a:extLst>
          </p:cNvPr>
          <p:cNvSpPr/>
          <p:nvPr/>
        </p:nvSpPr>
        <p:spPr>
          <a:xfrm>
            <a:off x="15942856" y="500166"/>
            <a:ext cx="1662297" cy="1792797"/>
          </a:xfrm>
          <a:custGeom>
            <a:avLst/>
            <a:gdLst/>
            <a:ahLst/>
            <a:cxnLst/>
            <a:rect l="l" t="t" r="r" b="b"/>
            <a:pathLst>
              <a:path w="1662297" h="1792797">
                <a:moveTo>
                  <a:pt x="0" y="0"/>
                </a:moveTo>
                <a:lnTo>
                  <a:pt x="1662297" y="0"/>
                </a:lnTo>
                <a:lnTo>
                  <a:pt x="1662297" y="1792797"/>
                </a:lnTo>
                <a:lnTo>
                  <a:pt x="0" y="17927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43459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8A696C80-464F-89F6-CBE4-570491C81F93}"/>
              </a:ext>
            </a:extLst>
          </p:cNvPr>
          <p:cNvSpPr txBox="1"/>
          <p:nvPr/>
        </p:nvSpPr>
        <p:spPr>
          <a:xfrm>
            <a:off x="566576" y="500166"/>
            <a:ext cx="14785184" cy="53245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000" b="1" u="sng">
                <a:solidFill>
                  <a:srgbClr val="FF0000"/>
                </a:solidFill>
                <a:latin typeface="Gill Sans MT"/>
              </a:rPr>
              <a:t>Advice:</a:t>
            </a: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4000">
              <a:solidFill>
                <a:srgbClr val="000000"/>
              </a:solidFill>
              <a:latin typeface="Gill Sans MT"/>
            </a:endParaRPr>
          </a:p>
          <a:p>
            <a:pPr marL="285750" indent="-285750"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800" b="1">
                <a:solidFill>
                  <a:srgbClr val="FF0000"/>
                </a:solidFill>
                <a:latin typeface="Gill Sans MT"/>
              </a:rPr>
              <a:t>Check</a:t>
            </a:r>
            <a:r>
              <a:rPr lang="en-GB" sz="4800">
                <a:solidFill>
                  <a:srgbClr val="000000"/>
                </a:solidFill>
                <a:latin typeface="Gill Sans MT"/>
              </a:rPr>
              <a:t> regularly that they have</a:t>
            </a:r>
            <a:r>
              <a:rPr lang="en-GB" sz="4800" kern="0">
                <a:solidFill>
                  <a:srgbClr val="000000"/>
                </a:solidFill>
                <a:latin typeface="Gill Sans MT"/>
              </a:rPr>
              <a:t> a</a:t>
            </a:r>
            <a:r>
              <a:rPr lang="en-GB" sz="4800">
                <a:solidFill>
                  <a:srgbClr val="000000"/>
                </a:solidFill>
                <a:latin typeface="Gill Sans MT"/>
              </a:rPr>
              <a:t> book</a:t>
            </a:r>
            <a:r>
              <a:rPr lang="en-GB" sz="4800" kern="0">
                <a:solidFill>
                  <a:srgbClr val="000000"/>
                </a:solidFill>
                <a:latin typeface="Gill Sans MT"/>
              </a:rPr>
              <a:t> </a:t>
            </a:r>
            <a:r>
              <a:rPr lang="en-GB" sz="4800">
                <a:solidFill>
                  <a:srgbClr val="000000"/>
                </a:solidFill>
                <a:latin typeface="Gill Sans MT"/>
              </a:rPr>
              <a:t>and are reading it</a:t>
            </a:r>
            <a:endParaRPr lang="en-GB" sz="4800" kern="0">
              <a:solidFill>
                <a:srgbClr val="000000"/>
              </a:solidFill>
              <a:latin typeface="Gill Sans MT"/>
            </a:endParaRPr>
          </a:p>
          <a:p>
            <a:pPr marL="285750" indent="-285750"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800" b="1">
                <a:solidFill>
                  <a:srgbClr val="FF0000"/>
                </a:solidFill>
                <a:latin typeface="Gill Sans MT"/>
              </a:rPr>
              <a:t>Start small </a:t>
            </a:r>
            <a:r>
              <a:rPr lang="en-GB" sz="4800">
                <a:solidFill>
                  <a:srgbClr val="000000"/>
                </a:solidFill>
                <a:latin typeface="Gill Sans MT"/>
              </a:rPr>
              <a:t>(5mins to start and build up)</a:t>
            </a:r>
          </a:p>
          <a:p>
            <a:pPr marL="285750" indent="-285750"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800" b="1">
                <a:solidFill>
                  <a:srgbClr val="FF0000"/>
                </a:solidFill>
                <a:latin typeface="Gill Sans MT"/>
              </a:rPr>
              <a:t>Encourage them </a:t>
            </a:r>
            <a:r>
              <a:rPr lang="en-GB" sz="4800">
                <a:solidFill>
                  <a:srgbClr val="000000"/>
                </a:solidFill>
                <a:latin typeface="Gill Sans MT"/>
              </a:rPr>
              <a:t>to attend their intervention sessions</a:t>
            </a:r>
          </a:p>
          <a:p>
            <a:pPr marL="285750" indent="-285750"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800">
                <a:solidFill>
                  <a:srgbClr val="000000"/>
                </a:solidFill>
                <a:latin typeface="Gill Sans MT"/>
              </a:rPr>
              <a:t>Be a </a:t>
            </a:r>
            <a:r>
              <a:rPr lang="en-GB" sz="4800" b="1">
                <a:solidFill>
                  <a:srgbClr val="FF0000"/>
                </a:solidFill>
                <a:latin typeface="Gill Sans MT"/>
              </a:rPr>
              <a:t>role model</a:t>
            </a:r>
            <a:r>
              <a:rPr lang="en-GB" sz="4800" b="1" kern="0">
                <a:solidFill>
                  <a:srgbClr val="FF0000"/>
                </a:solidFill>
                <a:latin typeface="Gill Sans MT"/>
              </a:rPr>
              <a:t> </a:t>
            </a:r>
            <a:r>
              <a:rPr lang="en-GB" sz="4800" b="1" u="sng" kern="0">
                <a:solidFill>
                  <a:srgbClr val="00B050"/>
                </a:solidFill>
                <a:latin typeface="Gill Sans MT"/>
              </a:rPr>
              <a:t>– stand in the gap</a:t>
            </a:r>
            <a:endParaRPr lang="en-GB" sz="4800" b="1" u="sng">
              <a:solidFill>
                <a:srgbClr val="00B050"/>
              </a:solidFill>
              <a:latin typeface="Gill Sans MT"/>
            </a:endParaRPr>
          </a:p>
          <a:p>
            <a:pPr marL="285750" indent="-285750"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800">
                <a:solidFill>
                  <a:srgbClr val="000000"/>
                </a:solidFill>
                <a:latin typeface="Gill Sans MT"/>
              </a:rPr>
              <a:t>Contact school if you have any questions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78508C92-99DC-01AE-79CF-01E1970FFA3D}"/>
              </a:ext>
            </a:extLst>
          </p:cNvPr>
          <p:cNvSpPr txBox="1"/>
          <p:nvPr/>
        </p:nvSpPr>
        <p:spPr>
          <a:xfrm>
            <a:off x="415624" y="6901487"/>
            <a:ext cx="15229136" cy="203132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600">
                <a:solidFill>
                  <a:srgbClr val="000000"/>
                </a:solidFill>
                <a:highlight>
                  <a:srgbClr val="FFFF00"/>
                </a:highlight>
                <a:latin typeface="Gill Sans MT"/>
              </a:rPr>
              <a:t>Invitation:</a:t>
            </a: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>
              <a:solidFill>
                <a:srgbClr val="000000"/>
              </a:solidFill>
              <a:highlight>
                <a:srgbClr val="FFFF00"/>
              </a:highlight>
              <a:latin typeface="Gill Sans MT"/>
            </a:endParaRP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600">
                <a:solidFill>
                  <a:srgbClr val="000000"/>
                </a:solidFill>
                <a:highlight>
                  <a:srgbClr val="FFFF00"/>
                </a:highlight>
                <a:latin typeface="Gill Sans MT"/>
              </a:rPr>
              <a:t>Please come up to the library on level 3 straight after this session for light refreshments and to collect a ‘golden ticket’ for your child.</a:t>
            </a:r>
          </a:p>
        </p:txBody>
      </p:sp>
      <p:pic>
        <p:nvPicPr>
          <p:cNvPr id="2050" name="Picture 2" descr="Coaching Tip: How to avoid giving advice - Tom McCallum">
            <a:extLst>
              <a:ext uri="{FF2B5EF4-FFF2-40B4-BE49-F238E27FC236}">
                <a16:creationId xmlns:a16="http://schemas.microsoft.com/office/drawing/2014/main" id="{5B32E067-D53C-E0BB-94E5-A1A2C4720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4960" y="4292937"/>
            <a:ext cx="4706464" cy="297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49252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2B2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9BD617-119C-0AAB-A8BC-1CE782017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545836AF-D452-134E-BAE3-EC84E23586AA}"/>
              </a:ext>
            </a:extLst>
          </p:cNvPr>
          <p:cNvGrpSpPr/>
          <p:nvPr/>
        </p:nvGrpSpPr>
        <p:grpSpPr>
          <a:xfrm>
            <a:off x="11574159" y="0"/>
            <a:ext cx="6713841" cy="10443773"/>
            <a:chOff x="0" y="0"/>
            <a:chExt cx="1768255" cy="275062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8B2F2D2B-8EC7-FAC3-2D79-58BBC67EAE37}"/>
                </a:ext>
              </a:extLst>
            </p:cNvPr>
            <p:cNvSpPr/>
            <p:nvPr/>
          </p:nvSpPr>
          <p:spPr>
            <a:xfrm>
              <a:off x="0" y="0"/>
              <a:ext cx="1768254" cy="2750623"/>
            </a:xfrm>
            <a:custGeom>
              <a:avLst/>
              <a:gdLst/>
              <a:ahLst/>
              <a:cxnLst/>
              <a:rect l="l" t="t" r="r" b="b"/>
              <a:pathLst>
                <a:path w="1768254" h="2750623">
                  <a:moveTo>
                    <a:pt x="0" y="0"/>
                  </a:moveTo>
                  <a:lnTo>
                    <a:pt x="1768254" y="0"/>
                  </a:lnTo>
                  <a:lnTo>
                    <a:pt x="1768254" y="2750623"/>
                  </a:lnTo>
                  <a:lnTo>
                    <a:pt x="0" y="27506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F47F9A53-17CF-383B-969F-B98F415F0162}"/>
                </a:ext>
              </a:extLst>
            </p:cNvPr>
            <p:cNvSpPr txBox="1"/>
            <p:nvPr/>
          </p:nvSpPr>
          <p:spPr>
            <a:xfrm>
              <a:off x="0" y="-66675"/>
              <a:ext cx="1768255" cy="28172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6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Box 5">
            <a:extLst>
              <a:ext uri="{FF2B5EF4-FFF2-40B4-BE49-F238E27FC236}">
                <a16:creationId xmlns:a16="http://schemas.microsoft.com/office/drawing/2014/main" id="{C5C0B693-C86B-8D81-8C9A-699B4A6AA8CB}"/>
              </a:ext>
            </a:extLst>
          </p:cNvPr>
          <p:cNvSpPr txBox="1"/>
          <p:nvPr/>
        </p:nvSpPr>
        <p:spPr>
          <a:xfrm>
            <a:off x="-96653" y="4191214"/>
            <a:ext cx="11767465" cy="18081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01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bas Neue Bold"/>
                <a:ea typeface="Bebas Neue Bold"/>
                <a:cs typeface="Bebas Neue Bold"/>
                <a:sym typeface="Bebas Neue Bold"/>
              </a:rPr>
              <a:t>miss </a:t>
            </a:r>
            <a:r>
              <a:rPr kumimoji="0" lang="en-US" sz="170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bas Neue Bold"/>
                <a:ea typeface="Bebas Neue Bold"/>
                <a:cs typeface="Bebas Neue Bold"/>
                <a:sym typeface="Bebas Neue Bold"/>
              </a:rPr>
              <a:t>whybrow</a:t>
            </a:r>
            <a:endParaRPr kumimoji="0" lang="en-US" sz="17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ebas Neue Bold"/>
              <a:ea typeface="Bebas Neue Bold"/>
              <a:cs typeface="Bebas Neue Bold"/>
              <a:sym typeface="Bebas Neue Bold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B8A55E0E-EBE3-B6B6-54E6-C21CDB78A209}"/>
              </a:ext>
            </a:extLst>
          </p:cNvPr>
          <p:cNvSpPr/>
          <p:nvPr/>
        </p:nvSpPr>
        <p:spPr>
          <a:xfrm>
            <a:off x="16472943" y="341140"/>
            <a:ext cx="1662297" cy="1792797"/>
          </a:xfrm>
          <a:custGeom>
            <a:avLst/>
            <a:gdLst/>
            <a:ahLst/>
            <a:cxnLst/>
            <a:rect l="l" t="t" r="r" b="b"/>
            <a:pathLst>
              <a:path w="1662297" h="1792797">
                <a:moveTo>
                  <a:pt x="0" y="0"/>
                </a:moveTo>
                <a:lnTo>
                  <a:pt x="1662297" y="0"/>
                </a:lnTo>
                <a:lnTo>
                  <a:pt x="1662297" y="1792797"/>
                </a:lnTo>
                <a:lnTo>
                  <a:pt x="0" y="17927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434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AEE6426A-7B28-E970-22DA-29E6BBBA8719}"/>
              </a:ext>
            </a:extLst>
          </p:cNvPr>
          <p:cNvSpPr txBox="1"/>
          <p:nvPr/>
        </p:nvSpPr>
        <p:spPr>
          <a:xfrm>
            <a:off x="811891" y="6285389"/>
            <a:ext cx="9950378" cy="16502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Associate Assistant</a:t>
            </a:r>
          </a:p>
          <a:p>
            <a:pPr marL="0" marR="0" lvl="0" indent="0" algn="ctr" defTabSz="914400" rtl="0" eaLnBrk="1" fontAlgn="auto" latinLnBrk="0" hangingPunct="1">
              <a:lnSpc>
                <a:spcPts val="40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7000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marL="0" marR="0" lvl="0" indent="0" algn="ctr" defTabSz="914400" rtl="0" eaLnBrk="1" fontAlgn="auto" latinLnBrk="0" hangingPunct="1">
              <a:lnSpc>
                <a:spcPts val="40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 Headteacher</a:t>
            </a:r>
            <a:r>
              <a:rPr lang="en-US" sz="7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:</a:t>
            </a:r>
            <a:r>
              <a:rPr kumimoji="0" lang="en-US" sz="7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 Transition</a:t>
            </a:r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020BA0E5-C154-6972-9369-345C92A3DAC2}"/>
              </a:ext>
            </a:extLst>
          </p:cNvPr>
          <p:cNvSpPr/>
          <p:nvPr/>
        </p:nvSpPr>
        <p:spPr>
          <a:xfrm>
            <a:off x="0" y="9728445"/>
            <a:ext cx="18395101" cy="0"/>
          </a:xfrm>
          <a:prstGeom prst="line">
            <a:avLst/>
          </a:prstGeom>
          <a:ln w="38100" cap="flat">
            <a:solidFill>
              <a:srgbClr val="35567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F755EFA8-C28D-5C34-18F1-B5A75894E0C0}"/>
              </a:ext>
            </a:extLst>
          </p:cNvPr>
          <p:cNvSpPr/>
          <p:nvPr/>
        </p:nvSpPr>
        <p:spPr>
          <a:xfrm>
            <a:off x="358300" y="558554"/>
            <a:ext cx="1662297" cy="1792797"/>
          </a:xfrm>
          <a:custGeom>
            <a:avLst/>
            <a:gdLst/>
            <a:ahLst/>
            <a:cxnLst/>
            <a:rect l="l" t="t" r="r" b="b"/>
            <a:pathLst>
              <a:path w="1662297" h="1792797">
                <a:moveTo>
                  <a:pt x="0" y="0"/>
                </a:moveTo>
                <a:lnTo>
                  <a:pt x="1662297" y="0"/>
                </a:lnTo>
                <a:lnTo>
                  <a:pt x="1662297" y="1792797"/>
                </a:lnTo>
                <a:lnTo>
                  <a:pt x="0" y="1792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434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5691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C2502D-98F0-3787-FAEF-D26514FE38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C9CC9-ADA9-9B37-82BC-B59C63AF2F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5890" y="1893855"/>
            <a:ext cx="5569022" cy="1156119"/>
          </a:xfrm>
        </p:spPr>
        <p:txBody>
          <a:bodyPr>
            <a:normAutofit/>
          </a:bodyPr>
          <a:lstStyle/>
          <a:p>
            <a:pPr algn="l"/>
            <a:r>
              <a:rPr lang="en-GB" sz="6600" b="1"/>
              <a:t>“It’s too hard!”</a:t>
            </a:r>
          </a:p>
        </p:txBody>
      </p:sp>
      <p:pic>
        <p:nvPicPr>
          <p:cNvPr id="4" name="Picture 7" descr="C:\Documents and Settings\wes\Desktop\WES Folder March 08\My Pictures\KIER_038.JPG">
            <a:extLst>
              <a:ext uri="{FF2B5EF4-FFF2-40B4-BE49-F238E27FC236}">
                <a16:creationId xmlns:a16="http://schemas.microsoft.com/office/drawing/2014/main" id="{8C434D8C-2A2D-42F2-5D21-558A77ECA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5" r="23827" b="-1"/>
          <a:stretch>
            <a:fillRect/>
          </a:stretch>
        </p:blipFill>
        <p:spPr bwMode="auto">
          <a:xfrm>
            <a:off x="9343823" y="15"/>
            <a:ext cx="8944178" cy="10286985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E2F231-D537-10BA-866F-1CBD352A07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72" y="-22524"/>
            <a:ext cx="7447295" cy="1774209"/>
          </a:xfrm>
          <a:prstGeom prst="rect">
            <a:avLst/>
          </a:prstGeom>
        </p:spPr>
      </p:pic>
      <p:pic>
        <p:nvPicPr>
          <p:cNvPr id="6" name="Picture 5" descr="A blue square with white text and yellow people&#10;&#10;Description automatically generated">
            <a:extLst>
              <a:ext uri="{FF2B5EF4-FFF2-40B4-BE49-F238E27FC236}">
                <a16:creationId xmlns:a16="http://schemas.microsoft.com/office/drawing/2014/main" id="{8022B076-C98B-C0A0-A7FD-42D7C1CB1C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046" y="275084"/>
            <a:ext cx="1178994" cy="11789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AF7E4D-927E-757E-FCB5-4C8324FE4C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2577" y="275084"/>
            <a:ext cx="1670564" cy="115611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B06BBA6-80B3-5470-431E-34AE3CEEB18D}"/>
              </a:ext>
            </a:extLst>
          </p:cNvPr>
          <p:cNvSpPr txBox="1">
            <a:spLocks/>
          </p:cNvSpPr>
          <p:nvPr/>
        </p:nvSpPr>
        <p:spPr>
          <a:xfrm>
            <a:off x="5372734" y="2749865"/>
            <a:ext cx="5202575" cy="963287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400" b="1"/>
              <a:t>“I can’t do that.”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25E620B-8E17-83FD-327D-6C3A530E9F43}"/>
              </a:ext>
            </a:extLst>
          </p:cNvPr>
          <p:cNvSpPr txBox="1">
            <a:spLocks/>
          </p:cNvSpPr>
          <p:nvPr/>
        </p:nvSpPr>
        <p:spPr>
          <a:xfrm>
            <a:off x="570130" y="3713151"/>
            <a:ext cx="8374049" cy="1156119"/>
          </a:xfrm>
          <a:prstGeom prst="rect">
            <a:avLst/>
          </a:prstGeom>
        </p:spPr>
        <p:txBody>
          <a:bodyPr vert="horz" lIns="137160" tIns="68580" rIns="137160" bIns="6858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6600" b="1" i="1"/>
              <a:t>“I’m not good enough.”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0755B43-BE8B-D098-5B48-9182CEBE2B80}"/>
              </a:ext>
            </a:extLst>
          </p:cNvPr>
          <p:cNvSpPr txBox="1">
            <a:spLocks/>
          </p:cNvSpPr>
          <p:nvPr/>
        </p:nvSpPr>
        <p:spPr>
          <a:xfrm>
            <a:off x="1897270" y="4954388"/>
            <a:ext cx="8374049" cy="1156119"/>
          </a:xfrm>
          <a:prstGeom prst="rect">
            <a:avLst/>
          </a:prstGeom>
        </p:spPr>
        <p:txBody>
          <a:bodyPr vert="horz" lIns="137160" tIns="68580" rIns="137160" bIns="6858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6600" b="1"/>
              <a:t>“I don’t know what to do.”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032BC52-45FC-5CA0-5EEE-6A3B9CF40288}"/>
              </a:ext>
            </a:extLst>
          </p:cNvPr>
          <p:cNvSpPr txBox="1">
            <a:spLocks/>
          </p:cNvSpPr>
          <p:nvPr/>
        </p:nvSpPr>
        <p:spPr>
          <a:xfrm>
            <a:off x="2422814" y="8675211"/>
            <a:ext cx="8374049" cy="1156119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6600" b="1" i="1"/>
              <a:t>“I can’t be bothered.”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C7E1B1B-DE03-E8F9-8B28-952777C46131}"/>
              </a:ext>
            </a:extLst>
          </p:cNvPr>
          <p:cNvSpPr txBox="1">
            <a:spLocks/>
          </p:cNvSpPr>
          <p:nvPr/>
        </p:nvSpPr>
        <p:spPr>
          <a:xfrm>
            <a:off x="694400" y="6539736"/>
            <a:ext cx="5569022" cy="1156119"/>
          </a:xfrm>
          <a:prstGeom prst="rect">
            <a:avLst/>
          </a:prstGeom>
        </p:spPr>
        <p:txBody>
          <a:bodyPr vert="horz" lIns="137160" tIns="68580" rIns="137160" bIns="6858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6600" b="1"/>
              <a:t>“I’ll do it later!”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5268B4F-0B27-09F3-8D1C-5675053B7682}"/>
              </a:ext>
            </a:extLst>
          </p:cNvPr>
          <p:cNvSpPr txBox="1">
            <a:spLocks/>
          </p:cNvSpPr>
          <p:nvPr/>
        </p:nvSpPr>
        <p:spPr>
          <a:xfrm>
            <a:off x="3964904" y="7519092"/>
            <a:ext cx="5569022" cy="1156119"/>
          </a:xfrm>
          <a:prstGeom prst="rect">
            <a:avLst/>
          </a:prstGeom>
        </p:spPr>
        <p:txBody>
          <a:bodyPr vert="horz" lIns="137160" tIns="68580" rIns="137160" bIns="68580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6600" b="1"/>
              <a:t>“What’s the point?”</a:t>
            </a:r>
          </a:p>
        </p:txBody>
      </p:sp>
    </p:spTree>
    <p:extLst>
      <p:ext uri="{BB962C8B-B14F-4D97-AF65-F5344CB8AC3E}">
        <p14:creationId xmlns:p14="http://schemas.microsoft.com/office/powerpoint/2010/main" val="25814139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F277C7-C552-0F38-71DA-5850D78E56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Documents and Settings\wes\Desktop\WES Folder March 08\My Pictures\KIER_038.JPG">
            <a:extLst>
              <a:ext uri="{FF2B5EF4-FFF2-40B4-BE49-F238E27FC236}">
                <a16:creationId xmlns:a16="http://schemas.microsoft.com/office/drawing/2014/main" id="{00B29C77-6577-E08F-BE3C-035260A04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5" r="23827" b="-1"/>
          <a:stretch>
            <a:fillRect/>
          </a:stretch>
        </p:blipFill>
        <p:spPr bwMode="auto">
          <a:xfrm>
            <a:off x="9343823" y="15"/>
            <a:ext cx="8944178" cy="10286985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9A2481-B6A2-D585-5478-0FBFCE1945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72" y="-22524"/>
            <a:ext cx="7447295" cy="1774209"/>
          </a:xfrm>
          <a:prstGeom prst="rect">
            <a:avLst/>
          </a:prstGeom>
        </p:spPr>
      </p:pic>
      <p:pic>
        <p:nvPicPr>
          <p:cNvPr id="6" name="Picture 5" descr="A blue square with white text and yellow people&#10;&#10;Description automatically generated">
            <a:extLst>
              <a:ext uri="{FF2B5EF4-FFF2-40B4-BE49-F238E27FC236}">
                <a16:creationId xmlns:a16="http://schemas.microsoft.com/office/drawing/2014/main" id="{467366C9-0B3A-C4A5-EC03-A3E5850D65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046" y="275084"/>
            <a:ext cx="1178994" cy="11789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81402F-05BC-70EC-1BC4-5E42956656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2577" y="275084"/>
            <a:ext cx="1670564" cy="1156119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3A9A2497-51DC-AFE4-60A2-CECCBD3B7A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DBD4C3A-9D21-B737-D286-D564380E02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8802" y="1981152"/>
            <a:ext cx="7447295" cy="78562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22FD1F2-A8C7-CCA6-3502-DC67B7503036}"/>
              </a:ext>
            </a:extLst>
          </p:cNvPr>
          <p:cNvSpPr txBox="1"/>
          <p:nvPr/>
        </p:nvSpPr>
        <p:spPr>
          <a:xfrm>
            <a:off x="8759100" y="1706303"/>
            <a:ext cx="9144000" cy="1754326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2700" b="1">
                <a:solidFill>
                  <a:srgbClr val="242424"/>
                </a:solidFill>
                <a:latin typeface="source-serif-pro"/>
              </a:rPr>
              <a:t>Walt Disney</a:t>
            </a:r>
            <a:r>
              <a:rPr lang="en-GB" sz="2700">
                <a:solidFill>
                  <a:srgbClr val="242424"/>
                </a:solidFill>
                <a:latin typeface="source-serif-pro"/>
              </a:rPr>
              <a:t>, for example, dreamed of creating magical experiences and characters as a child, going on to pioneer the American animation industry with Mickey Mouse and Disneyland.</a:t>
            </a:r>
            <a:endParaRPr lang="en-GB" sz="27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B8803A-138B-321A-622E-8410B508BE6D}"/>
              </a:ext>
            </a:extLst>
          </p:cNvPr>
          <p:cNvSpPr txBox="1"/>
          <p:nvPr/>
        </p:nvSpPr>
        <p:spPr>
          <a:xfrm>
            <a:off x="8759100" y="4185085"/>
            <a:ext cx="9144000" cy="1754326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2700" b="1">
                <a:solidFill>
                  <a:srgbClr val="242424"/>
                </a:solidFill>
                <a:latin typeface="source-serif-pro"/>
              </a:rPr>
              <a:t>Oprah Winfrey </a:t>
            </a:r>
            <a:r>
              <a:rPr lang="en-GB" sz="2700">
                <a:solidFill>
                  <a:srgbClr val="242424"/>
                </a:solidFill>
                <a:latin typeface="source-serif-pro"/>
              </a:rPr>
              <a:t>had big dreams from an early age. Born into poverty to a single teenage mother, Oprah was reading and reciting Bible verses by age three, and knew she wanted to be “paid to talk.”</a:t>
            </a:r>
            <a:endParaRPr lang="en-GB" sz="27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5CD910-2AC7-218F-3A8C-297DAFFC8162}"/>
              </a:ext>
            </a:extLst>
          </p:cNvPr>
          <p:cNvSpPr txBox="1"/>
          <p:nvPr/>
        </p:nvSpPr>
        <p:spPr>
          <a:xfrm>
            <a:off x="8752040" y="6767566"/>
            <a:ext cx="9144000" cy="2376613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ts val="3600"/>
              </a:lnSpc>
            </a:pPr>
            <a:r>
              <a:rPr lang="en-GB" sz="2700" b="1">
                <a:solidFill>
                  <a:srgbClr val="242424"/>
                </a:solidFill>
                <a:latin typeface="source-serif-pro"/>
              </a:rPr>
              <a:t>Steven Spielberg, </a:t>
            </a:r>
            <a:r>
              <a:rPr lang="en-GB" sz="2700">
                <a:solidFill>
                  <a:srgbClr val="242424"/>
                </a:solidFill>
                <a:latin typeface="source-serif-pro"/>
              </a:rPr>
              <a:t>one of the most successful filmmakers of all time, dreamed of directing movies as a child.</a:t>
            </a:r>
          </a:p>
          <a:p>
            <a:pPr>
              <a:lnSpc>
                <a:spcPts val="3600"/>
              </a:lnSpc>
            </a:pPr>
            <a:r>
              <a:rPr lang="en-GB" sz="2700">
                <a:solidFill>
                  <a:srgbClr val="242424"/>
                </a:solidFill>
                <a:latin typeface="source-serif-pro"/>
              </a:rPr>
              <a:t>He started making amateur films as a teenager, eventually dropping out of college to pursue his passion. His blockbusters like Jaws, E.T., and Jurassic Park have inspired generations.</a:t>
            </a:r>
          </a:p>
        </p:txBody>
      </p:sp>
    </p:spTree>
    <p:extLst>
      <p:ext uri="{BB962C8B-B14F-4D97-AF65-F5344CB8AC3E}">
        <p14:creationId xmlns:p14="http://schemas.microsoft.com/office/powerpoint/2010/main" val="2023783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442D38-CB1F-5598-F101-E52546A9CB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C31B2-3C24-5547-561A-14350F7612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3637" y="1894763"/>
            <a:ext cx="6930876" cy="1060263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GB" sz="6600" b="1"/>
              <a:t>“Why not me?”</a:t>
            </a:r>
          </a:p>
        </p:txBody>
      </p:sp>
      <p:pic>
        <p:nvPicPr>
          <p:cNvPr id="4" name="Picture 7" descr="C:\Documents and Settings\wes\Desktop\WES Folder March 08\My Pictures\KIER_038.JPG">
            <a:extLst>
              <a:ext uri="{FF2B5EF4-FFF2-40B4-BE49-F238E27FC236}">
                <a16:creationId xmlns:a16="http://schemas.microsoft.com/office/drawing/2014/main" id="{94E2883D-4AE9-FA06-D1DC-4E93F4E1A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5" r="23827" b="-1"/>
          <a:stretch>
            <a:fillRect/>
          </a:stretch>
        </p:blipFill>
        <p:spPr bwMode="auto">
          <a:xfrm>
            <a:off x="9343823" y="15"/>
            <a:ext cx="8944178" cy="10286985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8FDDBF-1117-2280-51CB-AB93CAA0F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72" y="-22524"/>
            <a:ext cx="7447295" cy="1774209"/>
          </a:xfrm>
          <a:prstGeom prst="rect">
            <a:avLst/>
          </a:prstGeom>
        </p:spPr>
      </p:pic>
      <p:pic>
        <p:nvPicPr>
          <p:cNvPr id="6" name="Picture 5" descr="A blue square with white text and yellow people&#10;&#10;Description automatically generated">
            <a:extLst>
              <a:ext uri="{FF2B5EF4-FFF2-40B4-BE49-F238E27FC236}">
                <a16:creationId xmlns:a16="http://schemas.microsoft.com/office/drawing/2014/main" id="{D1043B5A-A637-D4D4-D9EE-36B6D84D6D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046" y="275084"/>
            <a:ext cx="1178994" cy="11789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262BD0-1DC3-BCD5-635D-B0FFCD4A26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2577" y="275084"/>
            <a:ext cx="1670564" cy="11561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0F7BE48-2899-FFBD-0651-3F8E4E5BEA87}"/>
              </a:ext>
            </a:extLst>
          </p:cNvPr>
          <p:cNvSpPr txBox="1"/>
          <p:nvPr/>
        </p:nvSpPr>
        <p:spPr>
          <a:xfrm>
            <a:off x="253637" y="3145259"/>
            <a:ext cx="112127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200" b="1"/>
              <a:t>At the Radclyffe School, we want to students to ask this question.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765CBD-27D8-E084-566F-5746D113F3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993" y="7709774"/>
            <a:ext cx="2728932" cy="22860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A82D52-4AC7-A68F-CA82-4642711677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6223" y="5158409"/>
            <a:ext cx="2071703" cy="23860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0EE2513-3ED4-51F5-E5C1-392DF46373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1669" y="7581185"/>
            <a:ext cx="3214712" cy="25431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F485507-418B-F18C-1400-D5811B02D3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1669" y="4938101"/>
            <a:ext cx="1985978" cy="24003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7FA9445-9F42-7019-8BCD-C04C3FCD38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21465" y="4852376"/>
            <a:ext cx="2871809" cy="248604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5B2BFBD-E2CC-6AB4-B6C2-06DF43B04DF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17627" y="7574041"/>
            <a:ext cx="2014553" cy="255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4348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49696-05F4-83F8-2065-6B201516B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899CE7-D46F-6430-C070-3E08D8745B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7FCEAC-DE8B-31FF-6EFD-C911014A0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3396"/>
            <a:ext cx="18168257" cy="1006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370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7DB74F-0309-A607-8B07-F139F0D42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FDBB99C4-57AD-53DA-4A67-2466435720A5}"/>
              </a:ext>
            </a:extLst>
          </p:cNvPr>
          <p:cNvGrpSpPr/>
          <p:nvPr/>
        </p:nvGrpSpPr>
        <p:grpSpPr>
          <a:xfrm>
            <a:off x="0" y="9258300"/>
            <a:ext cx="18482711" cy="1028700"/>
            <a:chOff x="0" y="0"/>
            <a:chExt cx="4867875" cy="27093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3952C393-6FE7-5394-ABFF-B7645D86F434}"/>
                </a:ext>
              </a:extLst>
            </p:cNvPr>
            <p:cNvSpPr/>
            <p:nvPr/>
          </p:nvSpPr>
          <p:spPr>
            <a:xfrm>
              <a:off x="0" y="0"/>
              <a:ext cx="4867875" cy="270933"/>
            </a:xfrm>
            <a:custGeom>
              <a:avLst/>
              <a:gdLst/>
              <a:ahLst/>
              <a:cxnLst/>
              <a:rect l="l" t="t" r="r" b="b"/>
              <a:pathLst>
                <a:path w="4867875" h="270933">
                  <a:moveTo>
                    <a:pt x="0" y="0"/>
                  </a:moveTo>
                  <a:lnTo>
                    <a:pt x="4867875" y="0"/>
                  </a:lnTo>
                  <a:lnTo>
                    <a:pt x="4867875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CD2B2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8D0B9D67-8478-672D-5CC9-0BDE369FA90F}"/>
                </a:ext>
              </a:extLst>
            </p:cNvPr>
            <p:cNvSpPr txBox="1"/>
            <p:nvPr/>
          </p:nvSpPr>
          <p:spPr>
            <a:xfrm>
              <a:off x="0" y="-57150"/>
              <a:ext cx="4867875" cy="3280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CE1C2334-8320-6430-45F6-E8811BB5BA1A}"/>
              </a:ext>
            </a:extLst>
          </p:cNvPr>
          <p:cNvSpPr/>
          <p:nvPr/>
        </p:nvSpPr>
        <p:spPr>
          <a:xfrm>
            <a:off x="15942856" y="500166"/>
            <a:ext cx="1662297" cy="1792797"/>
          </a:xfrm>
          <a:custGeom>
            <a:avLst/>
            <a:gdLst/>
            <a:ahLst/>
            <a:cxnLst/>
            <a:rect l="l" t="t" r="r" b="b"/>
            <a:pathLst>
              <a:path w="1662297" h="1792797">
                <a:moveTo>
                  <a:pt x="0" y="0"/>
                </a:moveTo>
                <a:lnTo>
                  <a:pt x="1662297" y="0"/>
                </a:lnTo>
                <a:lnTo>
                  <a:pt x="1662297" y="1792797"/>
                </a:lnTo>
                <a:lnTo>
                  <a:pt x="0" y="17927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43459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05B1D5D8-2B5D-6CA9-E05D-31C1753E881A}"/>
              </a:ext>
            </a:extLst>
          </p:cNvPr>
          <p:cNvSpPr txBox="1"/>
          <p:nvPr/>
        </p:nvSpPr>
        <p:spPr>
          <a:xfrm>
            <a:off x="3404521" y="-193226"/>
            <a:ext cx="11212627" cy="14671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014"/>
              </a:lnSpc>
            </a:pPr>
            <a:r>
              <a:rPr lang="en-US" sz="8581" b="1">
                <a:solidFill>
                  <a:srgbClr val="CD2B2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tonight’s presentations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4C3AD16-9B3D-7132-252F-A7B2CEEA1E92}"/>
              </a:ext>
            </a:extLst>
          </p:cNvPr>
          <p:cNvSpPr txBox="1"/>
          <p:nvPr/>
        </p:nvSpPr>
        <p:spPr>
          <a:xfrm>
            <a:off x="1604003" y="2113006"/>
            <a:ext cx="14338853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Curriculum: Miss Catlow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Teaching &amp; Learning, Home Learning &amp; Independent Study: Mrs Robinson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Literacy: Mrs Hamilton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4000" b="1">
              <a:solidFill>
                <a:srgbClr val="000000"/>
              </a:solidFill>
              <a:latin typeface="Gill Sans MT" panose="020B0502020104020203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Aspirations: Miss Whybrow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9005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B0D62B-6EDD-6ACF-372D-8690635801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1B2CC-5F7D-E476-CF42-D425C3E279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1847" y="1783713"/>
            <a:ext cx="6930876" cy="1060263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GB" sz="6600" b="1"/>
              <a:t>Raising Aspirations</a:t>
            </a:r>
          </a:p>
        </p:txBody>
      </p:sp>
      <p:pic>
        <p:nvPicPr>
          <p:cNvPr id="4" name="Picture 7" descr="C:\Documents and Settings\wes\Desktop\WES Folder March 08\My Pictures\KIER_038.JPG">
            <a:extLst>
              <a:ext uri="{FF2B5EF4-FFF2-40B4-BE49-F238E27FC236}">
                <a16:creationId xmlns:a16="http://schemas.microsoft.com/office/drawing/2014/main" id="{E1897AD0-5F9E-7780-11B9-E2262D724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5" r="23827" b="-1"/>
          <a:stretch>
            <a:fillRect/>
          </a:stretch>
        </p:blipFill>
        <p:spPr bwMode="auto">
          <a:xfrm>
            <a:off x="9343823" y="15"/>
            <a:ext cx="8944178" cy="10286985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315F1D-485C-6CB0-AF2B-31EF13487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72" y="-22524"/>
            <a:ext cx="7447295" cy="1774209"/>
          </a:xfrm>
          <a:prstGeom prst="rect">
            <a:avLst/>
          </a:prstGeom>
        </p:spPr>
      </p:pic>
      <p:pic>
        <p:nvPicPr>
          <p:cNvPr id="6" name="Picture 5" descr="A blue square with white text and yellow people&#10;&#10;Description automatically generated">
            <a:extLst>
              <a:ext uri="{FF2B5EF4-FFF2-40B4-BE49-F238E27FC236}">
                <a16:creationId xmlns:a16="http://schemas.microsoft.com/office/drawing/2014/main" id="{7D19B80B-231E-21EE-F222-CF3309B8BD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046" y="275084"/>
            <a:ext cx="1178994" cy="11789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EF8A08-F095-03D8-E402-50F5E16369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2577" y="275084"/>
            <a:ext cx="1670564" cy="11561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9F31C7C-1D5A-DA40-6A73-2E9DD8774CDA}"/>
              </a:ext>
            </a:extLst>
          </p:cNvPr>
          <p:cNvSpPr txBox="1"/>
          <p:nvPr/>
        </p:nvSpPr>
        <p:spPr>
          <a:xfrm>
            <a:off x="318992" y="4089938"/>
            <a:ext cx="87289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000"/>
              <a:t>Achieving your goals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000"/>
              <a:t>Striving for success – even when it’s difficult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000"/>
              <a:t>Seeing a purpose in learning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000"/>
              <a:t>Fulfilling our core value of ‘Excellence’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000"/>
              <a:t>Not settling for what you have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000"/>
              <a:t>Being inspired by others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BACA671-0871-C104-EF71-C5294361CF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7446" y="7526459"/>
            <a:ext cx="3770195" cy="257758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A031CE7-E997-6595-6E0D-802A14FC2348}"/>
              </a:ext>
            </a:extLst>
          </p:cNvPr>
          <p:cNvSpPr txBox="1"/>
          <p:nvPr/>
        </p:nvSpPr>
        <p:spPr>
          <a:xfrm>
            <a:off x="144810" y="3007908"/>
            <a:ext cx="766494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700" i="1">
                <a:solidFill>
                  <a:srgbClr val="FF0000"/>
                </a:solidFill>
              </a:rPr>
              <a:t>“Empowering Every Child to Aim Higher”</a:t>
            </a:r>
            <a:endParaRPr lang="en-GB" sz="27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5531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FC055E-8CC2-4C6A-1C60-500C33484F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Documents and Settings\wes\Desktop\WES Folder March 08\My Pictures\KIER_038.JPG">
            <a:extLst>
              <a:ext uri="{FF2B5EF4-FFF2-40B4-BE49-F238E27FC236}">
                <a16:creationId xmlns:a16="http://schemas.microsoft.com/office/drawing/2014/main" id="{192C84F4-B740-803F-DE0B-A50262F97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5" r="23827" b="-1"/>
          <a:stretch>
            <a:fillRect/>
          </a:stretch>
        </p:blipFill>
        <p:spPr bwMode="auto">
          <a:xfrm>
            <a:off x="9343823" y="15"/>
            <a:ext cx="8944178" cy="10286985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EE80C4-4DEF-F369-B4BD-4F53F26381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72" y="-22524"/>
            <a:ext cx="7447295" cy="1774209"/>
          </a:xfrm>
          <a:prstGeom prst="rect">
            <a:avLst/>
          </a:prstGeom>
        </p:spPr>
      </p:pic>
      <p:pic>
        <p:nvPicPr>
          <p:cNvPr id="6" name="Picture 5" descr="A blue square with white text and yellow people&#10;&#10;Description automatically generated">
            <a:extLst>
              <a:ext uri="{FF2B5EF4-FFF2-40B4-BE49-F238E27FC236}">
                <a16:creationId xmlns:a16="http://schemas.microsoft.com/office/drawing/2014/main" id="{F36B3F98-DA39-314A-FB59-22BCB6E153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046" y="275084"/>
            <a:ext cx="1178994" cy="11789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84BE4C-A0FF-F598-AEBE-39558DE7C0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2577" y="275084"/>
            <a:ext cx="1670564" cy="115611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CB33F20-BD3F-6E17-FA2B-72AC33C6B473}"/>
              </a:ext>
            </a:extLst>
          </p:cNvPr>
          <p:cNvSpPr txBox="1">
            <a:spLocks/>
          </p:cNvSpPr>
          <p:nvPr/>
        </p:nvSpPr>
        <p:spPr>
          <a:xfrm>
            <a:off x="223762" y="2002080"/>
            <a:ext cx="9120062" cy="106026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137160" tIns="68580" rIns="137160" bIns="68580" rtlCol="0" anchor="b">
            <a:normAutofit fontScale="8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600" b="1"/>
              <a:t>Why is aspiration important?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6B1D18-D5D8-5BA2-DF31-980871F3309B}"/>
              </a:ext>
            </a:extLst>
          </p:cNvPr>
          <p:cNvSpPr txBox="1"/>
          <p:nvPr/>
        </p:nvSpPr>
        <p:spPr>
          <a:xfrm>
            <a:off x="318992" y="3610346"/>
            <a:ext cx="87289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000"/>
              <a:t>Achieve better results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000"/>
              <a:t>Become more resilient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000"/>
              <a:t>Increases motivation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000"/>
              <a:t>Considerate of their future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0BA74A9-5DE6-DEAA-A2A9-55CE4E22C1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403" y="6374200"/>
            <a:ext cx="5284587" cy="342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2886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57344A-5C9E-9C22-F5D7-B4A64A9517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1C37F-5A25-141C-453E-07573CEA2A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7561" y="1955040"/>
            <a:ext cx="7447293" cy="1774209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GB" sz="6600" b="1"/>
              <a:t>What does the research suggest?</a:t>
            </a:r>
          </a:p>
        </p:txBody>
      </p:sp>
      <p:pic>
        <p:nvPicPr>
          <p:cNvPr id="4" name="Picture 7" descr="C:\Documents and Settings\wes\Desktop\WES Folder March 08\My Pictures\KIER_038.JPG">
            <a:extLst>
              <a:ext uri="{FF2B5EF4-FFF2-40B4-BE49-F238E27FC236}">
                <a16:creationId xmlns:a16="http://schemas.microsoft.com/office/drawing/2014/main" id="{47BE4DDB-429E-21F5-2914-185C065B7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5" r="23827" b="-1"/>
          <a:stretch>
            <a:fillRect/>
          </a:stretch>
        </p:blipFill>
        <p:spPr bwMode="auto">
          <a:xfrm>
            <a:off x="9343823" y="15"/>
            <a:ext cx="8944178" cy="10286985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C35792-BB08-785A-DCC8-0A99F0FF0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72" y="-22524"/>
            <a:ext cx="7447295" cy="1774209"/>
          </a:xfrm>
          <a:prstGeom prst="rect">
            <a:avLst/>
          </a:prstGeom>
        </p:spPr>
      </p:pic>
      <p:pic>
        <p:nvPicPr>
          <p:cNvPr id="6" name="Picture 5" descr="A blue square with white text and yellow people&#10;&#10;Description automatically generated">
            <a:extLst>
              <a:ext uri="{FF2B5EF4-FFF2-40B4-BE49-F238E27FC236}">
                <a16:creationId xmlns:a16="http://schemas.microsoft.com/office/drawing/2014/main" id="{1137EDBD-2228-ED0C-924C-E26966334E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046" y="275084"/>
            <a:ext cx="1178994" cy="11789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A2C884-148E-A0A8-A5A1-236AA69CC8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2577" y="275084"/>
            <a:ext cx="1670564" cy="11561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0B4AEF5-C62F-ECE4-A4CD-61071DD0CF9C}"/>
              </a:ext>
            </a:extLst>
          </p:cNvPr>
          <p:cNvSpPr txBox="1"/>
          <p:nvPr/>
        </p:nvSpPr>
        <p:spPr>
          <a:xfrm>
            <a:off x="1194833" y="4335376"/>
            <a:ext cx="719274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sz="2700"/>
              <a:t> Aspirations are positively correlated with higher achievement later in life and are a significant driver of later-life success.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70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sz="2700"/>
              <a:t> Focusing on building knowledge and skills that support children's existing aspirations is more effective than trying to change the aspirations themselves. 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70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altLang="en-US" sz="2700">
                <a:latin typeface="Arial" panose="020B0604020202020204" pitchFamily="34" charset="0"/>
              </a:rPr>
              <a:t> </a:t>
            </a:r>
            <a:r>
              <a:rPr lang="en-GB" sz="2700"/>
              <a:t>Simply having high aspirations is not enough to achieve potential; children also need the knowledge and skills to pursue their goals. </a:t>
            </a:r>
            <a:endParaRPr lang="en-US" altLang="en-US" sz="27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8484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3462D-C969-43D5-48DD-4C3ECF8DC3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B35E4-5AA8-E723-CC78-FAB6F26545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8825" y="2022235"/>
            <a:ext cx="6773718" cy="1774208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GB" sz="6600" b="1"/>
              <a:t>How do we make this happen?</a:t>
            </a:r>
          </a:p>
        </p:txBody>
      </p:sp>
      <p:pic>
        <p:nvPicPr>
          <p:cNvPr id="4" name="Picture 7" descr="C:\Documents and Settings\wes\Desktop\WES Folder March 08\My Pictures\KIER_038.JPG">
            <a:extLst>
              <a:ext uri="{FF2B5EF4-FFF2-40B4-BE49-F238E27FC236}">
                <a16:creationId xmlns:a16="http://schemas.microsoft.com/office/drawing/2014/main" id="{DB849902-4297-A838-0D59-2DDC3E028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5" r="23827" b="-1"/>
          <a:stretch>
            <a:fillRect/>
          </a:stretch>
        </p:blipFill>
        <p:spPr bwMode="auto">
          <a:xfrm>
            <a:off x="9343823" y="15"/>
            <a:ext cx="8944178" cy="10286985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8352BB-B8BA-522B-D2F1-2EE2E99E1F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72" y="-22524"/>
            <a:ext cx="7447295" cy="1774209"/>
          </a:xfrm>
          <a:prstGeom prst="rect">
            <a:avLst/>
          </a:prstGeom>
        </p:spPr>
      </p:pic>
      <p:pic>
        <p:nvPicPr>
          <p:cNvPr id="6" name="Picture 5" descr="A blue square with white text and yellow people&#10;&#10;Description automatically generated">
            <a:extLst>
              <a:ext uri="{FF2B5EF4-FFF2-40B4-BE49-F238E27FC236}">
                <a16:creationId xmlns:a16="http://schemas.microsoft.com/office/drawing/2014/main" id="{C7AA7DE5-AFF0-5F66-E4C3-98FC74B9E6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046" y="275084"/>
            <a:ext cx="1178994" cy="11789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FC210D-BBBF-E36B-CFF9-105E141297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2577" y="275084"/>
            <a:ext cx="1670564" cy="11561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8D015A-807B-75B0-3428-AF5418A5E8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1912" y="3971221"/>
            <a:ext cx="6161864" cy="529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193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7091A-19E1-E7BE-9DCF-AFB10819EA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EA5B1-7337-647D-6850-8AB8FC3497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7561" y="1955041"/>
            <a:ext cx="6930876" cy="1029557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GB" sz="6600" b="1"/>
              <a:t>Parental support </a:t>
            </a:r>
          </a:p>
        </p:txBody>
      </p:sp>
      <p:pic>
        <p:nvPicPr>
          <p:cNvPr id="4" name="Picture 7" descr="C:\Documents and Settings\wes\Desktop\WES Folder March 08\My Pictures\KIER_038.JPG">
            <a:extLst>
              <a:ext uri="{FF2B5EF4-FFF2-40B4-BE49-F238E27FC236}">
                <a16:creationId xmlns:a16="http://schemas.microsoft.com/office/drawing/2014/main" id="{20BCEFC1-1803-4FD5-FDA1-8D49AD8D9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5" r="23827" b="-1"/>
          <a:stretch>
            <a:fillRect/>
          </a:stretch>
        </p:blipFill>
        <p:spPr bwMode="auto">
          <a:xfrm>
            <a:off x="9343823" y="15"/>
            <a:ext cx="8944178" cy="10286985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87D963-EC88-EC3C-090A-59EA6C6C44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72" y="-22524"/>
            <a:ext cx="7447295" cy="1774209"/>
          </a:xfrm>
          <a:prstGeom prst="rect">
            <a:avLst/>
          </a:prstGeom>
        </p:spPr>
      </p:pic>
      <p:pic>
        <p:nvPicPr>
          <p:cNvPr id="6" name="Picture 5" descr="A blue square with white text and yellow people&#10;&#10;Description automatically generated">
            <a:extLst>
              <a:ext uri="{FF2B5EF4-FFF2-40B4-BE49-F238E27FC236}">
                <a16:creationId xmlns:a16="http://schemas.microsoft.com/office/drawing/2014/main" id="{52AE55E4-7354-209E-CF86-19B5CBD852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046" y="275084"/>
            <a:ext cx="1178994" cy="11789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E351EC-9608-8B2E-AFA3-BD256DB4CC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2577" y="275084"/>
            <a:ext cx="1670564" cy="11561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7D28CB8-B751-B455-D7BB-0D26EC20CFEA}"/>
              </a:ext>
            </a:extLst>
          </p:cNvPr>
          <p:cNvSpPr txBox="1"/>
          <p:nvPr/>
        </p:nvSpPr>
        <p:spPr>
          <a:xfrm>
            <a:off x="1067561" y="3531359"/>
            <a:ext cx="719274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700">
                <a:latin typeface="Arial" panose="020B0604020202020204" pitchFamily="34" charset="0"/>
              </a:rPr>
              <a:t> Talk positively about the future – even if it’s uncertain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700"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700">
                <a:latin typeface="Arial" panose="020B0604020202020204" pitchFamily="34" charset="0"/>
              </a:rPr>
              <a:t> Encourage curiosity – ask your child what they’re passionate about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700"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700">
                <a:latin typeface="Arial" panose="020B0604020202020204" pitchFamily="34" charset="0"/>
              </a:rPr>
              <a:t> Help them explore different careers and pathways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700"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700">
                <a:latin typeface="Arial" panose="020B0604020202020204" pitchFamily="34" charset="0"/>
              </a:rPr>
              <a:t> Praise effort, progress, and resilience, not just achievement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700"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700">
                <a:latin typeface="Arial" panose="020B0604020202020204" pitchFamily="34" charset="0"/>
              </a:rPr>
              <a:t> Stay connected with school and ask about what they’re learning</a:t>
            </a:r>
          </a:p>
        </p:txBody>
      </p:sp>
    </p:spTree>
    <p:extLst>
      <p:ext uri="{BB962C8B-B14F-4D97-AF65-F5344CB8AC3E}">
        <p14:creationId xmlns:p14="http://schemas.microsoft.com/office/powerpoint/2010/main" val="27696489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5E854-AB0C-1192-9449-0D7001F78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D66089-97F4-5029-ECE8-177B0C192C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F2EB53-3C75-DBAF-BDBF-D63D6AC71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9109" y="3183205"/>
            <a:ext cx="3621549" cy="5288612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E2DAD62-89B0-828D-6C5F-3DBA76221DCA}"/>
              </a:ext>
            </a:extLst>
          </p:cNvPr>
          <p:cNvCxnSpPr/>
          <p:nvPr/>
        </p:nvCxnSpPr>
        <p:spPr>
          <a:xfrm flipH="1" flipV="1">
            <a:off x="3820884" y="2738438"/>
            <a:ext cx="3233058" cy="13828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585AE5C-96E7-4A06-6F90-ACCE519B5C59}"/>
              </a:ext>
            </a:extLst>
          </p:cNvPr>
          <p:cNvCxnSpPr>
            <a:cxnSpLocks/>
          </p:cNvCxnSpPr>
          <p:nvPr/>
        </p:nvCxnSpPr>
        <p:spPr>
          <a:xfrm flipH="1">
            <a:off x="3450771" y="5580287"/>
            <a:ext cx="360317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7DB5B89C-819A-BF1F-B508-005F08847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72" y="-22524"/>
            <a:ext cx="7447295" cy="1774209"/>
          </a:xfrm>
          <a:prstGeom prst="rect">
            <a:avLst/>
          </a:prstGeom>
        </p:spPr>
      </p:pic>
      <p:pic>
        <p:nvPicPr>
          <p:cNvPr id="11" name="Picture 10" descr="A blue square with white text and yellow people&#10;&#10;Description automatically generated">
            <a:extLst>
              <a:ext uri="{FF2B5EF4-FFF2-40B4-BE49-F238E27FC236}">
                <a16:creationId xmlns:a16="http://schemas.microsoft.com/office/drawing/2014/main" id="{E257AD5E-D7A5-D95D-6D47-E4DD91AA8A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046" y="275084"/>
            <a:ext cx="1178994" cy="11789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C7B8D4C-CA3B-FA1B-EA58-030A54207B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2577" y="275084"/>
            <a:ext cx="1670564" cy="11561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7405A65-59AF-2D67-4135-27BA19A4A3BF}"/>
              </a:ext>
            </a:extLst>
          </p:cNvPr>
          <p:cNvSpPr txBox="1"/>
          <p:nvPr/>
        </p:nvSpPr>
        <p:spPr>
          <a:xfrm>
            <a:off x="206829" y="1926771"/>
            <a:ext cx="3233058" cy="1754326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700"/>
              <a:t>Growth Mindset – Encourage your child to  explore Science.  Research? Trip?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7A47C4-F689-2CD6-3D99-92D2212F9E44}"/>
              </a:ext>
            </a:extLst>
          </p:cNvPr>
          <p:cNvSpPr txBox="1"/>
          <p:nvPr/>
        </p:nvSpPr>
        <p:spPr>
          <a:xfrm>
            <a:off x="192546" y="4703186"/>
            <a:ext cx="3233058" cy="1754326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700"/>
              <a:t>Nurture skills such as communication, empathy, problem solving and role-play.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2CD096-EE07-2C9B-2B52-B988C8B8AACA}"/>
              </a:ext>
            </a:extLst>
          </p:cNvPr>
          <p:cNvSpPr txBox="1"/>
          <p:nvPr/>
        </p:nvSpPr>
        <p:spPr>
          <a:xfrm>
            <a:off x="282935" y="7142392"/>
            <a:ext cx="3233058" cy="1338828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700"/>
              <a:t>Extra reading on different topics, particularly Science.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CD21BBE-E617-0F42-5EB7-556E87320C96}"/>
              </a:ext>
            </a:extLst>
          </p:cNvPr>
          <p:cNvCxnSpPr>
            <a:cxnSpLocks/>
          </p:cNvCxnSpPr>
          <p:nvPr/>
        </p:nvCxnSpPr>
        <p:spPr>
          <a:xfrm flipH="1">
            <a:off x="3557405" y="6819831"/>
            <a:ext cx="3496538" cy="90993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2B04DDA-2660-1412-72B1-E4818C6DF71D}"/>
              </a:ext>
            </a:extLst>
          </p:cNvPr>
          <p:cNvCxnSpPr>
            <a:cxnSpLocks/>
          </p:cNvCxnSpPr>
          <p:nvPr/>
        </p:nvCxnSpPr>
        <p:spPr>
          <a:xfrm flipV="1">
            <a:off x="10725825" y="2597353"/>
            <a:ext cx="4279308" cy="179100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3615B58-A16D-81CE-5FFF-3591D9DF1468}"/>
              </a:ext>
            </a:extLst>
          </p:cNvPr>
          <p:cNvSpPr txBox="1"/>
          <p:nvPr/>
        </p:nvSpPr>
        <p:spPr>
          <a:xfrm>
            <a:off x="11400924" y="323207"/>
            <a:ext cx="3233058" cy="1754326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700"/>
              <a:t>Encourage your child to attend extra-curricular activities – Science club.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8254B95-EA7F-A6B6-7F5E-670D0497D88C}"/>
              </a:ext>
            </a:extLst>
          </p:cNvPr>
          <p:cNvSpPr txBox="1"/>
          <p:nvPr/>
        </p:nvSpPr>
        <p:spPr>
          <a:xfrm>
            <a:off x="15054942" y="725855"/>
            <a:ext cx="3233058" cy="341632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700"/>
              <a:t>Explore the routes and pathways into becoming a doctor – what GCSEs need to be a focus? Foster strong foundations in these subjects from an early age.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C54E676-E64D-3852-DF93-395411D2EA93}"/>
              </a:ext>
            </a:extLst>
          </p:cNvPr>
          <p:cNvCxnSpPr>
            <a:cxnSpLocks/>
          </p:cNvCxnSpPr>
          <p:nvPr/>
        </p:nvCxnSpPr>
        <p:spPr>
          <a:xfrm flipV="1">
            <a:off x="9228626" y="1703807"/>
            <a:ext cx="2172299" cy="160679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B504ACB7-250A-7C46-D552-18434E441A10}"/>
              </a:ext>
            </a:extLst>
          </p:cNvPr>
          <p:cNvSpPr txBox="1"/>
          <p:nvPr/>
        </p:nvSpPr>
        <p:spPr>
          <a:xfrm>
            <a:off x="1373202" y="9291873"/>
            <a:ext cx="7161198" cy="92333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700"/>
              <a:t>Encourage your child to attend extra-curricular activities – Science club.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842FEC4-7685-812B-BD0B-17C94F23A8BC}"/>
              </a:ext>
            </a:extLst>
          </p:cNvPr>
          <p:cNvCxnSpPr>
            <a:cxnSpLocks/>
          </p:cNvCxnSpPr>
          <p:nvPr/>
        </p:nvCxnSpPr>
        <p:spPr>
          <a:xfrm flipH="1">
            <a:off x="3946185" y="8218715"/>
            <a:ext cx="3107757" cy="100260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92EA432B-1174-0D01-35DC-AE724BCE0C4A}"/>
              </a:ext>
            </a:extLst>
          </p:cNvPr>
          <p:cNvSpPr txBox="1"/>
          <p:nvPr/>
        </p:nvSpPr>
        <p:spPr>
          <a:xfrm>
            <a:off x="14633982" y="7050280"/>
            <a:ext cx="3233058" cy="1754326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700"/>
              <a:t>Research and apply to colleges - explore A-levels in the Sciences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34A9C82-A78D-52F0-8F4D-E8EE55460FD7}"/>
              </a:ext>
            </a:extLst>
          </p:cNvPr>
          <p:cNvSpPr txBox="1"/>
          <p:nvPr/>
        </p:nvSpPr>
        <p:spPr>
          <a:xfrm>
            <a:off x="11711262" y="4259099"/>
            <a:ext cx="3233058" cy="216982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700"/>
              <a:t>Create a revision time-table to ensure your child is revising and support them with this.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22A3660-3F88-A7EC-8FDC-A653BD0F6987}"/>
              </a:ext>
            </a:extLst>
          </p:cNvPr>
          <p:cNvSpPr txBox="1"/>
          <p:nvPr/>
        </p:nvSpPr>
        <p:spPr>
          <a:xfrm>
            <a:off x="10932839" y="8994297"/>
            <a:ext cx="3233058" cy="92333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700"/>
              <a:t>Research and apply to medical school. 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55388882-54E2-15C5-973D-CB40A8C51F62}"/>
              </a:ext>
            </a:extLst>
          </p:cNvPr>
          <p:cNvCxnSpPr>
            <a:cxnSpLocks/>
          </p:cNvCxnSpPr>
          <p:nvPr/>
        </p:nvCxnSpPr>
        <p:spPr>
          <a:xfrm flipV="1">
            <a:off x="10725825" y="6919178"/>
            <a:ext cx="1941495" cy="54214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EDE386F-A801-6642-D6D0-7BD0D7EC7609}"/>
              </a:ext>
            </a:extLst>
          </p:cNvPr>
          <p:cNvCxnSpPr>
            <a:cxnSpLocks/>
            <a:endCxn id="33" idx="1"/>
          </p:cNvCxnSpPr>
          <p:nvPr/>
        </p:nvCxnSpPr>
        <p:spPr>
          <a:xfrm>
            <a:off x="10725825" y="7729770"/>
            <a:ext cx="3908157" cy="19767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0A0653D1-7A6E-C5F6-0840-EB3B734CBBE1}"/>
              </a:ext>
            </a:extLst>
          </p:cNvPr>
          <p:cNvCxnSpPr>
            <a:cxnSpLocks/>
          </p:cNvCxnSpPr>
          <p:nvPr/>
        </p:nvCxnSpPr>
        <p:spPr>
          <a:xfrm>
            <a:off x="10725826" y="8400649"/>
            <a:ext cx="1954079" cy="56722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53015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29822A-01FD-15B6-7CDE-798F23F3F8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Documents and Settings\wes\Desktop\WES Folder March 08\My Pictures\KIER_038.JPG">
            <a:extLst>
              <a:ext uri="{FF2B5EF4-FFF2-40B4-BE49-F238E27FC236}">
                <a16:creationId xmlns:a16="http://schemas.microsoft.com/office/drawing/2014/main" id="{0FC25DEC-E856-9BD4-F47A-F736F85BE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5" r="23827" b="-1"/>
          <a:stretch>
            <a:fillRect/>
          </a:stretch>
        </p:blipFill>
        <p:spPr bwMode="auto">
          <a:xfrm>
            <a:off x="9343823" y="15"/>
            <a:ext cx="8944178" cy="10286985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78C34D-2536-A4A6-5399-D5241B471B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72" y="-22524"/>
            <a:ext cx="7447295" cy="1774209"/>
          </a:xfrm>
          <a:prstGeom prst="rect">
            <a:avLst/>
          </a:prstGeom>
        </p:spPr>
      </p:pic>
      <p:pic>
        <p:nvPicPr>
          <p:cNvPr id="6" name="Picture 5" descr="A blue square with white text and yellow people&#10;&#10;Description automatically generated">
            <a:extLst>
              <a:ext uri="{FF2B5EF4-FFF2-40B4-BE49-F238E27FC236}">
                <a16:creationId xmlns:a16="http://schemas.microsoft.com/office/drawing/2014/main" id="{49CB0139-49D1-330F-04BB-CAC8BCAE3F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046" y="275084"/>
            <a:ext cx="1178994" cy="11789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0A62AD-B275-4509-82B1-81AE393C6F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2577" y="275084"/>
            <a:ext cx="1670564" cy="115611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0E6307A-BE3C-3877-7CA2-0F5FB7D8AF7C}"/>
              </a:ext>
            </a:extLst>
          </p:cNvPr>
          <p:cNvSpPr txBox="1">
            <a:spLocks/>
          </p:cNvSpPr>
          <p:nvPr/>
        </p:nvSpPr>
        <p:spPr>
          <a:xfrm>
            <a:off x="1388825" y="2022235"/>
            <a:ext cx="6773718" cy="177420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137160" tIns="68580" rIns="137160" bIns="6858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600" b="1"/>
              <a:t>As a school we will…</a:t>
            </a: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4CF4175A-3CE3-0D88-2136-A162D99D2F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3128" y="4179033"/>
            <a:ext cx="7494740" cy="4293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60" tIns="68580" rIns="137160" bIns="68580" numCol="1" rtlCol="0" anchor="ctr" anchorCtr="0" compatLnSpc="1">
            <a:prstTxWarp prst="textNoShape">
              <a:avLst/>
            </a:prstTxWarp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8625" indent="-428625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700">
                <a:latin typeface="Arial" panose="020B0604020202020204" pitchFamily="34" charset="0"/>
              </a:rPr>
              <a:t>Careers education and Independent study from Year 7 onwards</a:t>
            </a:r>
          </a:p>
          <a:p>
            <a:pPr marL="428625" indent="-428625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700">
                <a:latin typeface="Arial" panose="020B0604020202020204" pitchFamily="34" charset="0"/>
              </a:rPr>
              <a:t>Visits from professionals, universities, and apprenticeship providers</a:t>
            </a:r>
          </a:p>
          <a:p>
            <a:pPr marL="428625" indent="-428625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700">
                <a:latin typeface="Arial" panose="020B0604020202020204" pitchFamily="34" charset="0"/>
              </a:rPr>
              <a:t>Mentoring and personal development experiences</a:t>
            </a:r>
          </a:p>
          <a:p>
            <a:pPr marL="428625" indent="-428625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700">
                <a:latin typeface="Arial" panose="020B0604020202020204" pitchFamily="34" charset="0"/>
              </a:rPr>
              <a:t>Setting high expectations and celebrating effort, not just results</a:t>
            </a:r>
          </a:p>
          <a:p>
            <a:pPr marL="428625" indent="-428625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700">
                <a:latin typeface="Arial" panose="020B0604020202020204" pitchFamily="34" charset="0"/>
              </a:rPr>
              <a:t>Broadening horizons through trips, extra-curricular activities, and cultural experiences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20C4E3-F17C-3CCB-9295-A1C84F686F1A}"/>
              </a:ext>
            </a:extLst>
          </p:cNvPr>
          <p:cNvSpPr txBox="1"/>
          <p:nvPr/>
        </p:nvSpPr>
        <p:spPr>
          <a:xfrm>
            <a:off x="500744" y="8855108"/>
            <a:ext cx="131717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6000">
                <a:latin typeface="Arial" panose="020B0604020202020204" pitchFamily="34" charset="0"/>
              </a:rPr>
              <a:t>🌍</a:t>
            </a:r>
            <a:endParaRPr lang="en-GB" sz="60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309FC9-A3C8-7007-7C4F-E64220B27E7B}"/>
              </a:ext>
            </a:extLst>
          </p:cNvPr>
          <p:cNvSpPr txBox="1"/>
          <p:nvPr/>
        </p:nvSpPr>
        <p:spPr>
          <a:xfrm>
            <a:off x="2024743" y="8855108"/>
            <a:ext cx="128451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6000">
                <a:latin typeface="Arial" panose="020B0604020202020204" pitchFamily="34" charset="0"/>
              </a:rPr>
              <a:t>🎯 </a:t>
            </a:r>
            <a:endParaRPr lang="en-GB" sz="60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67F57C3-A473-1DF7-E8F7-D0084AD856C7}"/>
              </a:ext>
            </a:extLst>
          </p:cNvPr>
          <p:cNvSpPr txBox="1"/>
          <p:nvPr/>
        </p:nvSpPr>
        <p:spPr>
          <a:xfrm>
            <a:off x="3449284" y="8855108"/>
            <a:ext cx="125185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6000">
                <a:latin typeface="Arial" panose="020B0604020202020204" pitchFamily="34" charset="0"/>
              </a:rPr>
              <a:t>🧠</a:t>
            </a:r>
            <a:endParaRPr lang="en-GB" sz="60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89B8EA-6B61-1F96-9464-F8A6084FFE72}"/>
              </a:ext>
            </a:extLst>
          </p:cNvPr>
          <p:cNvSpPr txBox="1"/>
          <p:nvPr/>
        </p:nvSpPr>
        <p:spPr>
          <a:xfrm>
            <a:off x="4775684" y="8855108"/>
            <a:ext cx="117565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6000">
                <a:latin typeface="Arial" panose="020B0604020202020204" pitchFamily="34" charset="0"/>
              </a:rPr>
              <a:t>🎓</a:t>
            </a:r>
            <a:endParaRPr lang="en-GB" sz="60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70A50E6-98BE-0C4C-42B0-E728902B9A0D}"/>
              </a:ext>
            </a:extLst>
          </p:cNvPr>
          <p:cNvSpPr txBox="1"/>
          <p:nvPr/>
        </p:nvSpPr>
        <p:spPr>
          <a:xfrm>
            <a:off x="6156259" y="8763587"/>
            <a:ext cx="14913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6000">
                <a:latin typeface="Arial" panose="020B0604020202020204" pitchFamily="34" charset="0"/>
              </a:rPr>
              <a:t>💼</a:t>
            </a:r>
            <a:endParaRPr lang="en-GB" sz="6000"/>
          </a:p>
        </p:txBody>
      </p:sp>
    </p:spTree>
    <p:extLst>
      <p:ext uri="{BB962C8B-B14F-4D97-AF65-F5344CB8AC3E}">
        <p14:creationId xmlns:p14="http://schemas.microsoft.com/office/powerpoint/2010/main" val="11599528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7854E0-E75C-51D1-C66D-DBEC1D3658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CBAA1-FDAE-E81C-3944-5140C49DE1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7407" y="1889726"/>
            <a:ext cx="9099696" cy="1029557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GB" sz="6600" b="1"/>
              <a:t>How to raise aspirations</a:t>
            </a:r>
          </a:p>
        </p:txBody>
      </p:sp>
      <p:pic>
        <p:nvPicPr>
          <p:cNvPr id="4" name="Picture 7" descr="C:\Documents and Settings\wes\Desktop\WES Folder March 08\My Pictures\KIER_038.JPG">
            <a:extLst>
              <a:ext uri="{FF2B5EF4-FFF2-40B4-BE49-F238E27FC236}">
                <a16:creationId xmlns:a16="http://schemas.microsoft.com/office/drawing/2014/main" id="{640520E3-2ECD-0BAE-0E43-F786147D1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5" r="23827" b="-1"/>
          <a:stretch>
            <a:fillRect/>
          </a:stretch>
        </p:blipFill>
        <p:spPr bwMode="auto">
          <a:xfrm>
            <a:off x="9343823" y="15"/>
            <a:ext cx="8944178" cy="10286985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7FC58A-AC4D-4C9A-FCB2-32536B81B5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72" y="-22524"/>
            <a:ext cx="7447295" cy="1774209"/>
          </a:xfrm>
          <a:prstGeom prst="rect">
            <a:avLst/>
          </a:prstGeom>
        </p:spPr>
      </p:pic>
      <p:pic>
        <p:nvPicPr>
          <p:cNvPr id="6" name="Picture 5" descr="A blue square with white text and yellow people&#10;&#10;Description automatically generated">
            <a:extLst>
              <a:ext uri="{FF2B5EF4-FFF2-40B4-BE49-F238E27FC236}">
                <a16:creationId xmlns:a16="http://schemas.microsoft.com/office/drawing/2014/main" id="{537C3F36-6667-E4AC-5339-88E85B73A7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046" y="275084"/>
            <a:ext cx="1178994" cy="11789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B7F547-724E-5BB5-89EF-7650EEB560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2577" y="275084"/>
            <a:ext cx="1670564" cy="11561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FB83FA-BF94-3863-84A3-0640C4D741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547" y="3057323"/>
            <a:ext cx="2700357" cy="24146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542633-3F84-3A75-59CF-CDA9EC25E0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2688" y="3167828"/>
            <a:ext cx="3357587" cy="25574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1D374DE-0B44-16E3-35FE-87DCCE98DA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69113" y="3310207"/>
            <a:ext cx="3757640" cy="25717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B65737E-3FC6-E70F-6237-E3CB5EAF5A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27211" y="8186723"/>
            <a:ext cx="3157560" cy="21002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E59E1C9-C6E6-9F9B-C099-A278274CB8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14754" y="8344163"/>
            <a:ext cx="2314592" cy="18716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CA0770E-2249-3E38-1C05-35F8929DF8A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84421" y="5986987"/>
            <a:ext cx="4286282" cy="22860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1173ECD-9630-2654-0DFE-1DA04ABEA4A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48486" y="5986987"/>
            <a:ext cx="3314724" cy="207170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D8312C5-9297-0E76-F9A0-E0C4BC66E7F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3" y="5720474"/>
            <a:ext cx="3800504" cy="227172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519FD2C-6BD8-B47F-B6A4-506A118815C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1107" y="7832110"/>
            <a:ext cx="3086123" cy="241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9453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 descr="C:\Documents and Settings\wes\Desktop\WES Folder March 08\My Pictures\KIER_038.JPG">
            <a:extLst>
              <a:ext uri="{FF2B5EF4-FFF2-40B4-BE49-F238E27FC236}">
                <a16:creationId xmlns:a16="http://schemas.microsoft.com/office/drawing/2014/main" id="{7E4D8CA1-DC0A-B8AE-35AC-97A8A998F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5" r="23827" b="-1"/>
          <a:stretch>
            <a:fillRect/>
          </a:stretch>
        </p:blipFill>
        <p:spPr bwMode="auto">
          <a:xfrm>
            <a:off x="9343823" y="15"/>
            <a:ext cx="8944178" cy="10286985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A5577C-9BD2-2101-343B-0BD7923F6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6FB39F7-69EC-8DA1-A66B-7EAD7C79C7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4396" y="1986554"/>
            <a:ext cx="8229600" cy="23025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E8D1D1-E163-B70B-F150-A43EF540A3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853" y="7954841"/>
            <a:ext cx="8643215" cy="23093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B783DB-604B-BA83-F75B-A670F7BC6E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572" y="-22524"/>
            <a:ext cx="7447295" cy="17742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6A343D-457A-C64A-5639-779FE12CB9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0928" y="5902308"/>
            <a:ext cx="8467073" cy="43269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A779387-785E-0190-E641-3359064E72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41004" y="275084"/>
            <a:ext cx="1670564" cy="1156119"/>
          </a:xfrm>
          <a:prstGeom prst="rect">
            <a:avLst/>
          </a:prstGeom>
        </p:spPr>
      </p:pic>
      <p:pic>
        <p:nvPicPr>
          <p:cNvPr id="11" name="Picture 10" descr="A blue square with white text and yellow people&#10;&#10;Description automatically generated">
            <a:extLst>
              <a:ext uri="{FF2B5EF4-FFF2-40B4-BE49-F238E27FC236}">
                <a16:creationId xmlns:a16="http://schemas.microsoft.com/office/drawing/2014/main" id="{77755742-90FE-0AE0-ADD1-0B50723D38D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046" y="275084"/>
            <a:ext cx="1178994" cy="11789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DD75EA-1CD9-B28C-3E25-E9FD95881C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41652" y="1748936"/>
            <a:ext cx="3668591" cy="2942493"/>
          </a:xfrm>
          <a:prstGeom prst="rect">
            <a:avLst/>
          </a:prstGeom>
        </p:spPr>
      </p:pic>
      <p:pic>
        <p:nvPicPr>
          <p:cNvPr id="9" name="Picture 8" descr="A person sitting on a stone block&#10;&#10;AI-generated content may be incorrect.">
            <a:extLst>
              <a:ext uri="{FF2B5EF4-FFF2-40B4-BE49-F238E27FC236}">
                <a16:creationId xmlns:a16="http://schemas.microsoft.com/office/drawing/2014/main" id="{00F1B12B-7C29-CE41-F1CC-10F980A6C8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18788" y="4666517"/>
            <a:ext cx="3091962" cy="32839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B9D9B4E-CA86-81A2-6926-8430582EBE5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1829" y="4641605"/>
            <a:ext cx="6204439" cy="33227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E516CB1-959D-5620-5450-7BF78F4866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698408" y="274760"/>
            <a:ext cx="3574340" cy="533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6712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1626" r="-3079" b="-4162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4303557" y="9037402"/>
            <a:ext cx="2773615" cy="931596"/>
          </a:xfrm>
          <a:custGeom>
            <a:avLst/>
            <a:gdLst/>
            <a:ahLst/>
            <a:cxnLst/>
            <a:rect l="l" t="t" r="r" b="b"/>
            <a:pathLst>
              <a:path w="2773615" h="931596">
                <a:moveTo>
                  <a:pt x="0" y="0"/>
                </a:moveTo>
                <a:lnTo>
                  <a:pt x="2773615" y="0"/>
                </a:lnTo>
                <a:lnTo>
                  <a:pt x="2773615" y="931596"/>
                </a:lnTo>
                <a:lnTo>
                  <a:pt x="0" y="9315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032" b="-303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028700" y="8149819"/>
            <a:ext cx="1677336" cy="494272"/>
          </a:xfrm>
          <a:custGeom>
            <a:avLst/>
            <a:gdLst/>
            <a:ahLst/>
            <a:cxnLst/>
            <a:rect l="l" t="t" r="r" b="b"/>
            <a:pathLst>
              <a:path w="1677336" h="494272">
                <a:moveTo>
                  <a:pt x="0" y="0"/>
                </a:moveTo>
                <a:lnTo>
                  <a:pt x="1677336" y="0"/>
                </a:lnTo>
                <a:lnTo>
                  <a:pt x="1677336" y="494273"/>
                </a:lnTo>
                <a:lnTo>
                  <a:pt x="0" y="4942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1028700" y="8959702"/>
            <a:ext cx="5002867" cy="1009296"/>
          </a:xfrm>
          <a:custGeom>
            <a:avLst/>
            <a:gdLst/>
            <a:ahLst/>
            <a:cxnLst/>
            <a:rect l="l" t="t" r="r" b="b"/>
            <a:pathLst>
              <a:path w="5002867" h="1009296">
                <a:moveTo>
                  <a:pt x="0" y="0"/>
                </a:moveTo>
                <a:lnTo>
                  <a:pt x="5002867" y="0"/>
                </a:lnTo>
                <a:lnTo>
                  <a:pt x="5002867" y="1009296"/>
                </a:lnTo>
                <a:lnTo>
                  <a:pt x="0" y="10092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4712805" y="335868"/>
            <a:ext cx="9256878" cy="23876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413"/>
              </a:lnSpc>
            </a:pPr>
            <a:r>
              <a:rPr lang="en-US" sz="14580">
                <a:solidFill>
                  <a:srgbClr val="F7F6F6"/>
                </a:solidFill>
                <a:latin typeface="Helvetica"/>
                <a:ea typeface="Helvetica"/>
                <a:cs typeface="Helvetica"/>
                <a:sym typeface="Helvetica"/>
              </a:rPr>
              <a:t>Thank you!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02B78A-08DC-3C5E-394B-3C3DD7D80BFB}"/>
              </a:ext>
            </a:extLst>
          </p:cNvPr>
          <p:cNvSpPr txBox="1"/>
          <p:nvPr/>
        </p:nvSpPr>
        <p:spPr>
          <a:xfrm>
            <a:off x="1444487" y="3268570"/>
            <a:ext cx="16459199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6000" b="1">
                <a:solidFill>
                  <a:schemeClr val="bg1"/>
                </a:solidFill>
              </a:rPr>
              <a:t>If you have any questions about your child’s education, please contact:</a:t>
            </a:r>
          </a:p>
          <a:p>
            <a:pPr algn="ctr"/>
            <a:endParaRPr lang="en-GB" sz="6000" b="1">
              <a:solidFill>
                <a:schemeClr val="bg1"/>
              </a:solidFill>
            </a:endParaRPr>
          </a:p>
          <a:p>
            <a:pPr algn="ctr"/>
            <a:r>
              <a:rPr lang="en-GB" sz="6000" b="1">
                <a:solidFill>
                  <a:schemeClr val="bg1"/>
                </a:solidFill>
              </a:rPr>
              <a:t>Miss Marks (Acting Year Manager, year 7)</a:t>
            </a:r>
          </a:p>
          <a:p>
            <a:pPr algn="ctr"/>
            <a:r>
              <a:rPr lang="en-GB" sz="6000" b="1">
                <a:solidFill>
                  <a:schemeClr val="bg1"/>
                </a:solidFill>
              </a:rPr>
              <a:t>Miss Whybrow (Associate Assistant Headteacher)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CF3BEC-636D-80CA-5671-198F7480CD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83865170-F6EF-721E-0596-79C0EB2A05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5" r="4894"/>
          <a:stretch>
            <a:fillRect/>
          </a:stretch>
        </p:blipFill>
        <p:spPr bwMode="auto">
          <a:xfrm>
            <a:off x="0" y="-3"/>
            <a:ext cx="2839437" cy="494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BF72C7AC-2337-1870-6C6E-B74D43CB28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6"/>
          <a:stretch>
            <a:fillRect/>
          </a:stretch>
        </p:blipFill>
        <p:spPr bwMode="auto">
          <a:xfrm>
            <a:off x="2839437" y="-19622"/>
            <a:ext cx="3064659" cy="494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485AA7A7-2DC4-5EC8-BEDD-67975B95A4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6" r="7086"/>
          <a:stretch>
            <a:fillRect/>
          </a:stretch>
        </p:blipFill>
        <p:spPr bwMode="auto">
          <a:xfrm>
            <a:off x="5938328" y="0"/>
            <a:ext cx="2830949" cy="494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709D0959-3274-A90B-F2C4-6465CF248A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36"/>
          <a:stretch>
            <a:fillRect/>
          </a:stretch>
        </p:blipFill>
        <p:spPr bwMode="auto">
          <a:xfrm>
            <a:off x="8811796" y="0"/>
            <a:ext cx="2627616" cy="4947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E9FCCF08-7941-914D-F1D8-9B8EE2D1D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7319" y="19614"/>
            <a:ext cx="3558727" cy="4947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F7B7627C-61CB-E574-0626-4582BCE2EF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1" r="7153"/>
          <a:stretch>
            <a:fillRect/>
          </a:stretch>
        </p:blipFill>
        <p:spPr bwMode="auto">
          <a:xfrm>
            <a:off x="0" y="4947555"/>
            <a:ext cx="6613072" cy="5359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>
            <a:extLst>
              <a:ext uri="{FF2B5EF4-FFF2-40B4-BE49-F238E27FC236}">
                <a16:creationId xmlns:a16="http://schemas.microsoft.com/office/drawing/2014/main" id="{DCD73F53-581C-32EA-E442-128592205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182" y="4947553"/>
            <a:ext cx="3559630" cy="5339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>
            <a:extLst>
              <a:ext uri="{FF2B5EF4-FFF2-40B4-BE49-F238E27FC236}">
                <a16:creationId xmlns:a16="http://schemas.microsoft.com/office/drawing/2014/main" id="{F677919C-9F9B-7BAD-131D-302BC57C0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373" y="4947553"/>
            <a:ext cx="3559630" cy="5339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>
            <a:extLst>
              <a:ext uri="{FF2B5EF4-FFF2-40B4-BE49-F238E27FC236}">
                <a16:creationId xmlns:a16="http://schemas.microsoft.com/office/drawing/2014/main" id="{3FE96A6F-A842-0EF1-E56F-CE0B2EAF64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2" t="-351" r="7423" b="351"/>
          <a:stretch>
            <a:fillRect/>
          </a:stretch>
        </p:blipFill>
        <p:spPr bwMode="auto">
          <a:xfrm>
            <a:off x="15133953" y="0"/>
            <a:ext cx="3040317" cy="492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>
            <a:extLst>
              <a:ext uri="{FF2B5EF4-FFF2-40B4-BE49-F238E27FC236}">
                <a16:creationId xmlns:a16="http://schemas.microsoft.com/office/drawing/2014/main" id="{4F020136-F39C-CA01-A704-C2665EDCE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8125" y="4967169"/>
            <a:ext cx="3559631" cy="5339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1237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258300"/>
            <a:ext cx="18482711" cy="1028700"/>
            <a:chOff x="0" y="0"/>
            <a:chExt cx="4867875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67875" cy="270933"/>
            </a:xfrm>
            <a:custGeom>
              <a:avLst/>
              <a:gdLst/>
              <a:ahLst/>
              <a:cxnLst/>
              <a:rect l="l" t="t" r="r" b="b"/>
              <a:pathLst>
                <a:path w="4867875" h="270933">
                  <a:moveTo>
                    <a:pt x="0" y="0"/>
                  </a:moveTo>
                  <a:lnTo>
                    <a:pt x="4867875" y="0"/>
                  </a:lnTo>
                  <a:lnTo>
                    <a:pt x="4867875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CD2B2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867875" cy="3280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942856" y="500166"/>
            <a:ext cx="1662297" cy="1792797"/>
          </a:xfrm>
          <a:custGeom>
            <a:avLst/>
            <a:gdLst/>
            <a:ahLst/>
            <a:cxnLst/>
            <a:rect l="l" t="t" r="r" b="b"/>
            <a:pathLst>
              <a:path w="1662297" h="1792797">
                <a:moveTo>
                  <a:pt x="0" y="0"/>
                </a:moveTo>
                <a:lnTo>
                  <a:pt x="1662297" y="0"/>
                </a:lnTo>
                <a:lnTo>
                  <a:pt x="1662297" y="1792797"/>
                </a:lnTo>
                <a:lnTo>
                  <a:pt x="0" y="17927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43459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3C695DF7-2C36-E17A-06D1-502557F0144E}"/>
              </a:ext>
            </a:extLst>
          </p:cNvPr>
          <p:cNvSpPr txBox="1"/>
          <p:nvPr/>
        </p:nvSpPr>
        <p:spPr>
          <a:xfrm>
            <a:off x="3404521" y="-193226"/>
            <a:ext cx="11212627" cy="1484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014"/>
              </a:lnSpc>
            </a:pPr>
            <a:r>
              <a:rPr lang="en-US" sz="8581" b="1">
                <a:solidFill>
                  <a:srgbClr val="CD2B2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GCSE Outcomes 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AFABAD-3B6F-0EF1-28D7-AE06BD356384}"/>
              </a:ext>
            </a:extLst>
          </p:cNvPr>
          <p:cNvSpPr txBox="1"/>
          <p:nvPr/>
        </p:nvSpPr>
        <p:spPr>
          <a:xfrm>
            <a:off x="1077685" y="1357848"/>
            <a:ext cx="14369143" cy="75713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Attainment 8							42.42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5400" b="1">
              <a:solidFill>
                <a:srgbClr val="000000"/>
              </a:solidFill>
              <a:latin typeface="Gill Sans MT" panose="020B0502020104020203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9-7 in English &amp; Maths				6.9%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5400" b="1">
              <a:solidFill>
                <a:srgbClr val="000000"/>
              </a:solidFill>
              <a:latin typeface="Gill Sans MT" panose="020B0502020104020203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9-5 in English &amp; Maths				37.0%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5400" b="1">
              <a:solidFill>
                <a:srgbClr val="000000"/>
              </a:solidFill>
              <a:latin typeface="Gill Sans MT" panose="020B0502020104020203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9-4 in English &amp; Maths				58.4%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5400" b="1">
              <a:solidFill>
                <a:srgbClr val="000000"/>
              </a:solidFill>
              <a:latin typeface="Gill Sans MT" panose="020B0502020104020203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(No Progress 8 measure this year)</a:t>
            </a: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	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2B2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D744D1-16F7-7B26-FDEB-9E2B6A3E66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F93D3EBE-F897-910A-24A3-54F24DCEA994}"/>
              </a:ext>
            </a:extLst>
          </p:cNvPr>
          <p:cNvGrpSpPr/>
          <p:nvPr/>
        </p:nvGrpSpPr>
        <p:grpSpPr>
          <a:xfrm>
            <a:off x="11574159" y="0"/>
            <a:ext cx="6713841" cy="10443773"/>
            <a:chOff x="0" y="0"/>
            <a:chExt cx="1768255" cy="275062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355013CD-AEAB-12C4-57EE-328A4821EBE1}"/>
                </a:ext>
              </a:extLst>
            </p:cNvPr>
            <p:cNvSpPr/>
            <p:nvPr/>
          </p:nvSpPr>
          <p:spPr>
            <a:xfrm>
              <a:off x="0" y="0"/>
              <a:ext cx="1768254" cy="2750623"/>
            </a:xfrm>
            <a:custGeom>
              <a:avLst/>
              <a:gdLst/>
              <a:ahLst/>
              <a:cxnLst/>
              <a:rect l="l" t="t" r="r" b="b"/>
              <a:pathLst>
                <a:path w="1768254" h="2750623">
                  <a:moveTo>
                    <a:pt x="0" y="0"/>
                  </a:moveTo>
                  <a:lnTo>
                    <a:pt x="1768254" y="0"/>
                  </a:lnTo>
                  <a:lnTo>
                    <a:pt x="1768254" y="2750623"/>
                  </a:lnTo>
                  <a:lnTo>
                    <a:pt x="0" y="27506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4ED6AC67-768C-701C-90B9-1867C3084CBB}"/>
                </a:ext>
              </a:extLst>
            </p:cNvPr>
            <p:cNvSpPr txBox="1"/>
            <p:nvPr/>
          </p:nvSpPr>
          <p:spPr>
            <a:xfrm>
              <a:off x="0" y="-66675"/>
              <a:ext cx="1768255" cy="28172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2"/>
                </a:lnSpc>
              </a:pPr>
              <a:endParaRPr/>
            </a:p>
          </p:txBody>
        </p:sp>
      </p:grpSp>
      <p:sp>
        <p:nvSpPr>
          <p:cNvPr id="5" name="TextBox 5">
            <a:extLst>
              <a:ext uri="{FF2B5EF4-FFF2-40B4-BE49-F238E27FC236}">
                <a16:creationId xmlns:a16="http://schemas.microsoft.com/office/drawing/2014/main" id="{08D501EA-B031-2BD5-18CD-2DE2B5C4E72D}"/>
              </a:ext>
            </a:extLst>
          </p:cNvPr>
          <p:cNvSpPr txBox="1"/>
          <p:nvPr/>
        </p:nvSpPr>
        <p:spPr>
          <a:xfrm>
            <a:off x="655521" y="3958581"/>
            <a:ext cx="10784184" cy="1923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014"/>
              </a:lnSpc>
            </a:pPr>
            <a:r>
              <a:rPr lang="en-US" sz="20000" b="1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miss </a:t>
            </a:r>
            <a:r>
              <a:rPr lang="en-US" sz="20000" b="1" err="1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catlow</a:t>
            </a:r>
            <a:endParaRPr lang="en-US" sz="20000" b="1">
              <a:solidFill>
                <a:srgbClr val="FFFFFF"/>
              </a:solidFill>
              <a:latin typeface="Bebas Neue Bold"/>
              <a:ea typeface="Bebas Neue Bold"/>
              <a:cs typeface="Bebas Neue Bold"/>
              <a:sym typeface="Bebas Neue Bold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2AC0CD56-09E2-2A0D-03F8-E82C10EC6E98}"/>
              </a:ext>
            </a:extLst>
          </p:cNvPr>
          <p:cNvSpPr/>
          <p:nvPr/>
        </p:nvSpPr>
        <p:spPr>
          <a:xfrm>
            <a:off x="16472943" y="341140"/>
            <a:ext cx="1662297" cy="1792797"/>
          </a:xfrm>
          <a:custGeom>
            <a:avLst/>
            <a:gdLst/>
            <a:ahLst/>
            <a:cxnLst/>
            <a:rect l="l" t="t" r="r" b="b"/>
            <a:pathLst>
              <a:path w="1662297" h="1792797">
                <a:moveTo>
                  <a:pt x="0" y="0"/>
                </a:moveTo>
                <a:lnTo>
                  <a:pt x="1662297" y="0"/>
                </a:lnTo>
                <a:lnTo>
                  <a:pt x="1662297" y="1792797"/>
                </a:lnTo>
                <a:lnTo>
                  <a:pt x="0" y="17927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43459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2BCA979A-1BCD-F4D0-CCB3-5537E61D3E05}"/>
              </a:ext>
            </a:extLst>
          </p:cNvPr>
          <p:cNvSpPr txBox="1"/>
          <p:nvPr/>
        </p:nvSpPr>
        <p:spPr>
          <a:xfrm>
            <a:off x="1614761" y="6318881"/>
            <a:ext cx="8865704" cy="16502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</a:pPr>
            <a:r>
              <a:rPr lang="en-US" sz="7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Deputy Headteacher</a:t>
            </a:r>
          </a:p>
          <a:p>
            <a:pPr algn="ctr">
              <a:lnSpc>
                <a:spcPts val="4059"/>
              </a:lnSpc>
            </a:pPr>
            <a:endParaRPr lang="en-US" sz="7000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algn="ctr">
              <a:lnSpc>
                <a:spcPts val="4059"/>
              </a:lnSpc>
            </a:pPr>
            <a:r>
              <a:rPr lang="en-US" sz="7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Quality of Education</a:t>
            </a:r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7B50A762-B7F3-2EF7-6F88-257242C974F5}"/>
              </a:ext>
            </a:extLst>
          </p:cNvPr>
          <p:cNvSpPr/>
          <p:nvPr/>
        </p:nvSpPr>
        <p:spPr>
          <a:xfrm>
            <a:off x="0" y="9728445"/>
            <a:ext cx="18395101" cy="0"/>
          </a:xfrm>
          <a:prstGeom prst="line">
            <a:avLst/>
          </a:prstGeom>
          <a:ln w="38100" cap="flat">
            <a:solidFill>
              <a:srgbClr val="35567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DE9F2940-3ACA-90B6-D7F6-189579B5B24F}"/>
              </a:ext>
            </a:extLst>
          </p:cNvPr>
          <p:cNvSpPr/>
          <p:nvPr/>
        </p:nvSpPr>
        <p:spPr>
          <a:xfrm>
            <a:off x="358300" y="558554"/>
            <a:ext cx="1662297" cy="1792797"/>
          </a:xfrm>
          <a:custGeom>
            <a:avLst/>
            <a:gdLst/>
            <a:ahLst/>
            <a:cxnLst/>
            <a:rect l="l" t="t" r="r" b="b"/>
            <a:pathLst>
              <a:path w="1662297" h="1792797">
                <a:moveTo>
                  <a:pt x="0" y="0"/>
                </a:moveTo>
                <a:lnTo>
                  <a:pt x="1662297" y="0"/>
                </a:lnTo>
                <a:lnTo>
                  <a:pt x="1662297" y="1792797"/>
                </a:lnTo>
                <a:lnTo>
                  <a:pt x="0" y="1792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434592"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7755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0B85EB06-0C78-40FD-9881-F3C75DCFEC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087" y="1003880"/>
            <a:ext cx="5120489" cy="1187252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40F3930F-2640-4C25-85AB-74D6F2CF3D9D}"/>
              </a:ext>
            </a:extLst>
          </p:cNvPr>
          <p:cNvSpPr txBox="1"/>
          <p:nvPr/>
        </p:nvSpPr>
        <p:spPr>
          <a:xfrm>
            <a:off x="6416445" y="1060319"/>
            <a:ext cx="115789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</a:br>
            <a:endParaRPr kumimoji="0" lang="en-GB" sz="4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71ED77-A6CF-3F45-A817-F71F01615EE0}"/>
              </a:ext>
            </a:extLst>
          </p:cNvPr>
          <p:cNvSpPr txBox="1"/>
          <p:nvPr/>
        </p:nvSpPr>
        <p:spPr>
          <a:xfrm>
            <a:off x="518215" y="229322"/>
            <a:ext cx="17251569" cy="166199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The Curriculum: Our vision</a:t>
            </a:r>
            <a:b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</a:br>
            <a:endParaRPr kumimoji="0" lang="en-GB" sz="4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D8A07AF-96FF-4A53-0EEE-6850C355D14C}"/>
              </a:ext>
            </a:extLst>
          </p:cNvPr>
          <p:cNvSpPr/>
          <p:nvPr/>
        </p:nvSpPr>
        <p:spPr>
          <a:xfrm>
            <a:off x="5155094" y="1238369"/>
            <a:ext cx="12840298" cy="8494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We are committed to providing young people with the highest quality of education for them to achieve their personal excellence.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KNOWLEDGE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TACKLING SOCIAL INEQUALITY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BEST POSSIBLE CHANCE OF SUCCESS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2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well qualified, resilient, independent and confident young adults 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all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highly positive contribution to their community and wider society</a:t>
            </a:r>
            <a:endParaRPr kumimoji="0" lang="en-US" sz="3600" b="1" i="0" u="none" strike="noStrike" kern="1200" cap="all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2" descr="Image preview">
            <a:extLst>
              <a:ext uri="{FF2B5EF4-FFF2-40B4-BE49-F238E27FC236}">
                <a16:creationId xmlns:a16="http://schemas.microsoft.com/office/drawing/2014/main" id="{B6F69CC1-CBA2-E497-925C-CF4ABFC8F4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3" r="14233"/>
          <a:stretch/>
        </p:blipFill>
        <p:spPr bwMode="auto">
          <a:xfrm>
            <a:off x="292606" y="2057468"/>
            <a:ext cx="4585861" cy="641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C1E143B-36C1-D47D-6089-AB6F2DF99D32}"/>
              </a:ext>
            </a:extLst>
          </p:cNvPr>
          <p:cNvSpPr/>
          <p:nvPr/>
        </p:nvSpPr>
        <p:spPr>
          <a:xfrm>
            <a:off x="5155094" y="2900362"/>
            <a:ext cx="5120489" cy="579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3D98E0-0C75-ED4C-C737-2AD35563610E}"/>
              </a:ext>
            </a:extLst>
          </p:cNvPr>
          <p:cNvSpPr/>
          <p:nvPr/>
        </p:nvSpPr>
        <p:spPr>
          <a:xfrm>
            <a:off x="5155094" y="3909409"/>
            <a:ext cx="6771863" cy="579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97898C-053D-A29A-5149-B42B0F9C5D40}"/>
              </a:ext>
            </a:extLst>
          </p:cNvPr>
          <p:cNvSpPr/>
          <p:nvPr/>
        </p:nvSpPr>
        <p:spPr>
          <a:xfrm>
            <a:off x="5155094" y="5208131"/>
            <a:ext cx="8534402" cy="579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1626CD-F902-5DA0-7D44-775418E02D6B}"/>
              </a:ext>
            </a:extLst>
          </p:cNvPr>
          <p:cNvSpPr/>
          <p:nvPr/>
        </p:nvSpPr>
        <p:spPr>
          <a:xfrm>
            <a:off x="5155094" y="6796527"/>
            <a:ext cx="10734263" cy="10355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A623B08-3C06-8626-C045-19A680899167}"/>
              </a:ext>
            </a:extLst>
          </p:cNvPr>
          <p:cNvSpPr/>
          <p:nvPr/>
        </p:nvSpPr>
        <p:spPr>
          <a:xfrm>
            <a:off x="5155093" y="8551405"/>
            <a:ext cx="12112490" cy="1402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3547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0B85EB06-0C78-40FD-9881-F3C75DCFEC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087" y="1003880"/>
            <a:ext cx="5120489" cy="1187252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40F3930F-2640-4C25-85AB-74D6F2CF3D9D}"/>
              </a:ext>
            </a:extLst>
          </p:cNvPr>
          <p:cNvSpPr txBox="1"/>
          <p:nvPr/>
        </p:nvSpPr>
        <p:spPr>
          <a:xfrm>
            <a:off x="6416445" y="1060319"/>
            <a:ext cx="115789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</a:br>
            <a:endParaRPr kumimoji="0" lang="en-GB" sz="4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71ED77-A6CF-3F45-A817-F71F01615EE0}"/>
              </a:ext>
            </a:extLst>
          </p:cNvPr>
          <p:cNvSpPr txBox="1"/>
          <p:nvPr/>
        </p:nvSpPr>
        <p:spPr>
          <a:xfrm>
            <a:off x="410817" y="229322"/>
            <a:ext cx="17358967" cy="166199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The Curriculum: Our intent</a:t>
            </a:r>
            <a:b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</a:br>
            <a:endParaRPr kumimoji="0" lang="en-GB" sz="4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D8A07AF-96FF-4A53-0EEE-6850C355D14C}"/>
              </a:ext>
            </a:extLst>
          </p:cNvPr>
          <p:cNvSpPr/>
          <p:nvPr/>
        </p:nvSpPr>
        <p:spPr>
          <a:xfrm>
            <a:off x="5883965" y="2133796"/>
            <a:ext cx="12111427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purposeful and rich curriculum 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1" i="0" u="none" strike="noStrike" kern="1200" cap="all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deep subject knowledge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1" i="0" u="none" strike="noStrike" kern="1200" cap="all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broad range of subjects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 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acquire and retain the core knowledge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1" i="0" u="none" strike="noStrike" kern="1200" cap="all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literacy, numeracy, spiritual, moral, social and cultural development</a:t>
            </a:r>
            <a:endParaRPr kumimoji="0" lang="en-US" sz="4000" b="1" i="0" u="none" strike="noStrike" kern="1200" cap="all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2" descr="Image preview">
            <a:extLst>
              <a:ext uri="{FF2B5EF4-FFF2-40B4-BE49-F238E27FC236}">
                <a16:creationId xmlns:a16="http://schemas.microsoft.com/office/drawing/2014/main" id="{B6F69CC1-CBA2-E497-925C-CF4ABFC8F4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3" r="14233"/>
          <a:stretch/>
        </p:blipFill>
        <p:spPr bwMode="auto">
          <a:xfrm>
            <a:off x="518216" y="1765921"/>
            <a:ext cx="5120489" cy="715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B2C66B4-8037-B118-E1A2-79DC53245106}"/>
              </a:ext>
            </a:extLst>
          </p:cNvPr>
          <p:cNvSpPr/>
          <p:nvPr/>
        </p:nvSpPr>
        <p:spPr>
          <a:xfrm>
            <a:off x="5883965" y="2086523"/>
            <a:ext cx="9501809" cy="579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38318F-C5C9-4BBC-759E-14504C1667AB}"/>
              </a:ext>
            </a:extLst>
          </p:cNvPr>
          <p:cNvSpPr/>
          <p:nvPr/>
        </p:nvSpPr>
        <p:spPr>
          <a:xfrm>
            <a:off x="5883965" y="3264609"/>
            <a:ext cx="7832035" cy="579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18816E-AE30-52D2-9999-D9B6AC920561}"/>
              </a:ext>
            </a:extLst>
          </p:cNvPr>
          <p:cNvSpPr/>
          <p:nvPr/>
        </p:nvSpPr>
        <p:spPr>
          <a:xfrm>
            <a:off x="5883965" y="4564150"/>
            <a:ext cx="7209183" cy="579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A25B4D-F11C-E551-DED2-441B2D870531}"/>
              </a:ext>
            </a:extLst>
          </p:cNvPr>
          <p:cNvSpPr/>
          <p:nvPr/>
        </p:nvSpPr>
        <p:spPr>
          <a:xfrm>
            <a:off x="5883965" y="5257728"/>
            <a:ext cx="11885819" cy="13546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89EA0F-CCAA-14FF-AC53-760B89DE1699}"/>
              </a:ext>
            </a:extLst>
          </p:cNvPr>
          <p:cNvSpPr/>
          <p:nvPr/>
        </p:nvSpPr>
        <p:spPr>
          <a:xfrm>
            <a:off x="5890591" y="6854903"/>
            <a:ext cx="11885819" cy="13546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3356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videndVTI">
  <a:themeElements>
    <a:clrScheme name="">
      <a:dk1>
        <a:srgbClr val="000000"/>
      </a:dk1>
      <a:lt1>
        <a:srgbClr val="FFFFFF"/>
      </a:lt1>
      <a:dk2>
        <a:srgbClr val="242F41"/>
      </a:dk2>
      <a:lt2>
        <a:srgbClr val="E2E6E8"/>
      </a:lt2>
      <a:accent1>
        <a:srgbClr val="CE7242"/>
      </a:accent1>
      <a:accent2>
        <a:srgbClr val="BC303B"/>
      </a:accent2>
      <a:accent3>
        <a:srgbClr val="CE4287"/>
      </a:accent3>
      <a:accent4>
        <a:srgbClr val="BC30AF"/>
      </a:accent4>
      <a:accent5>
        <a:srgbClr val="A042CE"/>
      </a:accent5>
      <a:accent6>
        <a:srgbClr val="6444C2"/>
      </a:accent6>
      <a:hlink>
        <a:srgbClr val="3B8AB3"/>
      </a:hlink>
      <a:folHlink>
        <a:srgbClr val="7F7F7F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-Corporate_Teach a Course_03_MO - v4.pptx" id="{D5AEBA98-7BE2-4600-B726-C10F88B0D5DD}" vid="{80972332-D852-4500-B88A-BEF94A57E0E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9b5f3c06-9b78-4cb8-8229-062d901510b9">X2FF7HHF3PZV-411596914-110755</_dlc_DocId>
    <_dlc_DocIdUrl xmlns="9b5f3c06-9b78-4cb8-8229-062d901510b9">
      <Url>https://cranmereducationtrust.sharepoint.com/sites/TRS-LearningTeaching/_layouts/15/DocIdRedir.aspx?ID=X2FF7HHF3PZV-411596914-110755</Url>
      <Description>X2FF7HHF3PZV-411596914-110755</Description>
    </_dlc_DocIdUrl>
    <TaxCatchAll xmlns="e768bfc0-96ea-4ca9-909b-5769b7c8d908" xsi:nil="true"/>
    <lcf76f155ced4ddcb4097134ff3c332f xmlns="1ab7d04e-5093-4f13-aa81-f42ade98eef6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02CA6859E56845966F06519DC00D9A" ma:contentTypeVersion="4" ma:contentTypeDescription="Create a new document." ma:contentTypeScope="" ma:versionID="4fcc1c1f22f134c36f298f6f03e5656d">
  <xsd:schema xmlns:xsd="http://www.w3.org/2001/XMLSchema" xmlns:xs="http://www.w3.org/2001/XMLSchema" xmlns:p="http://schemas.microsoft.com/office/2006/metadata/properties" xmlns:ns2="9b5f3c06-9b78-4cb8-8229-062d901510b9" xmlns:ns3="184ae3a4-82cf-4a73-9a84-f0cc960af9b9" xmlns:ns4="1ab7d04e-5093-4f13-aa81-f42ade98eef6" xmlns:ns5="e768bfc0-96ea-4ca9-909b-5769b7c8d908" targetNamespace="http://schemas.microsoft.com/office/2006/metadata/properties" ma:root="true" ma:fieldsID="a2eb35e0e95bfcb72bd4e631284baf87" ns2:_="" ns3:_="" ns4:_="" ns5:_="">
    <xsd:import namespace="9b5f3c06-9b78-4cb8-8229-062d901510b9"/>
    <xsd:import namespace="184ae3a4-82cf-4a73-9a84-f0cc960af9b9"/>
    <xsd:import namespace="1ab7d04e-5093-4f13-aa81-f42ade98eef6"/>
    <xsd:import namespace="e768bfc0-96ea-4ca9-909b-5769b7c8d90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Location" minOccurs="0"/>
                <xsd:element ref="ns3:MediaServiceBillingMetadata" minOccurs="0"/>
                <xsd:element ref="ns4:lcf76f155ced4ddcb4097134ff3c332f" minOccurs="0"/>
                <xsd:element ref="ns5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5f3c06-9b78-4cb8-8229-062d901510b9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4ae3a4-82cf-4a73-9a84-f0cc960af9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b7d04e-5093-4f13-aa81-f42ade98eef6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18cc388c-3f2d-4dd4-9930-ce5c4742ed5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68bfc0-96ea-4ca9-909b-5769b7c8d908" elementFormDefault="qualified">
    <xsd:import namespace="http://schemas.microsoft.com/office/2006/documentManagement/types"/>
    <xsd:import namespace="http://schemas.microsoft.com/office/infopath/2007/PartnerControls"/>
    <xsd:element name="TaxCatchAll" ma:index="24" nillable="true" ma:displayName="Taxonomy Catch All Column" ma:hidden="true" ma:list="{e343ccb8-3885-4a9f-9ae2-b706a58f4553}" ma:internalName="TaxCatchAll" ma:showField="CatchAllData" ma:web="e768bfc0-96ea-4ca9-909b-5769b7c8d90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55AA91E6-830E-49B1-83DA-271F2E7C4659}">
  <ds:schemaRefs>
    <ds:schemaRef ds:uri="184ae3a4-82cf-4a73-9a84-f0cc960af9b9"/>
    <ds:schemaRef ds:uri="1ab7d04e-5093-4f13-aa81-f42ade98eef6"/>
    <ds:schemaRef ds:uri="9b5f3c06-9b78-4cb8-8229-062d901510b9"/>
    <ds:schemaRef ds:uri="e768bfc0-96ea-4ca9-909b-5769b7c8d90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87B6CBB-AF80-4002-AD2B-B2DEB3A8CF0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6FD7C9D-8109-4601-AFAC-A9C39667E890}">
  <ds:schemaRefs>
    <ds:schemaRef ds:uri="184ae3a4-82cf-4a73-9a84-f0cc960af9b9"/>
    <ds:schemaRef ds:uri="1ab7d04e-5093-4f13-aa81-f42ade98eef6"/>
    <ds:schemaRef ds:uri="9b5f3c06-9b78-4cb8-8229-062d901510b9"/>
    <ds:schemaRef ds:uri="e768bfc0-96ea-4ca9-909b-5769b7c8d90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1C15162A-CEE5-4B38-B702-91E68833006C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49</Slides>
  <Notes>12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51" baseType="lpstr">
      <vt:lpstr>Office Theme</vt:lpstr>
      <vt:lpstr>DividendVTI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“It’s too hard!”</vt:lpstr>
      <vt:lpstr>PowerPoint Presentation</vt:lpstr>
      <vt:lpstr>“Why not me?”</vt:lpstr>
      <vt:lpstr>PowerPoint Presentation</vt:lpstr>
      <vt:lpstr>Raising Aspirations</vt:lpstr>
      <vt:lpstr>PowerPoint Presentation</vt:lpstr>
      <vt:lpstr>What does the research suggest?</vt:lpstr>
      <vt:lpstr>How do we make this happen?</vt:lpstr>
      <vt:lpstr>Parental support </vt:lpstr>
      <vt:lpstr>PowerPoint Presentation</vt:lpstr>
      <vt:lpstr>PowerPoint Presentation</vt:lpstr>
      <vt:lpstr>How to raise aspirations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TRS Presentation Template</dc:title>
  <cp:revision>1</cp:revision>
  <cp:lastPrinted>2025-09-30T14:12:37Z</cp:lastPrinted>
  <dcterms:created xsi:type="dcterms:W3CDTF">2006-08-16T00:00:00Z</dcterms:created>
  <dcterms:modified xsi:type="dcterms:W3CDTF">2025-10-01T07:03:20Z</dcterms:modified>
  <dc:identifier>DAGfoH53Flk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0x0101003402CA6859E56845966F06519DC00D9A</vt:lpwstr>
  </property>
  <property fmtid="{D5CDD505-2E9C-101B-9397-08002B2CF9AE}" pid="3" name="_dlc_DocIdItemGuid">
    <vt:lpwstr>a64b561d-fc7f-4b66-9ab5-b0f6a89ac088</vt:lpwstr>
  </property>
  <property fmtid="{D5CDD505-2E9C-101B-9397-08002B2CF9AE}" pid="4" name="MediaServiceImageTags">
    <vt:lpwstr/>
  </property>
  <property fmtid="{D5CDD505-2E9C-101B-9397-08002B2CF9AE}" pid="5" name="Order">
    <vt:r8>31382600</vt:r8>
  </property>
</Properties>
</file>