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 id="2147483662" r:id="rId6"/>
    <p:sldMasterId id="2147483677" r:id="rId7"/>
  </p:sldMasterIdLst>
  <p:notesMasterIdLst>
    <p:notesMasterId r:id="rId69"/>
  </p:notesMasterIdLst>
  <p:sldIdLst>
    <p:sldId id="256" r:id="rId8"/>
    <p:sldId id="261" r:id="rId9"/>
    <p:sldId id="297" r:id="rId10"/>
    <p:sldId id="2617" r:id="rId11"/>
    <p:sldId id="258" r:id="rId12"/>
    <p:sldId id="303" r:id="rId13"/>
    <p:sldId id="2516" r:id="rId14"/>
    <p:sldId id="2579" r:id="rId15"/>
    <p:sldId id="2573" r:id="rId16"/>
    <p:sldId id="2625" r:id="rId17"/>
    <p:sldId id="2592" r:id="rId18"/>
    <p:sldId id="2520" r:id="rId19"/>
    <p:sldId id="2591" r:id="rId20"/>
    <p:sldId id="305" r:id="rId21"/>
    <p:sldId id="624" r:id="rId22"/>
    <p:sldId id="2527" r:id="rId23"/>
    <p:sldId id="2597" r:id="rId24"/>
    <p:sldId id="266" r:id="rId25"/>
    <p:sldId id="284" r:id="rId26"/>
    <p:sldId id="285" r:id="rId27"/>
    <p:sldId id="287" r:id="rId28"/>
    <p:sldId id="380" r:id="rId29"/>
    <p:sldId id="2626" r:id="rId30"/>
    <p:sldId id="307" r:id="rId31"/>
    <p:sldId id="2619" r:id="rId32"/>
    <p:sldId id="2627" r:id="rId33"/>
    <p:sldId id="309" r:id="rId34"/>
    <p:sldId id="2620" r:id="rId35"/>
    <p:sldId id="2569" r:id="rId36"/>
    <p:sldId id="2565" r:id="rId37"/>
    <p:sldId id="265" r:id="rId38"/>
    <p:sldId id="267" r:id="rId39"/>
    <p:sldId id="2572" r:id="rId40"/>
    <p:sldId id="2571" r:id="rId41"/>
    <p:sldId id="2621" r:id="rId42"/>
    <p:sldId id="2622" r:id="rId43"/>
    <p:sldId id="2623" r:id="rId44"/>
    <p:sldId id="2574" r:id="rId45"/>
    <p:sldId id="2576" r:id="rId46"/>
    <p:sldId id="2624" r:id="rId47"/>
    <p:sldId id="315" r:id="rId48"/>
    <p:sldId id="2564" r:id="rId49"/>
    <p:sldId id="388" r:id="rId50"/>
    <p:sldId id="365" r:id="rId51"/>
    <p:sldId id="366" r:id="rId52"/>
    <p:sldId id="367" r:id="rId53"/>
    <p:sldId id="313" r:id="rId54"/>
    <p:sldId id="369" r:id="rId55"/>
    <p:sldId id="360" r:id="rId56"/>
    <p:sldId id="2598" r:id="rId57"/>
    <p:sldId id="2474" r:id="rId58"/>
    <p:sldId id="2583" r:id="rId59"/>
    <p:sldId id="394" r:id="rId60"/>
    <p:sldId id="316" r:id="rId61"/>
    <p:sldId id="317" r:id="rId62"/>
    <p:sldId id="2611" r:id="rId63"/>
    <p:sldId id="318" r:id="rId64"/>
    <p:sldId id="2612" r:id="rId65"/>
    <p:sldId id="2610" r:id="rId66"/>
    <p:sldId id="263" r:id="rId67"/>
    <p:sldId id="319" r:id="rId68"/>
  </p:sldIdLst>
  <p:sldSz cx="18288000" cy="10287000"/>
  <p:notesSz cx="6858000" cy="9144000"/>
  <p:embeddedFontLst>
    <p:embeddedFont>
      <p:font typeface="Bebas Neue" panose="020B0604020202020204" charset="0"/>
      <p:regular r:id="rId70"/>
    </p:embeddedFont>
    <p:embeddedFont>
      <p:font typeface="Bebas Neue Bold" panose="020B0604020202020204" charset="0"/>
      <p:regular r:id="rId71"/>
      <p:bold r:id="rId72"/>
    </p:embeddedFont>
    <p:embeddedFont>
      <p:font typeface="Gill Sans MT" panose="020B0604020202020204" charset="0"/>
      <p:regular r:id="rId73"/>
      <p:bold r:id="rId74"/>
      <p:italic r:id="rId75"/>
      <p:boldItalic r:id="rId76"/>
    </p:embeddedFont>
    <p:embeddedFont>
      <p:font typeface="Helvetica" panose="020B0604020202020204" pitchFamily="34" charset="0"/>
      <p:regular r:id="rId77"/>
      <p:bold r:id="rId78"/>
      <p:italic r:id="rId79"/>
      <p:boldItalic r:id="rId80"/>
    </p:embeddedFont>
    <p:embeddedFont>
      <p:font typeface="Open Sans" panose="020B0604020202020204" charset="0"/>
      <p:regular r:id="rId81"/>
      <p:bold r:id="rId82"/>
      <p:italic r:id="rId83"/>
      <p:boldItalic r:id="rId84"/>
    </p:embeddedFont>
    <p:embeddedFont>
      <p:font typeface="Verdana" panose="020B0604030504040204" pitchFamily="34" charset="0"/>
      <p:regular r:id="rId85"/>
      <p:bold r:id="rId86"/>
      <p:italic r:id="rId87"/>
      <p:boldItalic r:id="rId88"/>
    </p:embeddedFont>
    <p:embeddedFont>
      <p:font typeface="Wingdings 2" panose="020B0604020202020204" charset="2"/>
      <p:regular r:id="rId8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05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CB7BFB-88FA-49C3-9A7A-495C1F7CA74C}" v="482" dt="2025-09-16T15:27:42.134"/>
    <p1510:client id="{BE448A0F-FF76-BCC7-4BF3-F602D6B78C0B}" v="473" dt="2025-09-16T15:16:02.5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font" Target="fonts/font15.fntdata"/><Relationship Id="rId89" Type="http://schemas.openxmlformats.org/officeDocument/2006/relationships/font" Target="fonts/font20.fntdata"/><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Master" Target="slideMasters/slideMaster1.xml"/><Relationship Id="rId90" Type="http://schemas.openxmlformats.org/officeDocument/2006/relationships/presProps" Target="presProps.xml"/><Relationship Id="rId95" Type="http://schemas.microsoft.com/office/2015/10/relationships/revisionInfo" Target="revisionInfo.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3.fntdata"/><Relationship Id="rId80" Type="http://schemas.openxmlformats.org/officeDocument/2006/relationships/font" Target="fonts/font11.fntdata"/><Relationship Id="rId85" Type="http://schemas.openxmlformats.org/officeDocument/2006/relationships/font" Target="fonts/font16.fntdata"/><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font" Target="fonts/font14.fntdata"/><Relationship Id="rId88" Type="http://schemas.openxmlformats.org/officeDocument/2006/relationships/font" Target="fonts/font19.fntdata"/><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font" Target="fonts/font17.fntdata"/><Relationship Id="rId9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font" Target="fonts/font7.fntdata"/><Relationship Id="rId7" Type="http://schemas.openxmlformats.org/officeDocument/2006/relationships/slideMaster" Target="slideMasters/slideMaster3.xml"/><Relationship Id="rId71" Type="http://schemas.openxmlformats.org/officeDocument/2006/relationships/font" Target="fonts/font2.fntdata"/><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font" Target="fonts/font18.fntdata"/><Relationship Id="rId61" Type="http://schemas.openxmlformats.org/officeDocument/2006/relationships/slide" Target="slides/slide54.xml"/><Relationship Id="rId82" Type="http://schemas.openxmlformats.org/officeDocument/2006/relationships/font" Target="fonts/font13.fntdata"/><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ss K Holt" userId="S::kholt@theradclyffeschool.co.uk::98631e06-b417-49a2-9b1d-70702d7f1939" providerId="AD" clId="Web-{FEF3ADAA-E4A6-E085-ACB9-9668DF4B3F0E}"/>
    <pc:docChg chg="delSld modSld">
      <pc:chgData name="Miss K Holt" userId="S::kholt@theradclyffeschool.co.uk::98631e06-b417-49a2-9b1d-70702d7f1939" providerId="AD" clId="Web-{FEF3ADAA-E4A6-E085-ACB9-9668DF4B3F0E}" dt="2025-09-15T13:44:01.748" v="54"/>
      <pc:docMkLst>
        <pc:docMk/>
      </pc:docMkLst>
      <pc:sldChg chg="modSp">
        <pc:chgData name="Miss K Holt" userId="S::kholt@theradclyffeschool.co.uk::98631e06-b417-49a2-9b1d-70702d7f1939" providerId="AD" clId="Web-{FEF3ADAA-E4A6-E085-ACB9-9668DF4B3F0E}" dt="2025-09-15T13:22:46.985" v="3" actId="20577"/>
        <pc:sldMkLst>
          <pc:docMk/>
          <pc:sldMk cId="3813900508" sldId="297"/>
        </pc:sldMkLst>
        <pc:spChg chg="mod">
          <ac:chgData name="Miss K Holt" userId="S::kholt@theradclyffeschool.co.uk::98631e06-b417-49a2-9b1d-70702d7f1939" providerId="AD" clId="Web-{FEF3ADAA-E4A6-E085-ACB9-9668DF4B3F0E}" dt="2025-09-15T13:22:46.985" v="3" actId="20577"/>
          <ac:spMkLst>
            <pc:docMk/>
            <pc:sldMk cId="3813900508" sldId="297"/>
            <ac:spMk id="20" creationId="{24C3AD16-9B3D-7132-252F-A7B2CEEA1E92}"/>
          </ac:spMkLst>
        </pc:spChg>
      </pc:sldChg>
      <pc:sldChg chg="modSp">
        <pc:chgData name="Miss K Holt" userId="S::kholt@theradclyffeschool.co.uk::98631e06-b417-49a2-9b1d-70702d7f1939" providerId="AD" clId="Web-{FEF3ADAA-E4A6-E085-ACB9-9668DF4B3F0E}" dt="2025-09-15T13:23:23.579" v="23" actId="20577"/>
        <pc:sldMkLst>
          <pc:docMk/>
          <pc:sldMk cId="3912546144" sldId="313"/>
        </pc:sldMkLst>
        <pc:spChg chg="mod">
          <ac:chgData name="Miss K Holt" userId="S::kholt@theradclyffeschool.co.uk::98631e06-b417-49a2-9b1d-70702d7f1939" providerId="AD" clId="Web-{FEF3ADAA-E4A6-E085-ACB9-9668DF4B3F0E}" dt="2025-09-15T13:23:08.797" v="9" actId="20577"/>
          <ac:spMkLst>
            <pc:docMk/>
            <pc:sldMk cId="3912546144" sldId="313"/>
            <ac:spMk id="5" creationId="{DECED0C0-259C-A7E7-B39F-734FB0231FB1}"/>
          </ac:spMkLst>
        </pc:spChg>
        <pc:spChg chg="mod">
          <ac:chgData name="Miss K Holt" userId="S::kholt@theradclyffeschool.co.uk::98631e06-b417-49a2-9b1d-70702d7f1939" providerId="AD" clId="Web-{FEF3ADAA-E4A6-E085-ACB9-9668DF4B3F0E}" dt="2025-09-15T13:23:23.579" v="23" actId="20577"/>
          <ac:spMkLst>
            <pc:docMk/>
            <pc:sldMk cId="3912546144" sldId="313"/>
            <ac:spMk id="12" creationId="{EA24540D-DE8D-990D-DECA-ED6F13FE60BC}"/>
          </ac:spMkLst>
        </pc:spChg>
      </pc:sldChg>
      <pc:sldChg chg="addSp delSp modSp">
        <pc:chgData name="Miss K Holt" userId="S::kholt@theradclyffeschool.co.uk::98631e06-b417-49a2-9b1d-70702d7f1939" providerId="AD" clId="Web-{FEF3ADAA-E4A6-E085-ACB9-9668DF4B3F0E}" dt="2025-09-15T13:26:22.800" v="39" actId="14100"/>
        <pc:sldMkLst>
          <pc:docMk/>
          <pc:sldMk cId="197924154" sldId="360"/>
        </pc:sldMkLst>
        <pc:spChg chg="del">
          <ac:chgData name="Miss K Holt" userId="S::kholt@theradclyffeschool.co.uk::98631e06-b417-49a2-9b1d-70702d7f1939" providerId="AD" clId="Web-{FEF3ADAA-E4A6-E085-ACB9-9668DF4B3F0E}" dt="2025-09-15T13:25:40.394" v="31"/>
          <ac:spMkLst>
            <pc:docMk/>
            <pc:sldMk cId="197924154" sldId="360"/>
            <ac:spMk id="10" creationId="{D3152ACB-A8E3-4A20-AED2-8B41D649238F}"/>
          </ac:spMkLst>
        </pc:spChg>
        <pc:spChg chg="del">
          <ac:chgData name="Miss K Holt" userId="S::kholt@theradclyffeschool.co.uk::98631e06-b417-49a2-9b1d-70702d7f1939" providerId="AD" clId="Web-{FEF3ADAA-E4A6-E085-ACB9-9668DF4B3F0E}" dt="2025-09-15T13:25:40.394" v="32"/>
          <ac:spMkLst>
            <pc:docMk/>
            <pc:sldMk cId="197924154" sldId="360"/>
            <ac:spMk id="52" creationId="{40F3930F-2640-4C25-85AB-74D6F2CF3D9D}"/>
          </ac:spMkLst>
        </pc:spChg>
        <pc:graphicFrameChg chg="del">
          <ac:chgData name="Miss K Holt" userId="S::kholt@theradclyffeschool.co.uk::98631e06-b417-49a2-9b1d-70702d7f1939" providerId="AD" clId="Web-{FEF3ADAA-E4A6-E085-ACB9-9668DF4B3F0E}" dt="2025-09-15T13:25:40.394" v="30"/>
          <ac:graphicFrameMkLst>
            <pc:docMk/>
            <pc:sldMk cId="197924154" sldId="360"/>
            <ac:graphicFrameMk id="3" creationId="{FC16CEFD-EFF2-4E76-8DCC-6B7FD202FBD2}"/>
          </ac:graphicFrameMkLst>
        </pc:graphicFrameChg>
        <pc:picChg chg="add mod">
          <ac:chgData name="Miss K Holt" userId="S::kholt@theradclyffeschool.co.uk::98631e06-b417-49a2-9b1d-70702d7f1939" providerId="AD" clId="Web-{FEF3ADAA-E4A6-E085-ACB9-9668DF4B3F0E}" dt="2025-09-15T13:26:10.222" v="35" actId="1076"/>
          <ac:picMkLst>
            <pc:docMk/>
            <pc:sldMk cId="197924154" sldId="360"/>
            <ac:picMk id="7" creationId="{AE24C155-685F-EB05-6001-45A6057904B9}"/>
          </ac:picMkLst>
        </pc:picChg>
        <pc:picChg chg="mod">
          <ac:chgData name="Miss K Holt" userId="S::kholt@theradclyffeschool.co.uk::98631e06-b417-49a2-9b1d-70702d7f1939" providerId="AD" clId="Web-{FEF3ADAA-E4A6-E085-ACB9-9668DF4B3F0E}" dt="2025-09-15T13:26:22.800" v="39" actId="14100"/>
          <ac:picMkLst>
            <pc:docMk/>
            <pc:sldMk cId="197924154" sldId="360"/>
            <ac:picMk id="8" creationId="{D7D81E0C-1794-3B95-9AF8-2B3E3CE11C8B}"/>
          </ac:picMkLst>
        </pc:picChg>
      </pc:sldChg>
      <pc:sldChg chg="addSp delSp modSp">
        <pc:chgData name="Miss K Holt" userId="S::kholt@theradclyffeschool.co.uk::98631e06-b417-49a2-9b1d-70702d7f1939" providerId="AD" clId="Web-{FEF3ADAA-E4A6-E085-ACB9-9668DF4B3F0E}" dt="2025-09-15T13:25:29.394" v="29" actId="1076"/>
        <pc:sldMkLst>
          <pc:docMk/>
          <pc:sldMk cId="2020575134" sldId="369"/>
        </pc:sldMkLst>
        <pc:spChg chg="del">
          <ac:chgData name="Miss K Holt" userId="S::kholt@theradclyffeschool.co.uk::98631e06-b417-49a2-9b1d-70702d7f1939" providerId="AD" clId="Web-{FEF3ADAA-E4A6-E085-ACB9-9668DF4B3F0E}" dt="2025-09-15T13:24:59.940" v="26"/>
          <ac:spMkLst>
            <pc:docMk/>
            <pc:sldMk cId="2020575134" sldId="369"/>
            <ac:spMk id="10" creationId="{D3152ACB-A8E3-4A20-AED2-8B41D649238F}"/>
          </ac:spMkLst>
        </pc:spChg>
        <pc:spChg chg="del">
          <ac:chgData name="Miss K Holt" userId="S::kholt@theradclyffeschool.co.uk::98631e06-b417-49a2-9b1d-70702d7f1939" providerId="AD" clId="Web-{FEF3ADAA-E4A6-E085-ACB9-9668DF4B3F0E}" dt="2025-09-15T13:24:59.940" v="25"/>
          <ac:spMkLst>
            <pc:docMk/>
            <pc:sldMk cId="2020575134" sldId="369"/>
            <ac:spMk id="44" creationId="{C3476A0D-7BDE-4B4F-A171-A4192F61F857}"/>
          </ac:spMkLst>
        </pc:spChg>
        <pc:spChg chg="del">
          <ac:chgData name="Miss K Holt" userId="S::kholt@theradclyffeschool.co.uk::98631e06-b417-49a2-9b1d-70702d7f1939" providerId="AD" clId="Web-{FEF3ADAA-E4A6-E085-ACB9-9668DF4B3F0E}" dt="2025-09-15T13:25:03.471" v="27"/>
          <ac:spMkLst>
            <pc:docMk/>
            <pc:sldMk cId="2020575134" sldId="369"/>
            <ac:spMk id="52" creationId="{40F3930F-2640-4C25-85AB-74D6F2CF3D9D}"/>
          </ac:spMkLst>
        </pc:spChg>
        <pc:graphicFrameChg chg="del">
          <ac:chgData name="Miss K Holt" userId="S::kholt@theradclyffeschool.co.uk::98631e06-b417-49a2-9b1d-70702d7f1939" providerId="AD" clId="Web-{FEF3ADAA-E4A6-E085-ACB9-9668DF4B3F0E}" dt="2025-09-15T13:24:56.956" v="24"/>
          <ac:graphicFrameMkLst>
            <pc:docMk/>
            <pc:sldMk cId="2020575134" sldId="369"/>
            <ac:graphicFrameMk id="12" creationId="{03EB53DF-8358-494A-A7BB-A3B8109DE866}"/>
          </ac:graphicFrameMkLst>
        </pc:graphicFrameChg>
        <pc:picChg chg="add mod">
          <ac:chgData name="Miss K Holt" userId="S::kholt@theradclyffeschool.co.uk::98631e06-b417-49a2-9b1d-70702d7f1939" providerId="AD" clId="Web-{FEF3ADAA-E4A6-E085-ACB9-9668DF4B3F0E}" dt="2025-09-15T13:25:29.394" v="29" actId="1076"/>
          <ac:picMkLst>
            <pc:docMk/>
            <pc:sldMk cId="2020575134" sldId="369"/>
            <ac:picMk id="5" creationId="{8CFA9F7D-77FA-BCBF-1914-FEA56D1E35A8}"/>
          </ac:picMkLst>
        </pc:picChg>
      </pc:sldChg>
      <pc:sldChg chg="del">
        <pc:chgData name="Miss K Holt" userId="S::kholt@theradclyffeschool.co.uk::98631e06-b417-49a2-9b1d-70702d7f1939" providerId="AD" clId="Web-{FEF3ADAA-E4A6-E085-ACB9-9668DF4B3F0E}" dt="2025-09-15T13:41:52.418" v="43"/>
        <pc:sldMkLst>
          <pc:docMk/>
          <pc:sldMk cId="2878651845" sldId="391"/>
        </pc:sldMkLst>
      </pc:sldChg>
      <pc:sldChg chg="addSp delSp modSp">
        <pc:chgData name="Miss K Holt" userId="S::kholt@theradclyffeschool.co.uk::98631e06-b417-49a2-9b1d-70702d7f1939" providerId="AD" clId="Web-{FEF3ADAA-E4A6-E085-ACB9-9668DF4B3F0E}" dt="2025-09-15T13:44:01.748" v="54"/>
        <pc:sldMkLst>
          <pc:docMk/>
          <pc:sldMk cId="2399194436" sldId="394"/>
        </pc:sldMkLst>
        <pc:spChg chg="del">
          <ac:chgData name="Miss K Holt" userId="S::kholt@theradclyffeschool.co.uk::98631e06-b417-49a2-9b1d-70702d7f1939" providerId="AD" clId="Web-{FEF3ADAA-E4A6-E085-ACB9-9668DF4B3F0E}" dt="2025-09-15T13:42:17.122" v="45"/>
          <ac:spMkLst>
            <pc:docMk/>
            <pc:sldMk cId="2399194436" sldId="394"/>
            <ac:spMk id="2" creationId="{6DA32B14-6CA4-48D5-8F03-60B5A0FAB703}"/>
          </ac:spMkLst>
        </pc:spChg>
        <pc:picChg chg="add mod modCrop">
          <ac:chgData name="Miss K Holt" userId="S::kholt@theradclyffeschool.co.uk::98631e06-b417-49a2-9b1d-70702d7f1939" providerId="AD" clId="Web-{FEF3ADAA-E4A6-E085-ACB9-9668DF4B3F0E}" dt="2025-09-15T13:43:21.201" v="51" actId="1076"/>
          <ac:picMkLst>
            <pc:docMk/>
            <pc:sldMk cId="2399194436" sldId="394"/>
            <ac:picMk id="7" creationId="{95474CCC-5850-4025-EFF1-42A8B703104D}"/>
          </ac:picMkLst>
        </pc:picChg>
        <pc:picChg chg="mod ord">
          <ac:chgData name="Miss K Holt" userId="S::kholt@theradclyffeschool.co.uk::98631e06-b417-49a2-9b1d-70702d7f1939" providerId="AD" clId="Web-{FEF3ADAA-E4A6-E085-ACB9-9668DF4B3F0E}" dt="2025-09-15T13:44:01.748" v="54"/>
          <ac:picMkLst>
            <pc:docMk/>
            <pc:sldMk cId="2399194436" sldId="394"/>
            <ac:picMk id="16" creationId="{54F3678F-76D5-8D51-0383-A62571EF053D}"/>
          </ac:picMkLst>
        </pc:picChg>
      </pc:sldChg>
      <pc:sldChg chg="del">
        <pc:chgData name="Miss K Holt" userId="S::kholt@theradclyffeschool.co.uk::98631e06-b417-49a2-9b1d-70702d7f1939" providerId="AD" clId="Web-{FEF3ADAA-E4A6-E085-ACB9-9668DF4B3F0E}" dt="2025-09-15T13:42:12.825" v="44"/>
        <pc:sldMkLst>
          <pc:docMk/>
          <pc:sldMk cId="3170471162" sldId="2584"/>
        </pc:sldMkLst>
      </pc:sldChg>
      <pc:sldChg chg="addSp delSp modSp">
        <pc:chgData name="Miss K Holt" userId="S::kholt@theradclyffeschool.co.uk::98631e06-b417-49a2-9b1d-70702d7f1939" providerId="AD" clId="Web-{FEF3ADAA-E4A6-E085-ACB9-9668DF4B3F0E}" dt="2025-09-15T13:26:49.144" v="42" actId="1076"/>
        <pc:sldMkLst>
          <pc:docMk/>
          <pc:sldMk cId="3789910451" sldId="2598"/>
        </pc:sldMkLst>
        <pc:spChg chg="del">
          <ac:chgData name="Miss K Holt" userId="S::kholt@theradclyffeschool.co.uk::98631e06-b417-49a2-9b1d-70702d7f1939" providerId="AD" clId="Web-{FEF3ADAA-E4A6-E085-ACB9-9668DF4B3F0E}" dt="2025-09-15T13:26:39.707" v="40"/>
          <ac:spMkLst>
            <pc:docMk/>
            <pc:sldMk cId="3789910451" sldId="2598"/>
            <ac:spMk id="10" creationId="{491AF280-9B91-E3A9-1791-1873DE6160C5}"/>
          </ac:spMkLst>
        </pc:spChg>
        <pc:picChg chg="add mod">
          <ac:chgData name="Miss K Holt" userId="S::kholt@theradclyffeschool.co.uk::98631e06-b417-49a2-9b1d-70702d7f1939" providerId="AD" clId="Web-{FEF3ADAA-E4A6-E085-ACB9-9668DF4B3F0E}" dt="2025-09-15T13:26:49.144" v="42" actId="1076"/>
          <ac:picMkLst>
            <pc:docMk/>
            <pc:sldMk cId="3789910451" sldId="2598"/>
            <ac:picMk id="5" creationId="{0F2836B9-1434-671D-8629-DA98A4CBA376}"/>
          </ac:picMkLst>
        </pc:picChg>
      </pc:sldChg>
    </pc:docChg>
  </pc:docChgLst>
  <pc:docChgLst>
    <pc:chgData name="Miss H Khaliq" userId="42a8c979-e1f0-4886-ac0b-b5721b050e08" providerId="ADAL" clId="{519BDE37-8F78-4A63-8C5D-E4F96B0DD41C}"/>
    <pc:docChg chg="modSld">
      <pc:chgData name="Miss H Khaliq" userId="42a8c979-e1f0-4886-ac0b-b5721b050e08" providerId="ADAL" clId="{519BDE37-8F78-4A63-8C5D-E4F96B0DD41C}" dt="2025-09-16T09:03:27.249" v="15" actId="20577"/>
      <pc:docMkLst>
        <pc:docMk/>
      </pc:docMkLst>
      <pc:sldChg chg="modSp mod">
        <pc:chgData name="Miss H Khaliq" userId="42a8c979-e1f0-4886-ac0b-b5721b050e08" providerId="ADAL" clId="{519BDE37-8F78-4A63-8C5D-E4F96B0DD41C}" dt="2025-09-16T09:03:27.249" v="15" actId="20577"/>
        <pc:sldMkLst>
          <pc:docMk/>
          <pc:sldMk cId="3813900508" sldId="297"/>
        </pc:sldMkLst>
        <pc:spChg chg="mod">
          <ac:chgData name="Miss H Khaliq" userId="42a8c979-e1f0-4886-ac0b-b5721b050e08" providerId="ADAL" clId="{519BDE37-8F78-4A63-8C5D-E4F96B0DD41C}" dt="2025-09-16T09:03:27.249" v="15" actId="20577"/>
          <ac:spMkLst>
            <pc:docMk/>
            <pc:sldMk cId="3813900508" sldId="297"/>
            <ac:spMk id="20" creationId="{24C3AD16-9B3D-7132-252F-A7B2CEEA1E92}"/>
          </ac:spMkLst>
        </pc:spChg>
      </pc:sldChg>
    </pc:docChg>
  </pc:docChgLst>
  <pc:docChgLst>
    <pc:chgData name="Miss H Khaliq" userId="S::hkhaliq@theradclyffeschool.co.uk::42a8c979-e1f0-4886-ac0b-b5721b050e08" providerId="AD" clId="Web-{BE448A0F-FF76-BCC7-4BF3-F602D6B78C0B}"/>
    <pc:docChg chg="addSld delSld modSld">
      <pc:chgData name="Miss H Khaliq" userId="S::hkhaliq@theradclyffeschool.co.uk::42a8c979-e1f0-4886-ac0b-b5721b050e08" providerId="AD" clId="Web-{BE448A0F-FF76-BCC7-4BF3-F602D6B78C0B}" dt="2025-09-16T15:16:02.500" v="259" actId="1076"/>
      <pc:docMkLst>
        <pc:docMk/>
      </pc:docMkLst>
      <pc:sldChg chg="modSp">
        <pc:chgData name="Miss H Khaliq" userId="S::hkhaliq@theradclyffeschool.co.uk::42a8c979-e1f0-4886-ac0b-b5721b050e08" providerId="AD" clId="Web-{BE448A0F-FF76-BCC7-4BF3-F602D6B78C0B}" dt="2025-09-16T15:08:40.530" v="43" actId="20577"/>
        <pc:sldMkLst>
          <pc:docMk/>
          <pc:sldMk cId="3035380683" sldId="315"/>
        </pc:sldMkLst>
        <pc:spChg chg="mod">
          <ac:chgData name="Miss H Khaliq" userId="S::hkhaliq@theradclyffeschool.co.uk::42a8c979-e1f0-4886-ac0b-b5721b050e08" providerId="AD" clId="Web-{BE448A0F-FF76-BCC7-4BF3-F602D6B78C0B}" dt="2025-09-16T15:08:32.841" v="15" actId="20577"/>
          <ac:spMkLst>
            <pc:docMk/>
            <pc:sldMk cId="3035380683" sldId="315"/>
            <ac:spMk id="5" creationId="{54568645-C21B-3FA2-E481-F444BBA6F12D}"/>
          </ac:spMkLst>
        </pc:spChg>
        <pc:spChg chg="mod">
          <ac:chgData name="Miss H Khaliq" userId="S::hkhaliq@theradclyffeschool.co.uk::42a8c979-e1f0-4886-ac0b-b5721b050e08" providerId="AD" clId="Web-{BE448A0F-FF76-BCC7-4BF3-F602D6B78C0B}" dt="2025-09-16T15:08:40.530" v="43" actId="20577"/>
          <ac:spMkLst>
            <pc:docMk/>
            <pc:sldMk cId="3035380683" sldId="315"/>
            <ac:spMk id="12" creationId="{FA939A9D-B804-3FA5-8559-9F556C601076}"/>
          </ac:spMkLst>
        </pc:spChg>
      </pc:sldChg>
      <pc:sldChg chg="modSp add">
        <pc:chgData name="Miss H Khaliq" userId="S::hkhaliq@theradclyffeschool.co.uk::42a8c979-e1f0-4886-ac0b-b5721b050e08" providerId="AD" clId="Web-{BE448A0F-FF76-BCC7-4BF3-F602D6B78C0B}" dt="2025-09-16T15:10:58.404" v="57" actId="20577"/>
        <pc:sldMkLst>
          <pc:docMk/>
          <pc:sldMk cId="583617415" sldId="365"/>
        </pc:sldMkLst>
        <pc:spChg chg="mod">
          <ac:chgData name="Miss H Khaliq" userId="S::hkhaliq@theradclyffeschool.co.uk::42a8c979-e1f0-4886-ac0b-b5721b050e08" providerId="AD" clId="Web-{BE448A0F-FF76-BCC7-4BF3-F602D6B78C0B}" dt="2025-09-16T15:10:58.404" v="57" actId="20577"/>
          <ac:spMkLst>
            <pc:docMk/>
            <pc:sldMk cId="583617415" sldId="365"/>
            <ac:spMk id="4" creationId="{24BA6DFE-030E-0CC8-B700-67B22CAEE6AF}"/>
          </ac:spMkLst>
        </pc:spChg>
      </pc:sldChg>
      <pc:sldChg chg="modSp add">
        <pc:chgData name="Miss H Khaliq" userId="S::hkhaliq@theradclyffeschool.co.uk::42a8c979-e1f0-4886-ac0b-b5721b050e08" providerId="AD" clId="Web-{BE448A0F-FF76-BCC7-4BF3-F602D6B78C0B}" dt="2025-09-16T15:14:06.479" v="243" actId="20577"/>
        <pc:sldMkLst>
          <pc:docMk/>
          <pc:sldMk cId="2190898111" sldId="366"/>
        </pc:sldMkLst>
        <pc:spChg chg="mod">
          <ac:chgData name="Miss H Khaliq" userId="S::hkhaliq@theradclyffeschool.co.uk::42a8c979-e1f0-4886-ac0b-b5721b050e08" providerId="AD" clId="Web-{BE448A0F-FF76-BCC7-4BF3-F602D6B78C0B}" dt="2025-09-16T15:14:06.479" v="243" actId="20577"/>
          <ac:spMkLst>
            <pc:docMk/>
            <pc:sldMk cId="2190898111" sldId="366"/>
            <ac:spMk id="10" creationId="{D3152ACB-A8E3-4A20-AED2-8B41D649238F}"/>
          </ac:spMkLst>
        </pc:spChg>
      </pc:sldChg>
      <pc:sldChg chg="add">
        <pc:chgData name="Miss H Khaliq" userId="S::hkhaliq@theradclyffeschool.co.uk::42a8c979-e1f0-4886-ac0b-b5721b050e08" providerId="AD" clId="Web-{BE448A0F-FF76-BCC7-4BF3-F602D6B78C0B}" dt="2025-09-16T15:10:20.041" v="53"/>
        <pc:sldMkLst>
          <pc:docMk/>
          <pc:sldMk cId="2451021865" sldId="367"/>
        </pc:sldMkLst>
      </pc:sldChg>
      <pc:sldChg chg="del">
        <pc:chgData name="Miss H Khaliq" userId="S::hkhaliq@theradclyffeschool.co.uk::42a8c979-e1f0-4886-ac0b-b5721b050e08" providerId="AD" clId="Web-{BE448A0F-FF76-BCC7-4BF3-F602D6B78C0B}" dt="2025-09-16T15:08:52.797" v="45"/>
        <pc:sldMkLst>
          <pc:docMk/>
          <pc:sldMk cId="3694939313" sldId="382"/>
        </pc:sldMkLst>
      </pc:sldChg>
      <pc:sldChg chg="del">
        <pc:chgData name="Miss H Khaliq" userId="S::hkhaliq@theradclyffeschool.co.uk::42a8c979-e1f0-4886-ac0b-b5721b050e08" providerId="AD" clId="Web-{BE448A0F-FF76-BCC7-4BF3-F602D6B78C0B}" dt="2025-09-16T15:09:04.330" v="48"/>
        <pc:sldMkLst>
          <pc:docMk/>
          <pc:sldMk cId="2507335469" sldId="383"/>
        </pc:sldMkLst>
      </pc:sldChg>
      <pc:sldChg chg="add">
        <pc:chgData name="Miss H Khaliq" userId="S::hkhaliq@theradclyffeschool.co.uk::42a8c979-e1f0-4886-ac0b-b5721b050e08" providerId="AD" clId="Web-{BE448A0F-FF76-BCC7-4BF3-F602D6B78C0B}" dt="2025-09-16T15:10:18.885" v="50"/>
        <pc:sldMkLst>
          <pc:docMk/>
          <pc:sldMk cId="3090153557" sldId="388"/>
        </pc:sldMkLst>
      </pc:sldChg>
      <pc:sldChg chg="del">
        <pc:chgData name="Miss H Khaliq" userId="S::hkhaliq@theradclyffeschool.co.uk::42a8c979-e1f0-4886-ac0b-b5721b050e08" providerId="AD" clId="Web-{BE448A0F-FF76-BCC7-4BF3-F602D6B78C0B}" dt="2025-09-16T15:09:00.485" v="47"/>
        <pc:sldMkLst>
          <pc:docMk/>
          <pc:sldMk cId="1973233487" sldId="2482"/>
        </pc:sldMkLst>
      </pc:sldChg>
      <pc:sldChg chg="addSp delSp modSp add">
        <pc:chgData name="Miss H Khaliq" userId="S::hkhaliq@theradclyffeschool.co.uk::42a8c979-e1f0-4886-ac0b-b5721b050e08" providerId="AD" clId="Web-{BE448A0F-FF76-BCC7-4BF3-F602D6B78C0B}" dt="2025-09-16T15:16:02.500" v="259" actId="1076"/>
        <pc:sldMkLst>
          <pc:docMk/>
          <pc:sldMk cId="1686094434" sldId="2564"/>
        </pc:sldMkLst>
        <pc:graphicFrameChg chg="add mod modGraphic">
          <ac:chgData name="Miss H Khaliq" userId="S::hkhaliq@theradclyffeschool.co.uk::42a8c979-e1f0-4886-ac0b-b5721b050e08" providerId="AD" clId="Web-{BE448A0F-FF76-BCC7-4BF3-F602D6B78C0B}" dt="2025-09-16T15:16:02.500" v="259" actId="1076"/>
          <ac:graphicFrameMkLst>
            <pc:docMk/>
            <pc:sldMk cId="1686094434" sldId="2564"/>
            <ac:graphicFrameMk id="3" creationId="{DF7D0C79-322A-AAEA-5A3E-CBF4759B23B6}"/>
          </ac:graphicFrameMkLst>
        </pc:graphicFrameChg>
        <pc:picChg chg="mod">
          <ac:chgData name="Miss H Khaliq" userId="S::hkhaliq@theradclyffeschool.co.uk::42a8c979-e1f0-4886-ac0b-b5721b050e08" providerId="AD" clId="Web-{BE448A0F-FF76-BCC7-4BF3-F602D6B78C0B}" dt="2025-09-16T15:14:33.184" v="245" actId="1076"/>
          <ac:picMkLst>
            <pc:docMk/>
            <pc:sldMk cId="1686094434" sldId="2564"/>
            <ac:picMk id="13" creationId="{A6526A62-2D56-4D9C-B04D-2D7AEEDA2D01}"/>
          </ac:picMkLst>
        </pc:picChg>
        <pc:picChg chg="del">
          <ac:chgData name="Miss H Khaliq" userId="S::hkhaliq@theradclyffeschool.co.uk::42a8c979-e1f0-4886-ac0b-b5721b050e08" providerId="AD" clId="Web-{BE448A0F-FF76-BCC7-4BF3-F602D6B78C0B}" dt="2025-09-16T15:15:49.031" v="249"/>
          <ac:picMkLst>
            <pc:docMk/>
            <pc:sldMk cId="1686094434" sldId="2564"/>
            <ac:picMk id="27" creationId="{0B85EB06-0C78-40FD-9881-F3C75DCFEC50}"/>
          </ac:picMkLst>
        </pc:picChg>
      </pc:sldChg>
      <pc:sldChg chg="del">
        <pc:chgData name="Miss H Khaliq" userId="S::hkhaliq@theradclyffeschool.co.uk::42a8c979-e1f0-4886-ac0b-b5721b050e08" providerId="AD" clId="Web-{BE448A0F-FF76-BCC7-4BF3-F602D6B78C0B}" dt="2025-09-16T15:08:46.265" v="44"/>
        <pc:sldMkLst>
          <pc:docMk/>
          <pc:sldMk cId="301646068" sldId="2589"/>
        </pc:sldMkLst>
      </pc:sldChg>
      <pc:sldChg chg="del">
        <pc:chgData name="Miss H Khaliq" userId="S::hkhaliq@theradclyffeschool.co.uk::42a8c979-e1f0-4886-ac0b-b5721b050e08" providerId="AD" clId="Web-{BE448A0F-FF76-BCC7-4BF3-F602D6B78C0B}" dt="2025-09-16T15:08:56.454" v="46"/>
        <pc:sldMkLst>
          <pc:docMk/>
          <pc:sldMk cId="3846963276" sldId="2590"/>
        </pc:sldMkLst>
      </pc:sldChg>
    </pc:docChg>
  </pc:docChgLst>
  <pc:docChgLst>
    <pc:chgData name="Miss S Catlow" userId="9fa59ead-983d-4b93-b752-473d195b8a99" providerId="ADAL" clId="{8ACB7BFB-88FA-49C3-9A7A-495C1F7CA74C}"/>
    <pc:docChg chg="undo custSel addSld delSld modSld sldOrd">
      <pc:chgData name="Miss S Catlow" userId="9fa59ead-983d-4b93-b752-473d195b8a99" providerId="ADAL" clId="{8ACB7BFB-88FA-49C3-9A7A-495C1F7CA74C}" dt="2025-09-16T15:27:42.135" v="554" actId="47"/>
      <pc:docMkLst>
        <pc:docMk/>
      </pc:docMkLst>
      <pc:sldChg chg="modSp mod">
        <pc:chgData name="Miss S Catlow" userId="9fa59ead-983d-4b93-b752-473d195b8a99" providerId="ADAL" clId="{8ACB7BFB-88FA-49C3-9A7A-495C1F7CA74C}" dt="2025-09-16T15:19:31.121" v="553" actId="1076"/>
        <pc:sldMkLst>
          <pc:docMk/>
          <pc:sldMk cId="0" sldId="256"/>
        </pc:sldMkLst>
        <pc:spChg chg="mod">
          <ac:chgData name="Miss S Catlow" userId="9fa59ead-983d-4b93-b752-473d195b8a99" providerId="ADAL" clId="{8ACB7BFB-88FA-49C3-9A7A-495C1F7CA74C}" dt="2025-09-11T17:17:53.098" v="13" actId="1076"/>
          <ac:spMkLst>
            <pc:docMk/>
            <pc:sldMk cId="0" sldId="256"/>
            <ac:spMk id="2" creationId="{00000000-0000-0000-0000-000000000000}"/>
          </ac:spMkLst>
        </pc:spChg>
        <pc:spChg chg="mod">
          <ac:chgData name="Miss S Catlow" userId="9fa59ead-983d-4b93-b752-473d195b8a99" providerId="ADAL" clId="{8ACB7BFB-88FA-49C3-9A7A-495C1F7CA74C}" dt="2025-09-16T15:19:31.121" v="553" actId="1076"/>
          <ac:spMkLst>
            <pc:docMk/>
            <pc:sldMk cId="0" sldId="256"/>
            <ac:spMk id="5" creationId="{00000000-0000-0000-0000-000000000000}"/>
          </ac:spMkLst>
        </pc:spChg>
      </pc:sldChg>
      <pc:sldChg chg="del">
        <pc:chgData name="Miss S Catlow" userId="9fa59ead-983d-4b93-b752-473d195b8a99" providerId="ADAL" clId="{8ACB7BFB-88FA-49C3-9A7A-495C1F7CA74C}" dt="2025-09-16T15:04:52.701" v="173" actId="47"/>
        <pc:sldMkLst>
          <pc:docMk/>
          <pc:sldMk cId="0" sldId="260"/>
        </pc:sldMkLst>
      </pc:sldChg>
      <pc:sldChg chg="del">
        <pc:chgData name="Miss S Catlow" userId="9fa59ead-983d-4b93-b752-473d195b8a99" providerId="ADAL" clId="{8ACB7BFB-88FA-49C3-9A7A-495C1F7CA74C}" dt="2025-09-16T15:04:52.701" v="173" actId="47"/>
        <pc:sldMkLst>
          <pc:docMk/>
          <pc:sldMk cId="0" sldId="262"/>
        </pc:sldMkLst>
      </pc:sldChg>
      <pc:sldChg chg="modSp mod">
        <pc:chgData name="Miss S Catlow" userId="9fa59ead-983d-4b93-b752-473d195b8a99" providerId="ADAL" clId="{8ACB7BFB-88FA-49C3-9A7A-495C1F7CA74C}" dt="2025-09-11T17:20:18.552" v="69" actId="1076"/>
        <pc:sldMkLst>
          <pc:docMk/>
          <pc:sldMk cId="0" sldId="263"/>
        </pc:sldMkLst>
        <pc:spChg chg="mod">
          <ac:chgData name="Miss S Catlow" userId="9fa59ead-983d-4b93-b752-473d195b8a99" providerId="ADAL" clId="{8ACB7BFB-88FA-49C3-9A7A-495C1F7CA74C}" dt="2025-09-11T17:20:12.193" v="66" actId="1076"/>
          <ac:spMkLst>
            <pc:docMk/>
            <pc:sldMk cId="0" sldId="263"/>
            <ac:spMk id="9" creationId="{4602B78A-08DC-3C5E-394B-3C3DD7D80BFB}"/>
          </ac:spMkLst>
        </pc:spChg>
        <pc:graphicFrameChg chg="mod modGraphic">
          <ac:chgData name="Miss S Catlow" userId="9fa59ead-983d-4b93-b752-473d195b8a99" providerId="ADAL" clId="{8ACB7BFB-88FA-49C3-9A7A-495C1F7CA74C}" dt="2025-09-11T17:20:18.552" v="69" actId="1076"/>
          <ac:graphicFrameMkLst>
            <pc:docMk/>
            <pc:sldMk cId="0" sldId="263"/>
            <ac:graphicFrameMk id="7" creationId="{852F6854-6044-64D7-1DC6-D5FB583535BE}"/>
          </ac:graphicFrameMkLst>
        </pc:graphicFrameChg>
      </pc:sldChg>
      <pc:sldChg chg="modSp add del mod">
        <pc:chgData name="Miss S Catlow" userId="9fa59ead-983d-4b93-b752-473d195b8a99" providerId="ADAL" clId="{8ACB7BFB-88FA-49C3-9A7A-495C1F7CA74C}" dt="2025-09-16T15:00:44.316" v="156" actId="27636"/>
        <pc:sldMkLst>
          <pc:docMk/>
          <pc:sldMk cId="0" sldId="265"/>
        </pc:sldMkLst>
        <pc:spChg chg="mod">
          <ac:chgData name="Miss S Catlow" userId="9fa59ead-983d-4b93-b752-473d195b8a99" providerId="ADAL" clId="{8ACB7BFB-88FA-49C3-9A7A-495C1F7CA74C}" dt="2025-09-16T15:00:44.316" v="156" actId="27636"/>
          <ac:spMkLst>
            <pc:docMk/>
            <pc:sldMk cId="0" sldId="265"/>
            <ac:spMk id="2" creationId="{D93345B2-5A7A-95A8-E21D-6F250404CFCE}"/>
          </ac:spMkLst>
        </pc:spChg>
      </pc:sldChg>
      <pc:sldChg chg="modSp add del mod">
        <pc:chgData name="Miss S Catlow" userId="9fa59ead-983d-4b93-b752-473d195b8a99" providerId="ADAL" clId="{8ACB7BFB-88FA-49C3-9A7A-495C1F7CA74C}" dt="2025-09-16T15:00:46.160" v="157" actId="27636"/>
        <pc:sldMkLst>
          <pc:docMk/>
          <pc:sldMk cId="0" sldId="267"/>
        </pc:sldMkLst>
        <pc:spChg chg="mod">
          <ac:chgData name="Miss S Catlow" userId="9fa59ead-983d-4b93-b752-473d195b8a99" providerId="ADAL" clId="{8ACB7BFB-88FA-49C3-9A7A-495C1F7CA74C}" dt="2025-09-16T15:00:46.160" v="157" actId="27636"/>
          <ac:spMkLst>
            <pc:docMk/>
            <pc:sldMk cId="0" sldId="267"/>
            <ac:spMk id="2" creationId="{524B8EDC-6E6E-84D5-0B80-B729C5C74CBC}"/>
          </ac:spMkLst>
        </pc:spChg>
      </pc:sldChg>
      <pc:sldChg chg="del">
        <pc:chgData name="Miss S Catlow" userId="9fa59ead-983d-4b93-b752-473d195b8a99" providerId="ADAL" clId="{8ACB7BFB-88FA-49C3-9A7A-495C1F7CA74C}" dt="2025-09-16T14:53:47.848" v="97" actId="47"/>
        <pc:sldMkLst>
          <pc:docMk/>
          <pc:sldMk cId="3454622450" sldId="268"/>
        </pc:sldMkLst>
      </pc:sldChg>
      <pc:sldChg chg="del">
        <pc:chgData name="Miss S Catlow" userId="9fa59ead-983d-4b93-b752-473d195b8a99" providerId="ADAL" clId="{8ACB7BFB-88FA-49C3-9A7A-495C1F7CA74C}" dt="2025-09-16T14:53:47.848" v="97" actId="47"/>
        <pc:sldMkLst>
          <pc:docMk/>
          <pc:sldMk cId="4177012070" sldId="270"/>
        </pc:sldMkLst>
      </pc:sldChg>
      <pc:sldChg chg="del">
        <pc:chgData name="Miss S Catlow" userId="9fa59ead-983d-4b93-b752-473d195b8a99" providerId="ADAL" clId="{8ACB7BFB-88FA-49C3-9A7A-495C1F7CA74C}" dt="2025-09-16T14:53:39.511" v="96" actId="47"/>
        <pc:sldMkLst>
          <pc:docMk/>
          <pc:sldMk cId="1781768559" sldId="271"/>
        </pc:sldMkLst>
      </pc:sldChg>
      <pc:sldChg chg="modSp mod">
        <pc:chgData name="Miss S Catlow" userId="9fa59ead-983d-4b93-b752-473d195b8a99" providerId="ADAL" clId="{8ACB7BFB-88FA-49C3-9A7A-495C1F7CA74C}" dt="2025-09-16T14:51:36.459" v="91" actId="1076"/>
        <pc:sldMkLst>
          <pc:docMk/>
          <pc:sldMk cId="3813900508" sldId="297"/>
        </pc:sldMkLst>
        <pc:spChg chg="mod">
          <ac:chgData name="Miss S Catlow" userId="9fa59ead-983d-4b93-b752-473d195b8a99" providerId="ADAL" clId="{8ACB7BFB-88FA-49C3-9A7A-495C1F7CA74C}" dt="2025-09-16T14:51:36.459" v="91" actId="1076"/>
          <ac:spMkLst>
            <pc:docMk/>
            <pc:sldMk cId="3813900508" sldId="297"/>
            <ac:spMk id="20" creationId="{24C3AD16-9B3D-7132-252F-A7B2CEEA1E92}"/>
          </ac:spMkLst>
        </pc:spChg>
      </pc:sldChg>
      <pc:sldChg chg="delSp modSp mod ord">
        <pc:chgData name="Miss S Catlow" userId="9fa59ead-983d-4b93-b752-473d195b8a99" providerId="ADAL" clId="{8ACB7BFB-88FA-49C3-9A7A-495C1F7CA74C}" dt="2025-09-16T15:18:21.297" v="517" actId="6549"/>
        <pc:sldMkLst>
          <pc:docMk/>
          <pc:sldMk cId="1774747949" sldId="305"/>
        </pc:sldMkLst>
        <pc:spChg chg="mod">
          <ac:chgData name="Miss S Catlow" userId="9fa59ead-983d-4b93-b752-473d195b8a99" providerId="ADAL" clId="{8ACB7BFB-88FA-49C3-9A7A-495C1F7CA74C}" dt="2025-09-16T15:18:21.297" v="517" actId="6549"/>
          <ac:spMkLst>
            <pc:docMk/>
            <pc:sldMk cId="1774747949" sldId="305"/>
            <ac:spMk id="5" creationId="{1FBBAA26-64A0-1F7E-9E02-8EA5CDF4B0C2}"/>
          </ac:spMkLst>
        </pc:spChg>
        <pc:spChg chg="del">
          <ac:chgData name="Miss S Catlow" userId="9fa59ead-983d-4b93-b752-473d195b8a99" providerId="ADAL" clId="{8ACB7BFB-88FA-49C3-9A7A-495C1F7CA74C}" dt="2025-09-16T15:18:17.051" v="514" actId="478"/>
          <ac:spMkLst>
            <pc:docMk/>
            <pc:sldMk cId="1774747949" sldId="305"/>
            <ac:spMk id="12" creationId="{3B4E0AF5-ED7C-EA49-24B5-125F5A654EC4}"/>
          </ac:spMkLst>
        </pc:spChg>
      </pc:sldChg>
      <pc:sldChg chg="delSp modSp mod ord">
        <pc:chgData name="Miss S Catlow" userId="9fa59ead-983d-4b93-b752-473d195b8a99" providerId="ADAL" clId="{8ACB7BFB-88FA-49C3-9A7A-495C1F7CA74C}" dt="2025-09-16T15:18:41.326" v="533" actId="478"/>
        <pc:sldMkLst>
          <pc:docMk/>
          <pc:sldMk cId="3434337620" sldId="307"/>
        </pc:sldMkLst>
        <pc:spChg chg="mod">
          <ac:chgData name="Miss S Catlow" userId="9fa59ead-983d-4b93-b752-473d195b8a99" providerId="ADAL" clId="{8ACB7BFB-88FA-49C3-9A7A-495C1F7CA74C}" dt="2025-09-16T15:18:37.685" v="532" actId="20577"/>
          <ac:spMkLst>
            <pc:docMk/>
            <pc:sldMk cId="3434337620" sldId="307"/>
            <ac:spMk id="5" creationId="{BD181F68-E9E9-921E-A88B-2B0677381403}"/>
          </ac:spMkLst>
        </pc:spChg>
        <pc:spChg chg="del">
          <ac:chgData name="Miss S Catlow" userId="9fa59ead-983d-4b93-b752-473d195b8a99" providerId="ADAL" clId="{8ACB7BFB-88FA-49C3-9A7A-495C1F7CA74C}" dt="2025-09-16T15:18:41.326" v="533" actId="478"/>
          <ac:spMkLst>
            <pc:docMk/>
            <pc:sldMk cId="3434337620" sldId="307"/>
            <ac:spMk id="12" creationId="{BC5A0A5A-70F3-4E73-0640-36812DAF9A66}"/>
          </ac:spMkLst>
        </pc:spChg>
      </pc:sldChg>
      <pc:sldChg chg="modSp mod">
        <pc:chgData name="Miss S Catlow" userId="9fa59ead-983d-4b93-b752-473d195b8a99" providerId="ADAL" clId="{8ACB7BFB-88FA-49C3-9A7A-495C1F7CA74C}" dt="2025-09-16T14:56:00.727" v="127" actId="20577"/>
        <pc:sldMkLst>
          <pc:docMk/>
          <pc:sldMk cId="2954463578" sldId="309"/>
        </pc:sldMkLst>
        <pc:spChg chg="mod">
          <ac:chgData name="Miss S Catlow" userId="9fa59ead-983d-4b93-b752-473d195b8a99" providerId="ADAL" clId="{8ACB7BFB-88FA-49C3-9A7A-495C1F7CA74C}" dt="2025-09-16T14:56:00.727" v="127" actId="20577"/>
          <ac:spMkLst>
            <pc:docMk/>
            <pc:sldMk cId="2954463578" sldId="309"/>
            <ac:spMk id="5" creationId="{08A46855-86A4-BA84-D6CE-5AE59A0C32BA}"/>
          </ac:spMkLst>
        </pc:spChg>
        <pc:spChg chg="mod">
          <ac:chgData name="Miss S Catlow" userId="9fa59ead-983d-4b93-b752-473d195b8a99" providerId="ADAL" clId="{8ACB7BFB-88FA-49C3-9A7A-495C1F7CA74C}" dt="2025-09-16T14:55:52.799" v="118" actId="20577"/>
          <ac:spMkLst>
            <pc:docMk/>
            <pc:sldMk cId="2954463578" sldId="309"/>
            <ac:spMk id="12" creationId="{1A3BE904-E4CE-EA7D-053D-CDFB8E5B6B86}"/>
          </ac:spMkLst>
        </pc:spChg>
      </pc:sldChg>
      <pc:sldChg chg="del">
        <pc:chgData name="Miss S Catlow" userId="9fa59ead-983d-4b93-b752-473d195b8a99" providerId="ADAL" clId="{8ACB7BFB-88FA-49C3-9A7A-495C1F7CA74C}" dt="2025-09-16T14:56:21.718" v="130" actId="47"/>
        <pc:sldMkLst>
          <pc:docMk/>
          <pc:sldMk cId="2188748760" sldId="342"/>
        </pc:sldMkLst>
      </pc:sldChg>
      <pc:sldChg chg="modSp del mod">
        <pc:chgData name="Miss S Catlow" userId="9fa59ead-983d-4b93-b752-473d195b8a99" providerId="ADAL" clId="{8ACB7BFB-88FA-49C3-9A7A-495C1F7CA74C}" dt="2025-09-16T14:57:00.679" v="134" actId="47"/>
        <pc:sldMkLst>
          <pc:docMk/>
          <pc:sldMk cId="1988281824" sldId="368"/>
        </pc:sldMkLst>
        <pc:spChg chg="mod">
          <ac:chgData name="Miss S Catlow" userId="9fa59ead-983d-4b93-b752-473d195b8a99" providerId="ADAL" clId="{8ACB7BFB-88FA-49C3-9A7A-495C1F7CA74C}" dt="2025-09-16T14:55:41.659" v="113" actId="14100"/>
          <ac:spMkLst>
            <pc:docMk/>
            <pc:sldMk cId="1988281824" sldId="368"/>
            <ac:spMk id="2" creationId="{E91026A3-1B17-2A03-0E7B-B77312CECCDF}"/>
          </ac:spMkLst>
        </pc:spChg>
        <pc:spChg chg="mod">
          <ac:chgData name="Miss S Catlow" userId="9fa59ead-983d-4b93-b752-473d195b8a99" providerId="ADAL" clId="{8ACB7BFB-88FA-49C3-9A7A-495C1F7CA74C}" dt="2025-09-16T14:56:10.407" v="129" actId="20577"/>
          <ac:spMkLst>
            <pc:docMk/>
            <pc:sldMk cId="1988281824" sldId="368"/>
            <ac:spMk id="10" creationId="{0036360E-A528-4271-8D60-C620EB67547D}"/>
          </ac:spMkLst>
        </pc:spChg>
      </pc:sldChg>
      <pc:sldChg chg="del">
        <pc:chgData name="Miss S Catlow" userId="9fa59ead-983d-4b93-b752-473d195b8a99" providerId="ADAL" clId="{8ACB7BFB-88FA-49C3-9A7A-495C1F7CA74C}" dt="2025-09-16T14:59:24.008" v="145" actId="47"/>
        <pc:sldMkLst>
          <pc:docMk/>
          <pc:sldMk cId="2164740125" sldId="370"/>
        </pc:sldMkLst>
      </pc:sldChg>
      <pc:sldChg chg="del">
        <pc:chgData name="Miss S Catlow" userId="9fa59ead-983d-4b93-b752-473d195b8a99" providerId="ADAL" clId="{8ACB7BFB-88FA-49C3-9A7A-495C1F7CA74C}" dt="2025-09-16T15:01:19.543" v="161" actId="47"/>
        <pc:sldMkLst>
          <pc:docMk/>
          <pc:sldMk cId="2174028816" sldId="371"/>
        </pc:sldMkLst>
      </pc:sldChg>
      <pc:sldChg chg="del">
        <pc:chgData name="Miss S Catlow" userId="9fa59ead-983d-4b93-b752-473d195b8a99" providerId="ADAL" clId="{8ACB7BFB-88FA-49C3-9A7A-495C1F7CA74C}" dt="2025-09-16T15:04:52.701" v="173" actId="47"/>
        <pc:sldMkLst>
          <pc:docMk/>
          <pc:sldMk cId="2087709498" sldId="2563"/>
        </pc:sldMkLst>
      </pc:sldChg>
      <pc:sldChg chg="del">
        <pc:chgData name="Miss S Catlow" userId="9fa59ead-983d-4b93-b752-473d195b8a99" providerId="ADAL" clId="{8ACB7BFB-88FA-49C3-9A7A-495C1F7CA74C}" dt="2025-09-16T15:04:52.701" v="173" actId="47"/>
        <pc:sldMkLst>
          <pc:docMk/>
          <pc:sldMk cId="3413353810" sldId="2564"/>
        </pc:sldMkLst>
      </pc:sldChg>
      <pc:sldChg chg="delSp modSp">
        <pc:chgData name="Miss S Catlow" userId="9fa59ead-983d-4b93-b752-473d195b8a99" providerId="ADAL" clId="{8ACB7BFB-88FA-49C3-9A7A-495C1F7CA74C}" dt="2025-09-16T14:59:46.531" v="147" actId="478"/>
        <pc:sldMkLst>
          <pc:docMk/>
          <pc:sldMk cId="411440713" sldId="2565"/>
        </pc:sldMkLst>
        <pc:spChg chg="mod">
          <ac:chgData name="Miss S Catlow" userId="9fa59ead-983d-4b93-b752-473d195b8a99" providerId="ADAL" clId="{8ACB7BFB-88FA-49C3-9A7A-495C1F7CA74C}" dt="2025-09-16T14:59:41.906" v="146"/>
          <ac:spMkLst>
            <pc:docMk/>
            <pc:sldMk cId="411440713" sldId="2565"/>
            <ac:spMk id="10" creationId="{D3152ACB-A8E3-4A20-AED2-8B41D649238F}"/>
          </ac:spMkLst>
        </pc:spChg>
        <pc:picChg chg="del">
          <ac:chgData name="Miss S Catlow" userId="9fa59ead-983d-4b93-b752-473d195b8a99" providerId="ADAL" clId="{8ACB7BFB-88FA-49C3-9A7A-495C1F7CA74C}" dt="2025-09-16T14:59:46.531" v="147" actId="478"/>
          <ac:picMkLst>
            <pc:docMk/>
            <pc:sldMk cId="411440713" sldId="2565"/>
            <ac:picMk id="2050" creationId="{3AD091EA-E50A-E486-E56C-422DE0336AAA}"/>
          </ac:picMkLst>
        </pc:picChg>
      </pc:sldChg>
      <pc:sldChg chg="del">
        <pc:chgData name="Miss S Catlow" userId="9fa59ead-983d-4b93-b752-473d195b8a99" providerId="ADAL" clId="{8ACB7BFB-88FA-49C3-9A7A-495C1F7CA74C}" dt="2025-09-16T14:59:56.504" v="148" actId="47"/>
        <pc:sldMkLst>
          <pc:docMk/>
          <pc:sldMk cId="2263927784" sldId="2566"/>
        </pc:sldMkLst>
      </pc:sldChg>
      <pc:sldChg chg="del">
        <pc:chgData name="Miss S Catlow" userId="9fa59ead-983d-4b93-b752-473d195b8a99" providerId="ADAL" clId="{8ACB7BFB-88FA-49C3-9A7A-495C1F7CA74C}" dt="2025-09-16T15:04:52.701" v="173" actId="47"/>
        <pc:sldMkLst>
          <pc:docMk/>
          <pc:sldMk cId="82582734" sldId="2567"/>
        </pc:sldMkLst>
      </pc:sldChg>
      <pc:sldChg chg="add">
        <pc:chgData name="Miss S Catlow" userId="9fa59ead-983d-4b93-b752-473d195b8a99" providerId="ADAL" clId="{8ACB7BFB-88FA-49C3-9A7A-495C1F7CA74C}" dt="2025-09-16T14:59:18.501" v="144"/>
        <pc:sldMkLst>
          <pc:docMk/>
          <pc:sldMk cId="1405990716" sldId="2569"/>
        </pc:sldMkLst>
      </pc:sldChg>
      <pc:sldChg chg="add del">
        <pc:chgData name="Miss S Catlow" userId="9fa59ead-983d-4b93-b752-473d195b8a99" providerId="ADAL" clId="{8ACB7BFB-88FA-49C3-9A7A-495C1F7CA74C}" dt="2025-09-16T15:03:24.387" v="172"/>
        <pc:sldMkLst>
          <pc:docMk/>
          <pc:sldMk cId="586178508" sldId="2571"/>
        </pc:sldMkLst>
      </pc:sldChg>
      <pc:sldChg chg="add del">
        <pc:chgData name="Miss S Catlow" userId="9fa59ead-983d-4b93-b752-473d195b8a99" providerId="ADAL" clId="{8ACB7BFB-88FA-49C3-9A7A-495C1F7CA74C}" dt="2025-09-16T15:01:14.529" v="160"/>
        <pc:sldMkLst>
          <pc:docMk/>
          <pc:sldMk cId="3399465491" sldId="2572"/>
        </pc:sldMkLst>
      </pc:sldChg>
      <pc:sldChg chg="addSp delSp modSp mod addAnim delAnim modAnim">
        <pc:chgData name="Miss S Catlow" userId="9fa59ead-983d-4b93-b752-473d195b8a99" providerId="ADAL" clId="{8ACB7BFB-88FA-49C3-9A7A-495C1F7CA74C}" dt="2025-09-16T15:14:48.078" v="423" actId="14100"/>
        <pc:sldMkLst>
          <pc:docMk/>
          <pc:sldMk cId="2105333807" sldId="2573"/>
        </pc:sldMkLst>
        <pc:spChg chg="add mod">
          <ac:chgData name="Miss S Catlow" userId="9fa59ead-983d-4b93-b752-473d195b8a99" providerId="ADAL" clId="{8ACB7BFB-88FA-49C3-9A7A-495C1F7CA74C}" dt="2025-09-16T15:14:48.078" v="423" actId="14100"/>
          <ac:spMkLst>
            <pc:docMk/>
            <pc:sldMk cId="2105333807" sldId="2573"/>
            <ac:spMk id="3" creationId="{C9C8D834-77D0-791F-CB24-99EC6E1FE69D}"/>
          </ac:spMkLst>
        </pc:spChg>
        <pc:spChg chg="add del mod">
          <ac:chgData name="Miss S Catlow" userId="9fa59ead-983d-4b93-b752-473d195b8a99" providerId="ADAL" clId="{8ACB7BFB-88FA-49C3-9A7A-495C1F7CA74C}" dt="2025-09-16T15:14:43.046" v="420" actId="1076"/>
          <ac:spMkLst>
            <pc:docMk/>
            <pc:sldMk cId="2105333807" sldId="2573"/>
            <ac:spMk id="4" creationId="{6BF9DB2D-C2BF-4AD6-2CB1-09F2E84D399A}"/>
          </ac:spMkLst>
        </pc:spChg>
        <pc:spChg chg="mod">
          <ac:chgData name="Miss S Catlow" userId="9fa59ead-983d-4b93-b752-473d195b8a99" providerId="ADAL" clId="{8ACB7BFB-88FA-49C3-9A7A-495C1F7CA74C}" dt="2025-09-16T15:14:37.181" v="419" actId="1076"/>
          <ac:spMkLst>
            <pc:docMk/>
            <pc:sldMk cId="2105333807" sldId="2573"/>
            <ac:spMk id="5" creationId="{9C1B28FD-41AD-08B7-EBF4-A44588A55778}"/>
          </ac:spMkLst>
        </pc:spChg>
        <pc:spChg chg="del">
          <ac:chgData name="Miss S Catlow" userId="9fa59ead-983d-4b93-b752-473d195b8a99" providerId="ADAL" clId="{8ACB7BFB-88FA-49C3-9A7A-495C1F7CA74C}" dt="2025-09-16T15:09:46.978" v="175" actId="478"/>
          <ac:spMkLst>
            <pc:docMk/>
            <pc:sldMk cId="2105333807" sldId="2573"/>
            <ac:spMk id="7" creationId="{37CD43B6-F404-0A13-BADB-4E02511CEDE0}"/>
          </ac:spMkLst>
        </pc:spChg>
        <pc:spChg chg="del">
          <ac:chgData name="Miss S Catlow" userId="9fa59ead-983d-4b93-b752-473d195b8a99" providerId="ADAL" clId="{8ACB7BFB-88FA-49C3-9A7A-495C1F7CA74C}" dt="2025-09-16T15:09:47.818" v="176" actId="478"/>
          <ac:spMkLst>
            <pc:docMk/>
            <pc:sldMk cId="2105333807" sldId="2573"/>
            <ac:spMk id="8" creationId="{25AF925B-BFBE-A5A6-F97B-2A9A2BB41C72}"/>
          </ac:spMkLst>
        </pc:spChg>
        <pc:spChg chg="del">
          <ac:chgData name="Miss S Catlow" userId="9fa59ead-983d-4b93-b752-473d195b8a99" providerId="ADAL" clId="{8ACB7BFB-88FA-49C3-9A7A-495C1F7CA74C}" dt="2025-09-16T15:09:48.581" v="177" actId="478"/>
          <ac:spMkLst>
            <pc:docMk/>
            <pc:sldMk cId="2105333807" sldId="2573"/>
            <ac:spMk id="9" creationId="{B069CC42-597A-933C-6FA7-4D2AE97DEF9D}"/>
          </ac:spMkLst>
        </pc:spChg>
        <pc:spChg chg="mod">
          <ac:chgData name="Miss S Catlow" userId="9fa59ead-983d-4b93-b752-473d195b8a99" providerId="ADAL" clId="{8ACB7BFB-88FA-49C3-9A7A-495C1F7CA74C}" dt="2025-09-16T15:11:13.975" v="203" actId="1076"/>
          <ac:spMkLst>
            <pc:docMk/>
            <pc:sldMk cId="2105333807" sldId="2573"/>
            <ac:spMk id="52" creationId="{40F3930F-2640-4C25-85AB-74D6F2CF3D9D}"/>
          </ac:spMkLst>
        </pc:spChg>
        <pc:picChg chg="del mod">
          <ac:chgData name="Miss S Catlow" userId="9fa59ead-983d-4b93-b752-473d195b8a99" providerId="ADAL" clId="{8ACB7BFB-88FA-49C3-9A7A-495C1F7CA74C}" dt="2025-09-16T15:14:15.638" v="415" actId="478"/>
          <ac:picMkLst>
            <pc:docMk/>
            <pc:sldMk cId="2105333807" sldId="2573"/>
            <ac:picMk id="12" creationId="{ED72264F-FF34-B97F-DA70-35024BF6CC32}"/>
          </ac:picMkLst>
        </pc:picChg>
      </pc:sldChg>
      <pc:sldChg chg="modSp add del mod">
        <pc:chgData name="Miss S Catlow" userId="9fa59ead-983d-4b93-b752-473d195b8a99" providerId="ADAL" clId="{8ACB7BFB-88FA-49C3-9A7A-495C1F7CA74C}" dt="2025-09-16T15:01:59.796" v="169" actId="27636"/>
        <pc:sldMkLst>
          <pc:docMk/>
          <pc:sldMk cId="1461010983" sldId="2574"/>
        </pc:sldMkLst>
        <pc:spChg chg="mod">
          <ac:chgData name="Miss S Catlow" userId="9fa59ead-983d-4b93-b752-473d195b8a99" providerId="ADAL" clId="{8ACB7BFB-88FA-49C3-9A7A-495C1F7CA74C}" dt="2025-09-16T15:01:59.796" v="169" actId="27636"/>
          <ac:spMkLst>
            <pc:docMk/>
            <pc:sldMk cId="1461010983" sldId="2574"/>
            <ac:spMk id="2" creationId="{D1752451-AF35-48B7-1DFA-0C0A1134A882}"/>
          </ac:spMkLst>
        </pc:spChg>
      </pc:sldChg>
      <pc:sldChg chg="del">
        <pc:chgData name="Miss S Catlow" userId="9fa59ead-983d-4b93-b752-473d195b8a99" providerId="ADAL" clId="{8ACB7BFB-88FA-49C3-9A7A-495C1F7CA74C}" dt="2025-09-11T17:18:13.726" v="16" actId="47"/>
        <pc:sldMkLst>
          <pc:docMk/>
          <pc:sldMk cId="285459597" sldId="2576"/>
        </pc:sldMkLst>
      </pc:sldChg>
      <pc:sldChg chg="add del">
        <pc:chgData name="Miss S Catlow" userId="9fa59ead-983d-4b93-b752-473d195b8a99" providerId="ADAL" clId="{8ACB7BFB-88FA-49C3-9A7A-495C1F7CA74C}" dt="2025-09-16T15:01:56.345" v="167"/>
        <pc:sldMkLst>
          <pc:docMk/>
          <pc:sldMk cId="2680156260" sldId="2576"/>
        </pc:sldMkLst>
      </pc:sldChg>
      <pc:sldChg chg="addSp delSp modSp mod">
        <pc:chgData name="Miss S Catlow" userId="9fa59ead-983d-4b93-b752-473d195b8a99" providerId="ADAL" clId="{8ACB7BFB-88FA-49C3-9A7A-495C1F7CA74C}" dt="2025-09-16T15:17:37.536" v="491" actId="1076"/>
        <pc:sldMkLst>
          <pc:docMk/>
          <pc:sldMk cId="4248947486" sldId="2592"/>
        </pc:sldMkLst>
        <pc:graphicFrameChg chg="add mod">
          <ac:chgData name="Miss S Catlow" userId="9fa59ead-983d-4b93-b752-473d195b8a99" providerId="ADAL" clId="{8ACB7BFB-88FA-49C3-9A7A-495C1F7CA74C}" dt="2025-09-16T15:17:31.092" v="488"/>
          <ac:graphicFrameMkLst>
            <pc:docMk/>
            <pc:sldMk cId="4248947486" sldId="2592"/>
            <ac:graphicFrameMk id="3" creationId="{A27CAC8E-8E58-6247-DA54-404CD5A319AE}"/>
          </ac:graphicFrameMkLst>
        </pc:graphicFrameChg>
        <pc:picChg chg="add mod">
          <ac:chgData name="Miss S Catlow" userId="9fa59ead-983d-4b93-b752-473d195b8a99" providerId="ADAL" clId="{8ACB7BFB-88FA-49C3-9A7A-495C1F7CA74C}" dt="2025-09-16T15:17:37.536" v="491" actId="1076"/>
          <ac:picMkLst>
            <pc:docMk/>
            <pc:sldMk cId="4248947486" sldId="2592"/>
            <ac:picMk id="4" creationId="{DAA9EF6D-C921-4E06-770C-A97475BE8700}"/>
          </ac:picMkLst>
        </pc:picChg>
      </pc:sldChg>
      <pc:sldChg chg="del">
        <pc:chgData name="Miss S Catlow" userId="9fa59ead-983d-4b93-b752-473d195b8a99" providerId="ADAL" clId="{8ACB7BFB-88FA-49C3-9A7A-495C1F7CA74C}" dt="2025-09-16T14:53:54.234" v="98" actId="47"/>
        <pc:sldMkLst>
          <pc:docMk/>
          <pc:sldMk cId="417233898" sldId="2600"/>
        </pc:sldMkLst>
      </pc:sldChg>
      <pc:sldChg chg="modSp del mod">
        <pc:chgData name="Miss S Catlow" userId="9fa59ead-983d-4b93-b752-473d195b8a99" providerId="ADAL" clId="{8ACB7BFB-88FA-49C3-9A7A-495C1F7CA74C}" dt="2025-09-16T14:56:45.465" v="133" actId="47"/>
        <pc:sldMkLst>
          <pc:docMk/>
          <pc:sldMk cId="4233077335" sldId="2613"/>
        </pc:sldMkLst>
        <pc:spChg chg="mod">
          <ac:chgData name="Miss S Catlow" userId="9fa59ead-983d-4b93-b752-473d195b8a99" providerId="ADAL" clId="{8ACB7BFB-88FA-49C3-9A7A-495C1F7CA74C}" dt="2025-09-16T14:56:41.574" v="132" actId="1076"/>
          <ac:spMkLst>
            <pc:docMk/>
            <pc:sldMk cId="4233077335" sldId="2613"/>
            <ac:spMk id="10" creationId="{D3152ACB-A8E3-4A20-AED2-8B41D649238F}"/>
          </ac:spMkLst>
        </pc:spChg>
      </pc:sldChg>
      <pc:sldChg chg="del">
        <pc:chgData name="Miss S Catlow" userId="9fa59ead-983d-4b93-b752-473d195b8a99" providerId="ADAL" clId="{8ACB7BFB-88FA-49C3-9A7A-495C1F7CA74C}" dt="2025-09-16T14:57:18.046" v="138" actId="47"/>
        <pc:sldMkLst>
          <pc:docMk/>
          <pc:sldMk cId="2291314887" sldId="2614"/>
        </pc:sldMkLst>
      </pc:sldChg>
      <pc:sldChg chg="del">
        <pc:chgData name="Miss S Catlow" userId="9fa59ead-983d-4b93-b752-473d195b8a99" providerId="ADAL" clId="{8ACB7BFB-88FA-49C3-9A7A-495C1F7CA74C}" dt="2025-09-16T15:04:52.701" v="173" actId="47"/>
        <pc:sldMkLst>
          <pc:docMk/>
          <pc:sldMk cId="0" sldId="2615"/>
        </pc:sldMkLst>
      </pc:sldChg>
      <pc:sldChg chg="del">
        <pc:chgData name="Miss S Catlow" userId="9fa59ead-983d-4b93-b752-473d195b8a99" providerId="ADAL" clId="{8ACB7BFB-88FA-49C3-9A7A-495C1F7CA74C}" dt="2025-09-16T15:27:42.135" v="554" actId="47"/>
        <pc:sldMkLst>
          <pc:docMk/>
          <pc:sldMk cId="3705116411" sldId="2616"/>
        </pc:sldMkLst>
      </pc:sldChg>
      <pc:sldChg chg="modSp del mod">
        <pc:chgData name="Miss S Catlow" userId="9fa59ead-983d-4b93-b752-473d195b8a99" providerId="ADAL" clId="{8ACB7BFB-88FA-49C3-9A7A-495C1F7CA74C}" dt="2025-09-16T15:15:25.717" v="436" actId="47"/>
        <pc:sldMkLst>
          <pc:docMk/>
          <pc:sldMk cId="3481261918" sldId="2618"/>
        </pc:sldMkLst>
        <pc:picChg chg="mod">
          <ac:chgData name="Miss S Catlow" userId="9fa59ead-983d-4b93-b752-473d195b8a99" providerId="ADAL" clId="{8ACB7BFB-88FA-49C3-9A7A-495C1F7CA74C}" dt="2025-09-16T14:58:28.347" v="143" actId="1076"/>
          <ac:picMkLst>
            <pc:docMk/>
            <pc:sldMk cId="3481261918" sldId="2618"/>
            <ac:picMk id="9" creationId="{FBD745AB-23FA-938B-CCF3-F27026B75DC6}"/>
          </ac:picMkLst>
        </pc:picChg>
      </pc:sldChg>
      <pc:sldChg chg="add">
        <pc:chgData name="Miss S Catlow" userId="9fa59ead-983d-4b93-b752-473d195b8a99" providerId="ADAL" clId="{8ACB7BFB-88FA-49C3-9A7A-495C1F7CA74C}" dt="2025-09-16T14:54:03.894" v="99"/>
        <pc:sldMkLst>
          <pc:docMk/>
          <pc:sldMk cId="0" sldId="2619"/>
        </pc:sldMkLst>
      </pc:sldChg>
      <pc:sldChg chg="add del">
        <pc:chgData name="Miss S Catlow" userId="9fa59ead-983d-4b93-b752-473d195b8a99" providerId="ADAL" clId="{8ACB7BFB-88FA-49C3-9A7A-495C1F7CA74C}" dt="2025-09-16T14:57:13.868" v="136"/>
        <pc:sldMkLst>
          <pc:docMk/>
          <pc:sldMk cId="3004441624" sldId="2620"/>
        </pc:sldMkLst>
      </pc:sldChg>
      <pc:sldChg chg="add">
        <pc:chgData name="Miss S Catlow" userId="9fa59ead-983d-4b93-b752-473d195b8a99" providerId="ADAL" clId="{8ACB7BFB-88FA-49C3-9A7A-495C1F7CA74C}" dt="2025-09-16T14:57:14.156" v="137"/>
        <pc:sldMkLst>
          <pc:docMk/>
          <pc:sldMk cId="3913939360" sldId="2620"/>
        </pc:sldMkLst>
      </pc:sldChg>
      <pc:sldChg chg="add del">
        <pc:chgData name="Miss S Catlow" userId="9fa59ead-983d-4b93-b752-473d195b8a99" providerId="ADAL" clId="{8ACB7BFB-88FA-49C3-9A7A-495C1F7CA74C}" dt="2025-09-16T15:01:56.345" v="167"/>
        <pc:sldMkLst>
          <pc:docMk/>
          <pc:sldMk cId="1947376744" sldId="2621"/>
        </pc:sldMkLst>
      </pc:sldChg>
      <pc:sldChg chg="add del">
        <pc:chgData name="Miss S Catlow" userId="9fa59ead-983d-4b93-b752-473d195b8a99" providerId="ADAL" clId="{8ACB7BFB-88FA-49C3-9A7A-495C1F7CA74C}" dt="2025-09-16T15:01:56.062" v="166"/>
        <pc:sldMkLst>
          <pc:docMk/>
          <pc:sldMk cId="898851617" sldId="2622"/>
        </pc:sldMkLst>
      </pc:sldChg>
      <pc:sldChg chg="add">
        <pc:chgData name="Miss S Catlow" userId="9fa59ead-983d-4b93-b752-473d195b8a99" providerId="ADAL" clId="{8ACB7BFB-88FA-49C3-9A7A-495C1F7CA74C}" dt="2025-09-16T15:01:56.345" v="167"/>
        <pc:sldMkLst>
          <pc:docMk/>
          <pc:sldMk cId="1520131374" sldId="2622"/>
        </pc:sldMkLst>
      </pc:sldChg>
      <pc:sldChg chg="modSp add del mod">
        <pc:chgData name="Miss S Catlow" userId="9fa59ead-983d-4b93-b752-473d195b8a99" providerId="ADAL" clId="{8ACB7BFB-88FA-49C3-9A7A-495C1F7CA74C}" dt="2025-09-16T15:01:59.706" v="168" actId="27636"/>
        <pc:sldMkLst>
          <pc:docMk/>
          <pc:sldMk cId="0" sldId="2623"/>
        </pc:sldMkLst>
        <pc:spChg chg="mod">
          <ac:chgData name="Miss S Catlow" userId="9fa59ead-983d-4b93-b752-473d195b8a99" providerId="ADAL" clId="{8ACB7BFB-88FA-49C3-9A7A-495C1F7CA74C}" dt="2025-09-16T15:01:59.706" v="168" actId="27636"/>
          <ac:spMkLst>
            <pc:docMk/>
            <pc:sldMk cId="0" sldId="2623"/>
            <ac:spMk id="2" creationId="{1033A78A-77D9-5195-C48B-B377591FE6B0}"/>
          </ac:spMkLst>
        </pc:spChg>
      </pc:sldChg>
      <pc:sldChg chg="add del">
        <pc:chgData name="Miss S Catlow" userId="9fa59ead-983d-4b93-b752-473d195b8a99" providerId="ADAL" clId="{8ACB7BFB-88FA-49C3-9A7A-495C1F7CA74C}" dt="2025-09-16T15:01:56.062" v="166"/>
        <pc:sldMkLst>
          <pc:docMk/>
          <pc:sldMk cId="2035301355" sldId="2624"/>
        </pc:sldMkLst>
      </pc:sldChg>
      <pc:sldChg chg="add">
        <pc:chgData name="Miss S Catlow" userId="9fa59ead-983d-4b93-b752-473d195b8a99" providerId="ADAL" clId="{8ACB7BFB-88FA-49C3-9A7A-495C1F7CA74C}" dt="2025-09-16T15:01:56.345" v="167"/>
        <pc:sldMkLst>
          <pc:docMk/>
          <pc:sldMk cId="4271743058" sldId="2624"/>
        </pc:sldMkLst>
      </pc:sldChg>
      <pc:sldChg chg="addSp delSp modSp add mod delAnim modAnim">
        <pc:chgData name="Miss S Catlow" userId="9fa59ead-983d-4b93-b752-473d195b8a99" providerId="ADAL" clId="{8ACB7BFB-88FA-49C3-9A7A-495C1F7CA74C}" dt="2025-09-16T15:16:00.233" v="487" actId="1076"/>
        <pc:sldMkLst>
          <pc:docMk/>
          <pc:sldMk cId="3835233679" sldId="2625"/>
        </pc:sldMkLst>
        <pc:spChg chg="add mod">
          <ac:chgData name="Miss S Catlow" userId="9fa59ead-983d-4b93-b752-473d195b8a99" providerId="ADAL" clId="{8ACB7BFB-88FA-49C3-9A7A-495C1F7CA74C}" dt="2025-09-16T15:15:04.045" v="428" actId="1076"/>
          <ac:spMkLst>
            <pc:docMk/>
            <pc:sldMk cId="3835233679" sldId="2625"/>
            <ac:spMk id="3" creationId="{B438487C-785A-CE3B-E6EE-F459569F402C}"/>
          </ac:spMkLst>
        </pc:spChg>
        <pc:spChg chg="mod">
          <ac:chgData name="Miss S Catlow" userId="9fa59ead-983d-4b93-b752-473d195b8a99" providerId="ADAL" clId="{8ACB7BFB-88FA-49C3-9A7A-495C1F7CA74C}" dt="2025-09-16T15:14:59.823" v="426" actId="1076"/>
          <ac:spMkLst>
            <pc:docMk/>
            <pc:sldMk cId="3835233679" sldId="2625"/>
            <ac:spMk id="4" creationId="{AE9C1F9F-6EC7-1C23-60AC-243816BF2D3F}"/>
          </ac:spMkLst>
        </pc:spChg>
        <pc:spChg chg="mod">
          <ac:chgData name="Miss S Catlow" userId="9fa59ead-983d-4b93-b752-473d195b8a99" providerId="ADAL" clId="{8ACB7BFB-88FA-49C3-9A7A-495C1F7CA74C}" dt="2025-09-16T15:15:44.241" v="478" actId="20577"/>
          <ac:spMkLst>
            <pc:docMk/>
            <pc:sldMk cId="3835233679" sldId="2625"/>
            <ac:spMk id="5" creationId="{6FCAE645-C679-EF0A-6183-ACAD981593F0}"/>
          </ac:spMkLst>
        </pc:spChg>
        <pc:spChg chg="add del mod">
          <ac:chgData name="Miss S Catlow" userId="9fa59ead-983d-4b93-b752-473d195b8a99" providerId="ADAL" clId="{8ACB7BFB-88FA-49C3-9A7A-495C1F7CA74C}" dt="2025-09-16T15:15:32.522" v="439" actId="478"/>
          <ac:spMkLst>
            <pc:docMk/>
            <pc:sldMk cId="3835233679" sldId="2625"/>
            <ac:spMk id="6" creationId="{68A89221-0724-0FBF-A9CB-4E2D8E1E8C04}"/>
          </ac:spMkLst>
        </pc:spChg>
        <pc:spChg chg="add del mod">
          <ac:chgData name="Miss S Catlow" userId="9fa59ead-983d-4b93-b752-473d195b8a99" providerId="ADAL" clId="{8ACB7BFB-88FA-49C3-9A7A-495C1F7CA74C}" dt="2025-09-16T15:15:31.724" v="438" actId="478"/>
          <ac:spMkLst>
            <pc:docMk/>
            <pc:sldMk cId="3835233679" sldId="2625"/>
            <ac:spMk id="7" creationId="{3F08CD1F-3AC9-E013-4BDC-35A8949A61E1}"/>
          </ac:spMkLst>
        </pc:spChg>
        <pc:spChg chg="add del mod">
          <ac:chgData name="Miss S Catlow" userId="9fa59ead-983d-4b93-b752-473d195b8a99" providerId="ADAL" clId="{8ACB7BFB-88FA-49C3-9A7A-495C1F7CA74C}" dt="2025-09-16T15:15:30.686" v="437" actId="478"/>
          <ac:spMkLst>
            <pc:docMk/>
            <pc:sldMk cId="3835233679" sldId="2625"/>
            <ac:spMk id="8" creationId="{89FD6ED5-E938-5006-E0C7-E70854B226CF}"/>
          </ac:spMkLst>
        </pc:spChg>
        <pc:spChg chg="add mod">
          <ac:chgData name="Miss S Catlow" userId="9fa59ead-983d-4b93-b752-473d195b8a99" providerId="ADAL" clId="{8ACB7BFB-88FA-49C3-9A7A-495C1F7CA74C}" dt="2025-09-16T15:15:49.873" v="480" actId="1076"/>
          <ac:spMkLst>
            <pc:docMk/>
            <pc:sldMk cId="3835233679" sldId="2625"/>
            <ac:spMk id="9" creationId="{8DCA5F60-0C11-1AC9-10E1-CF79BC17E867}"/>
          </ac:spMkLst>
        </pc:spChg>
        <pc:spChg chg="add mod">
          <ac:chgData name="Miss S Catlow" userId="9fa59ead-983d-4b93-b752-473d195b8a99" providerId="ADAL" clId="{8ACB7BFB-88FA-49C3-9A7A-495C1F7CA74C}" dt="2025-09-16T15:15:52.768" v="482" actId="1076"/>
          <ac:spMkLst>
            <pc:docMk/>
            <pc:sldMk cId="3835233679" sldId="2625"/>
            <ac:spMk id="10" creationId="{76910E24-7978-0B4F-AAEE-3948C05ED1B7}"/>
          </ac:spMkLst>
        </pc:spChg>
        <pc:spChg chg="add mod">
          <ac:chgData name="Miss S Catlow" userId="9fa59ead-983d-4b93-b752-473d195b8a99" providerId="ADAL" clId="{8ACB7BFB-88FA-49C3-9A7A-495C1F7CA74C}" dt="2025-09-16T15:15:57.553" v="485" actId="14100"/>
          <ac:spMkLst>
            <pc:docMk/>
            <pc:sldMk cId="3835233679" sldId="2625"/>
            <ac:spMk id="11" creationId="{E732031E-1CAC-B21B-8916-11395D19CADE}"/>
          </ac:spMkLst>
        </pc:spChg>
        <pc:spChg chg="add mod">
          <ac:chgData name="Miss S Catlow" userId="9fa59ead-983d-4b93-b752-473d195b8a99" providerId="ADAL" clId="{8ACB7BFB-88FA-49C3-9A7A-495C1F7CA74C}" dt="2025-09-16T15:16:00.233" v="487" actId="1076"/>
          <ac:spMkLst>
            <pc:docMk/>
            <pc:sldMk cId="3835233679" sldId="2625"/>
            <ac:spMk id="12" creationId="{115CE3ED-0805-14EB-2AD4-82F9F1F9AB9B}"/>
          </ac:spMkLst>
        </pc:spChg>
      </pc:sldChg>
      <pc:sldChg chg="add">
        <pc:chgData name="Miss S Catlow" userId="9fa59ead-983d-4b93-b752-473d195b8a99" providerId="ADAL" clId="{8ACB7BFB-88FA-49C3-9A7A-495C1F7CA74C}" dt="2025-09-16T15:17:57.594" v="492" actId="2890"/>
        <pc:sldMkLst>
          <pc:docMk/>
          <pc:sldMk cId="1430258431" sldId="2626"/>
        </pc:sldMkLst>
      </pc:sldChg>
      <pc:sldChg chg="add">
        <pc:chgData name="Miss S Catlow" userId="9fa59ead-983d-4b93-b752-473d195b8a99" providerId="ADAL" clId="{8ACB7BFB-88FA-49C3-9A7A-495C1F7CA74C}" dt="2025-09-16T15:18:26.849" v="518" actId="2890"/>
        <pc:sldMkLst>
          <pc:docMk/>
          <pc:sldMk cId="381769093" sldId="262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D5A711-ABA6-42B3-B597-A29529E888C8}" type="datetimeFigureOut">
              <a:rPr lang="en-GB" smtClean="0"/>
              <a:t>16/09/2025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A758BE-26B9-4BA0-85DF-73930DAAE548}" type="slidenum">
              <a:rPr lang="en-GB" smtClean="0"/>
              <a:t>‹#›</a:t>
            </a:fld>
            <a:endParaRPr lang="en-GB"/>
          </a:p>
        </p:txBody>
      </p:sp>
    </p:spTree>
    <p:extLst>
      <p:ext uri="{BB962C8B-B14F-4D97-AF65-F5344CB8AC3E}">
        <p14:creationId xmlns:p14="http://schemas.microsoft.com/office/powerpoint/2010/main" val="876475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2F9AB-3C90-481E-8C34-4F549BF45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064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23063-BDBB-C5CF-1829-049C3AA974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250B1B-D801-9CAC-EF03-6E1D61B0E3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D99EC8-113E-3ACA-230A-EB1742EB425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7071658-82B0-1704-D9FA-E7625B2BDE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05F509-7EE9-4F6D-BBAF-C5D12F7F493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70618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2F9AB-3C90-481E-8C34-4F549BF45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15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61993B-EB6D-491D-9CC1-20670AF3BB48}" type="slidenum">
              <a:rPr lang="en-GB" smtClean="0"/>
              <a:t>25</a:t>
            </a:fld>
            <a:endParaRPr lang="en-GB"/>
          </a:p>
        </p:txBody>
      </p:sp>
    </p:spTree>
    <p:extLst>
      <p:ext uri="{BB962C8B-B14F-4D97-AF65-F5344CB8AC3E}">
        <p14:creationId xmlns:p14="http://schemas.microsoft.com/office/powerpoint/2010/main" val="1047920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3A758BE-26B9-4BA0-85DF-73930DAAE548}" type="slidenum">
              <a:rPr lang="en-GB" smtClean="0"/>
              <a:t>27</a:t>
            </a:fld>
            <a:endParaRPr lang="en-GB"/>
          </a:p>
        </p:txBody>
      </p:sp>
    </p:spTree>
    <p:extLst>
      <p:ext uri="{BB962C8B-B14F-4D97-AF65-F5344CB8AC3E}">
        <p14:creationId xmlns:p14="http://schemas.microsoft.com/office/powerpoint/2010/main" val="221313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2F9AB-3C90-481E-8C34-4F549BF45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5507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91CD3-B102-221D-E65A-D9A22CEEF1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C0B4AA-4097-37F0-1465-6D2A8D472C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B7332F-6602-91A9-E968-391F9F4CB7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6105ADF-52E0-2207-A34B-D6294E06CB19}"/>
              </a:ext>
            </a:extLst>
          </p:cNvPr>
          <p:cNvSpPr>
            <a:spLocks noGrp="1"/>
          </p:cNvSpPr>
          <p:nvPr>
            <p:ph type="sldNum" sz="quarter" idx="5"/>
          </p:nvPr>
        </p:nvSpPr>
        <p:spPr/>
        <p:txBody>
          <a:bodyPr/>
          <a:lstStyle/>
          <a:p>
            <a:fld id="{69D2F9AB-3C90-481E-8C34-4F549BF455D7}" type="slidenum">
              <a:rPr lang="en-US" smtClean="0"/>
              <a:t>29</a:t>
            </a:fld>
            <a:endParaRPr lang="en-US"/>
          </a:p>
        </p:txBody>
      </p:sp>
    </p:spTree>
    <p:extLst>
      <p:ext uri="{BB962C8B-B14F-4D97-AF65-F5344CB8AC3E}">
        <p14:creationId xmlns:p14="http://schemas.microsoft.com/office/powerpoint/2010/main" val="581155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smtClean="0"/>
              <a:t>30</a:t>
            </a:fld>
            <a:endParaRPr lang="en-US"/>
          </a:p>
        </p:txBody>
      </p:sp>
    </p:spTree>
    <p:extLst>
      <p:ext uri="{BB962C8B-B14F-4D97-AF65-F5344CB8AC3E}">
        <p14:creationId xmlns:p14="http://schemas.microsoft.com/office/powerpoint/2010/main" val="1197467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7E313-BBFC-4F49-EF51-71761FAE1B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90AED8-22EE-52EE-5B58-84A905DBEB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928E5B-5E02-5A3E-8A88-10FB5C51604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5A6B84A-0D8B-A376-6D51-31939169E1D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2F9AB-3C90-481E-8C34-4F549BF45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27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69264-C92C-1CB1-58D4-756D859EC0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698B00-902C-7E2F-141A-01CF24345A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73F218-24EE-3B31-231D-5C3660CDE2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9734AD9-7C11-3312-23F5-49429FBADA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2F9AB-3C90-481E-8C34-4F549BF45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731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D4F68-F6E9-6EC5-9AD6-EDA2069CEA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BED83A-03BD-47D8-DDF4-AF7F6F4AA9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3BCBFD-A11F-D139-DB28-55F1B97854B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6E7394E-50AB-BFA5-EEEA-A09A9400DF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2F9AB-3C90-481E-8C34-4F549BF45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4252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2F9AB-3C90-481E-8C34-4F549BF45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227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2F9AB-3C90-481E-8C34-4F549BF45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452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22576-79D4-49F3-35E3-DF922FEE58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61F43B-C5AD-1468-2927-60DCC3EE1B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963B7A-C8C1-0716-0CA3-A96AEB976D3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A9A69DD-EA85-96FA-1B53-DE7A24F432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2F9AB-3C90-481E-8C34-4F549BF45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373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2F9AB-3C90-481E-8C34-4F549BF45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260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smtClean="0"/>
              <a:t>42</a:t>
            </a:fld>
            <a:endParaRPr lang="en-US"/>
          </a:p>
        </p:txBody>
      </p:sp>
    </p:spTree>
    <p:extLst>
      <p:ext uri="{BB962C8B-B14F-4D97-AF65-F5344CB8AC3E}">
        <p14:creationId xmlns:p14="http://schemas.microsoft.com/office/powerpoint/2010/main" val="36557180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smtClean="0"/>
              <a:t>43</a:t>
            </a:fld>
            <a:endParaRPr lang="en-US"/>
          </a:p>
        </p:txBody>
      </p:sp>
    </p:spTree>
    <p:extLst>
      <p:ext uri="{BB962C8B-B14F-4D97-AF65-F5344CB8AC3E}">
        <p14:creationId xmlns:p14="http://schemas.microsoft.com/office/powerpoint/2010/main" val="24929796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smtClean="0"/>
              <a:t>44</a:t>
            </a:fld>
            <a:endParaRPr lang="en-US"/>
          </a:p>
        </p:txBody>
      </p:sp>
    </p:spTree>
    <p:extLst>
      <p:ext uri="{BB962C8B-B14F-4D97-AF65-F5344CB8AC3E}">
        <p14:creationId xmlns:p14="http://schemas.microsoft.com/office/powerpoint/2010/main" val="40747196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smtClean="0"/>
              <a:t>45</a:t>
            </a:fld>
            <a:endParaRPr lang="en-US"/>
          </a:p>
        </p:txBody>
      </p:sp>
    </p:spTree>
    <p:extLst>
      <p:ext uri="{BB962C8B-B14F-4D97-AF65-F5344CB8AC3E}">
        <p14:creationId xmlns:p14="http://schemas.microsoft.com/office/powerpoint/2010/main" val="414800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smtClean="0"/>
              <a:t>46</a:t>
            </a:fld>
            <a:endParaRPr lang="en-US"/>
          </a:p>
        </p:txBody>
      </p:sp>
    </p:spTree>
    <p:extLst>
      <p:ext uri="{BB962C8B-B14F-4D97-AF65-F5344CB8AC3E}">
        <p14:creationId xmlns:p14="http://schemas.microsoft.com/office/powerpoint/2010/main" val="34900164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smtClean="0"/>
              <a:t>48</a:t>
            </a:fld>
            <a:endParaRPr lang="en-US"/>
          </a:p>
        </p:txBody>
      </p:sp>
    </p:spTree>
    <p:extLst>
      <p:ext uri="{BB962C8B-B14F-4D97-AF65-F5344CB8AC3E}">
        <p14:creationId xmlns:p14="http://schemas.microsoft.com/office/powerpoint/2010/main" val="39555077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smtClean="0"/>
              <a:t>49</a:t>
            </a:fld>
            <a:endParaRPr lang="en-US"/>
          </a:p>
        </p:txBody>
      </p:sp>
    </p:spTree>
    <p:extLst>
      <p:ext uri="{BB962C8B-B14F-4D97-AF65-F5344CB8AC3E}">
        <p14:creationId xmlns:p14="http://schemas.microsoft.com/office/powerpoint/2010/main" val="3116685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2F9AB-3C90-481E-8C34-4F549BF45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1212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60361-5E1D-5F3E-1234-1068EF7508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276C8E-FC9F-8F92-43A7-97AB9301F5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CF2C5A-C7CC-0FAA-B255-78D7E8E9DEF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740FF5F-7B03-31A8-59A4-FBAE0CA47C6D}"/>
              </a:ext>
            </a:extLst>
          </p:cNvPr>
          <p:cNvSpPr>
            <a:spLocks noGrp="1"/>
          </p:cNvSpPr>
          <p:nvPr>
            <p:ph type="sldNum" sz="quarter" idx="5"/>
          </p:nvPr>
        </p:nvSpPr>
        <p:spPr/>
        <p:txBody>
          <a:bodyPr/>
          <a:lstStyle/>
          <a:p>
            <a:fld id="{69D2F9AB-3C90-481E-8C34-4F549BF455D7}" type="slidenum">
              <a:rPr lang="en-US" smtClean="0"/>
              <a:t>50</a:t>
            </a:fld>
            <a:endParaRPr lang="en-US"/>
          </a:p>
        </p:txBody>
      </p:sp>
    </p:spTree>
    <p:extLst>
      <p:ext uri="{BB962C8B-B14F-4D97-AF65-F5344CB8AC3E}">
        <p14:creationId xmlns:p14="http://schemas.microsoft.com/office/powerpoint/2010/main" val="39562146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2F9AB-3C90-481E-8C34-4F549BF45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2995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smtClean="0"/>
              <a:t>52</a:t>
            </a:fld>
            <a:endParaRPr lang="en-US"/>
          </a:p>
        </p:txBody>
      </p:sp>
    </p:spTree>
    <p:extLst>
      <p:ext uri="{BB962C8B-B14F-4D97-AF65-F5344CB8AC3E}">
        <p14:creationId xmlns:p14="http://schemas.microsoft.com/office/powerpoint/2010/main" val="4252338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smtClean="0"/>
              <a:t>53</a:t>
            </a:fld>
            <a:endParaRPr lang="en-US"/>
          </a:p>
        </p:txBody>
      </p:sp>
    </p:spTree>
    <p:extLst>
      <p:ext uri="{BB962C8B-B14F-4D97-AF65-F5344CB8AC3E}">
        <p14:creationId xmlns:p14="http://schemas.microsoft.com/office/powerpoint/2010/main" val="15979703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3A758BE-26B9-4BA0-85DF-73930DAAE548}" type="slidenum">
              <a:rPr lang="en-GB" smtClean="0"/>
              <a:t>60</a:t>
            </a:fld>
            <a:endParaRPr lang="en-GB"/>
          </a:p>
        </p:txBody>
      </p:sp>
    </p:spTree>
    <p:extLst>
      <p:ext uri="{BB962C8B-B14F-4D97-AF65-F5344CB8AC3E}">
        <p14:creationId xmlns:p14="http://schemas.microsoft.com/office/powerpoint/2010/main" val="38542651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40E0D-64E5-0FE1-26F2-3CDFDD247B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FCA9E8-3C88-9B94-4767-BE67726CAC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577058-B980-616D-90E8-CE65932FB76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300B9B3-9725-88DD-2135-2D1D6E925776}"/>
              </a:ext>
            </a:extLst>
          </p:cNvPr>
          <p:cNvSpPr>
            <a:spLocks noGrp="1"/>
          </p:cNvSpPr>
          <p:nvPr>
            <p:ph type="sldNum" sz="quarter" idx="5"/>
          </p:nvPr>
        </p:nvSpPr>
        <p:spPr/>
        <p:txBody>
          <a:bodyPr/>
          <a:lstStyle/>
          <a:p>
            <a:fld id="{03A758BE-26B9-4BA0-85DF-73930DAAE548}" type="slidenum">
              <a:rPr lang="en-GB" smtClean="0"/>
              <a:t>61</a:t>
            </a:fld>
            <a:endParaRPr lang="en-GB"/>
          </a:p>
        </p:txBody>
      </p:sp>
    </p:spTree>
    <p:extLst>
      <p:ext uri="{BB962C8B-B14F-4D97-AF65-F5344CB8AC3E}">
        <p14:creationId xmlns:p14="http://schemas.microsoft.com/office/powerpoint/2010/main" val="1333578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35284-BD53-E2FE-99AD-19F7076A48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6772D9-3F8D-A558-8DEA-84D4444C57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1D8B50-A74D-45CA-DADD-56EDB2130FE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15BA5F5-5324-AA13-5CDD-1F6346676C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2F9AB-3C90-481E-8C34-4F549BF45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673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2F9AB-3C90-481E-8C34-4F549BF45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290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EEF state that mastery learning approaches, individualized instruction and collaborative learning approaches have a huge impact in terms of boosting students outcomes.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2F9AB-3C90-481E-8C34-4F549BF45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320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3CCD1-0A67-071D-4288-1223B23E9B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A72D87-C373-F59F-4FE8-04BAD405BC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5D806A-9E83-1FCC-77CE-BF3A3C06E88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C123E25-C765-27F5-18EA-73F3C784E4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2F9AB-3C90-481E-8C34-4F549BF45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614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5DE0E-4A30-F37F-A8B7-0949365EBB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E2F916-38BC-7ED0-AA00-5846D8C957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B75847-FA3E-7793-A1CB-91561A4D482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1263181-E73C-B097-37FF-095711F24B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05F509-7EE9-4F6D-BBAF-C5D12F7F493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9999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C8379-9B3E-101D-DD5D-120E406107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7B415-E2E3-3FF1-7927-A71D9A690D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3DA4C0-4DD2-DF59-64E4-538A5C31414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4DB5216-9ADD-633C-7F4D-2037C93A39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05F509-7EE9-4F6D-BBAF-C5D12F7F493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8445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wo 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6363413" y="961652"/>
            <a:ext cx="5554316" cy="8624192"/>
          </a:xfrm>
          <a:solidFill>
            <a:schemeClr val="bg1">
              <a:lumMod val="85000"/>
            </a:schemeClr>
          </a:solidFill>
        </p:spPr>
        <p:txBody>
          <a:bodyPr>
            <a:normAutofit/>
          </a:bodyPr>
          <a:lstStyle>
            <a:lvl1pPr marL="0" indent="0" algn="ctr">
              <a:buNone/>
              <a:defRPr sz="30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noProof="0"/>
              <a:t>Click icon to add picture</a:t>
            </a:r>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12070747" y="961652"/>
            <a:ext cx="5554316" cy="8624192"/>
          </a:xfrm>
          <a:solidFill>
            <a:schemeClr val="bg1">
              <a:lumMod val="85000"/>
            </a:schemeClr>
          </a:solidFill>
        </p:spPr>
        <p:txBody>
          <a:bodyPr>
            <a:normAutofit/>
          </a:bodyPr>
          <a:lstStyle>
            <a:lvl1pPr marL="0" indent="0" algn="ctr">
              <a:buNone/>
              <a:defRPr sz="30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noProof="0"/>
              <a:t>Click icon to add picture</a:t>
            </a:r>
          </a:p>
        </p:txBody>
      </p:sp>
      <p:sp>
        <p:nvSpPr>
          <p:cNvPr id="4" name="Text Placeholder 3">
            <a:extLst>
              <a:ext uri="{FF2B5EF4-FFF2-40B4-BE49-F238E27FC236}">
                <a16:creationId xmlns:a16="http://schemas.microsoft.com/office/drawing/2014/main" id="{9AC935A1-3DFF-457D-8C70-E337C3D84F5A}"/>
              </a:ext>
            </a:extLst>
          </p:cNvPr>
          <p:cNvSpPr>
            <a:spLocks noGrp="1"/>
          </p:cNvSpPr>
          <p:nvPr>
            <p:ph type="body" sz="half" idx="2"/>
          </p:nvPr>
        </p:nvSpPr>
        <p:spPr>
          <a:xfrm>
            <a:off x="537794" y="3086100"/>
            <a:ext cx="5686326" cy="5717382"/>
          </a:xfrm>
        </p:spPr>
        <p:txBody>
          <a:bodyPr/>
          <a:lstStyle>
            <a:lvl1pPr marL="324000" indent="-324000">
              <a:lnSpc>
                <a:spcPct val="90000"/>
              </a:lnSpc>
              <a:buFont typeface="Wingdings" panose="05000000000000000000" pitchFamily="2" charset="2"/>
              <a:buChar char="§"/>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noProof="0"/>
              <a:t>Edit Master text styles</a:t>
            </a:r>
          </a:p>
        </p:txBody>
      </p:sp>
      <p:sp>
        <p:nvSpPr>
          <p:cNvPr id="5" name="Date Placeholder 4">
            <a:extLst>
              <a:ext uri="{FF2B5EF4-FFF2-40B4-BE49-F238E27FC236}">
                <a16:creationId xmlns:a16="http://schemas.microsoft.com/office/drawing/2014/main" id="{506B7143-9C17-4A62-9B23-F2717C500886}"/>
              </a:ext>
            </a:extLst>
          </p:cNvPr>
          <p:cNvSpPr>
            <a:spLocks noGrp="1"/>
          </p:cNvSpPr>
          <p:nvPr>
            <p:ph type="dt" sz="half" idx="10"/>
          </p:nvPr>
        </p:nvSpPr>
        <p:spPr>
          <a:xfrm>
            <a:off x="11408927" y="9635872"/>
            <a:ext cx="4267199" cy="547688"/>
          </a:xfrm>
        </p:spPr>
        <p:txBody>
          <a:bodyPr/>
          <a:lstStyle/>
          <a:p>
            <a:fld id="{3F1F8D14-76D3-4BA1-B3EF-F34C77F3AED8}" type="datetime1">
              <a:rPr lang="en-US" noProof="0" smtClean="0"/>
              <a:t>9/16/2025</a:t>
            </a:fld>
            <a:endParaRPr lang="en-US" noProof="0"/>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6193045" y="9635872"/>
            <a:ext cx="1578765" cy="547688"/>
          </a:xfrm>
        </p:spPr>
        <p:txBody>
          <a:bodyPr/>
          <a:lstStyle/>
          <a:p>
            <a:fld id="{F603CDE5-C1D8-4EDD-870F-A498BAFA520F}" type="slidenum">
              <a:rPr lang="en-US" noProof="0" smtClean="0"/>
              <a:t>‹#›</a:t>
            </a:fld>
            <a:endParaRPr lang="en-US" noProof="0"/>
          </a:p>
        </p:txBody>
      </p:sp>
      <p:sp>
        <p:nvSpPr>
          <p:cNvPr id="11" name="Footer Placeholder 5">
            <a:extLst>
              <a:ext uri="{FF2B5EF4-FFF2-40B4-BE49-F238E27FC236}">
                <a16:creationId xmlns:a16="http://schemas.microsoft.com/office/drawing/2014/main" id="{A620A17C-5577-4021-9044-146DC609ECC5}"/>
              </a:ext>
            </a:extLst>
          </p:cNvPr>
          <p:cNvSpPr>
            <a:spLocks noGrp="1"/>
          </p:cNvSpPr>
          <p:nvPr>
            <p:ph type="ftr" sz="quarter" idx="11"/>
          </p:nvPr>
        </p:nvSpPr>
        <p:spPr>
          <a:xfrm>
            <a:off x="532652" y="9635872"/>
            <a:ext cx="10227393" cy="547688"/>
          </a:xfrm>
        </p:spPr>
        <p:txBody>
          <a:bodyPr/>
          <a:lstStyle/>
          <a:p>
            <a:pPr algn="l"/>
            <a:r>
              <a:rPr lang="en-US" noProof="0"/>
              <a:t>Options evening 2022</a:t>
            </a:r>
          </a:p>
        </p:txBody>
      </p:sp>
    </p:spTree>
    <p:extLst>
      <p:ext uri="{BB962C8B-B14F-4D97-AF65-F5344CB8AC3E}">
        <p14:creationId xmlns:p14="http://schemas.microsoft.com/office/powerpoint/2010/main" val="913575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Left 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F262E62-E8FA-42DE-BC7E-BA73A13FCBFF}"/>
              </a:ext>
            </a:extLst>
          </p:cNvPr>
          <p:cNvSpPr>
            <a:spLocks noGrp="1"/>
          </p:cNvSpPr>
          <p:nvPr>
            <p:ph type="pic" sz="quarter" idx="15"/>
          </p:nvPr>
        </p:nvSpPr>
        <p:spPr>
          <a:xfrm>
            <a:off x="1" y="0"/>
            <a:ext cx="11306528" cy="10287000"/>
          </a:xfrm>
        </p:spPr>
        <p:txBody>
          <a:bodyPr anchor="ctr" anchorCtr="0"/>
          <a:lstStyle>
            <a:lvl1pPr algn="ctr">
              <a:defRPr/>
            </a:lvl1pPr>
          </a:lstStyle>
          <a:p>
            <a:r>
              <a:rPr lang="en-US" noProof="0"/>
              <a:t>Click icon to add picture</a:t>
            </a:r>
          </a:p>
        </p:txBody>
      </p:sp>
      <p:sp>
        <p:nvSpPr>
          <p:cNvPr id="2" name="Title 1">
            <a:extLst>
              <a:ext uri="{FF2B5EF4-FFF2-40B4-BE49-F238E27FC236}">
                <a16:creationId xmlns:a16="http://schemas.microsoft.com/office/drawing/2014/main" id="{93696899-6846-4B29-AD05-49215C31489C}"/>
              </a:ext>
            </a:extLst>
          </p:cNvPr>
          <p:cNvSpPr>
            <a:spLocks noGrp="1"/>
          </p:cNvSpPr>
          <p:nvPr>
            <p:ph type="title"/>
          </p:nvPr>
        </p:nvSpPr>
        <p:spPr>
          <a:xfrm>
            <a:off x="11933189" y="295685"/>
            <a:ext cx="5088573" cy="2512829"/>
          </a:xfrm>
        </p:spPr>
        <p:txBody>
          <a:bodyPr/>
          <a:lstStyle>
            <a:lvl1pPr>
              <a:defRPr>
                <a:solidFill>
                  <a:schemeClr val="accent1">
                    <a:lumMod val="75000"/>
                  </a:schemeClr>
                </a:solidFill>
              </a:defRPr>
            </a:lvl1pPr>
          </a:lstStyle>
          <a:p>
            <a:r>
              <a:rPr lang="en-US" noProof="0"/>
              <a:t>Click to edit Master title style</a:t>
            </a:r>
          </a:p>
        </p:txBody>
      </p:sp>
      <p:sp>
        <p:nvSpPr>
          <p:cNvPr id="19" name="Content Placeholder 8">
            <a:extLst>
              <a:ext uri="{FF2B5EF4-FFF2-40B4-BE49-F238E27FC236}">
                <a16:creationId xmlns:a16="http://schemas.microsoft.com/office/drawing/2014/main" id="{2939FABB-D58D-4DAF-878D-EB51A2AA620A}"/>
              </a:ext>
            </a:extLst>
          </p:cNvPr>
          <p:cNvSpPr>
            <a:spLocks noGrp="1"/>
          </p:cNvSpPr>
          <p:nvPr>
            <p:ph sz="quarter" idx="14"/>
          </p:nvPr>
        </p:nvSpPr>
        <p:spPr>
          <a:xfrm>
            <a:off x="11933189" y="3086100"/>
            <a:ext cx="5088573" cy="5793582"/>
          </a:xfrm>
        </p:spPr>
        <p:txBody>
          <a:bodyPr/>
          <a:lstStyle>
            <a:lvl1pPr marL="0" indent="0">
              <a:lnSpc>
                <a:spcPct val="90000"/>
              </a:lnSpc>
              <a:buNone/>
              <a:defRPr lang="ru-RU" sz="2400" kern="1200" dirty="0">
                <a:solidFill>
                  <a:schemeClr val="tx1">
                    <a:lumMod val="75000"/>
                    <a:lumOff val="25000"/>
                  </a:schemeClr>
                </a:solidFill>
                <a:latin typeface="+mn-lt"/>
                <a:ea typeface="+mn-ea"/>
                <a:cs typeface="+mn-cs"/>
              </a:defRPr>
            </a:lvl1pPr>
            <a:lvl2pPr marL="459000" indent="-459000">
              <a:defRPr/>
            </a:lvl2pPr>
            <a:lvl3pPr marL="459000" indent="-459000">
              <a:defRPr/>
            </a:lvl3pPr>
            <a:lvl4pPr marL="459000" indent="-459000">
              <a:defRPr/>
            </a:lvl4pPr>
            <a:lvl5pPr marL="459000" indent="-459000">
              <a:defRPr/>
            </a:lvl5pPr>
          </a:lstStyle>
          <a:p>
            <a:pPr marL="324000" lvl="0" indent="-324000" algn="l" defTabSz="685800" rtl="0" eaLnBrk="1" latinLnBrk="0" hangingPunct="1">
              <a:spcBef>
                <a:spcPct val="20000"/>
              </a:spcBef>
              <a:spcAft>
                <a:spcPts val="900"/>
              </a:spcAft>
              <a:buClr>
                <a:schemeClr val="accent1"/>
              </a:buClr>
              <a:buSzPct val="92000"/>
              <a:buFont typeface="Wingdings" panose="05000000000000000000" pitchFamily="2" charset="2"/>
              <a:buChar char="§"/>
            </a:pPr>
            <a:r>
              <a:rPr lang="en-US" noProof="0"/>
              <a:t>Edit Master text styles</a:t>
            </a:r>
          </a:p>
          <a:p>
            <a:pPr marL="324000" lvl="1" indent="-324000" algn="l" defTabSz="685800" rtl="0" eaLnBrk="1" latinLnBrk="0" hangingPunct="1">
              <a:spcBef>
                <a:spcPct val="20000"/>
              </a:spcBef>
              <a:spcAft>
                <a:spcPts val="900"/>
              </a:spcAft>
              <a:buClr>
                <a:schemeClr val="accent1"/>
              </a:buClr>
              <a:buSzPct val="92000"/>
              <a:buFont typeface="Wingdings" panose="05000000000000000000" pitchFamily="2" charset="2"/>
              <a:buChar char="§"/>
            </a:pPr>
            <a:r>
              <a:rPr lang="en-US" noProof="0"/>
              <a:t>Second level</a:t>
            </a:r>
          </a:p>
        </p:txBody>
      </p:sp>
      <p:sp>
        <p:nvSpPr>
          <p:cNvPr id="22" name="Date Placeholder 4">
            <a:extLst>
              <a:ext uri="{FF2B5EF4-FFF2-40B4-BE49-F238E27FC236}">
                <a16:creationId xmlns:a16="http://schemas.microsoft.com/office/drawing/2014/main" id="{1FB18E8B-6111-4A64-AA8C-4CD4C9814C59}"/>
              </a:ext>
            </a:extLst>
          </p:cNvPr>
          <p:cNvSpPr>
            <a:spLocks noGrp="1"/>
          </p:cNvSpPr>
          <p:nvPr>
            <p:ph type="dt" sz="half" idx="10"/>
          </p:nvPr>
        </p:nvSpPr>
        <p:spPr>
          <a:xfrm>
            <a:off x="11408927" y="9635872"/>
            <a:ext cx="4267199" cy="547688"/>
          </a:xfrm>
        </p:spPr>
        <p:txBody>
          <a:bodyPr/>
          <a:lstStyle/>
          <a:p>
            <a:fld id="{2CACAEE8-C495-4CE9-9250-2F8AFC2C6374}" type="datetime1">
              <a:rPr lang="en-US" noProof="0" smtClean="0"/>
              <a:t>9/16/2025</a:t>
            </a:fld>
            <a:endParaRPr lang="en-US" noProof="0"/>
          </a:p>
        </p:txBody>
      </p:sp>
      <p:sp>
        <p:nvSpPr>
          <p:cNvPr id="23" name="Slide Number Placeholder 6">
            <a:extLst>
              <a:ext uri="{FF2B5EF4-FFF2-40B4-BE49-F238E27FC236}">
                <a16:creationId xmlns:a16="http://schemas.microsoft.com/office/drawing/2014/main" id="{D5311807-ED2F-406C-B107-B5D885AD840F}"/>
              </a:ext>
            </a:extLst>
          </p:cNvPr>
          <p:cNvSpPr>
            <a:spLocks noGrp="1"/>
          </p:cNvSpPr>
          <p:nvPr>
            <p:ph type="sldNum" sz="quarter" idx="12"/>
          </p:nvPr>
        </p:nvSpPr>
        <p:spPr>
          <a:xfrm>
            <a:off x="16193045" y="9635872"/>
            <a:ext cx="1578765" cy="547688"/>
          </a:xfrm>
        </p:spPr>
        <p:txBody>
          <a:bodyPr/>
          <a:lstStyle/>
          <a:p>
            <a:fld id="{F603CDE5-C1D8-4EDD-870F-A498BAFA520F}" type="slidenum">
              <a:rPr lang="en-US" noProof="0" smtClean="0"/>
              <a:t>‹#›</a:t>
            </a:fld>
            <a:endParaRPr lang="en-US" noProof="0"/>
          </a:p>
        </p:txBody>
      </p:sp>
      <p:sp>
        <p:nvSpPr>
          <p:cNvPr id="24" name="Footer Placeholder 5">
            <a:extLst>
              <a:ext uri="{FF2B5EF4-FFF2-40B4-BE49-F238E27FC236}">
                <a16:creationId xmlns:a16="http://schemas.microsoft.com/office/drawing/2014/main" id="{643FEB5F-C4B2-43B5-B019-DC467A62FAC1}"/>
              </a:ext>
            </a:extLst>
          </p:cNvPr>
          <p:cNvSpPr>
            <a:spLocks noGrp="1"/>
          </p:cNvSpPr>
          <p:nvPr>
            <p:ph type="ftr" sz="quarter" idx="11"/>
          </p:nvPr>
        </p:nvSpPr>
        <p:spPr>
          <a:xfrm>
            <a:off x="532652" y="9635872"/>
            <a:ext cx="10227393" cy="547688"/>
          </a:xfrm>
        </p:spPr>
        <p:txBody>
          <a:bodyPr/>
          <a:lstStyle/>
          <a:p>
            <a:pPr algn="l"/>
            <a:r>
              <a:rPr lang="en-US" noProof="0"/>
              <a:t>Options evening 2022</a:t>
            </a:r>
          </a:p>
        </p:txBody>
      </p:sp>
    </p:spTree>
    <p:extLst>
      <p:ext uri="{BB962C8B-B14F-4D97-AF65-F5344CB8AC3E}">
        <p14:creationId xmlns:p14="http://schemas.microsoft.com/office/powerpoint/2010/main" val="3418724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669801" y="4628647"/>
            <a:ext cx="16948398" cy="500722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71787" y="1530647"/>
            <a:ext cx="16490324" cy="2212520"/>
          </a:xfrm>
          <a:effectLst/>
        </p:spPr>
        <p:txBody>
          <a:bodyPr anchor="b">
            <a:normAutofit/>
          </a:bodyPr>
          <a:lstStyle>
            <a:lvl1pPr>
              <a:defRPr sz="5400">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871791" y="3743168"/>
            <a:ext cx="16490319" cy="885482"/>
          </a:xfrm>
        </p:spPr>
        <p:txBody>
          <a:bodyPr anchor="t">
            <a:normAutofit/>
          </a:bodyPr>
          <a:lstStyle>
            <a:lvl1pPr marL="0" indent="0" algn="l">
              <a:buNone/>
              <a:defRPr sz="2400" cap="all">
                <a:solidFill>
                  <a:schemeClr val="accent1"/>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a:xfrm>
            <a:off x="11408927" y="9635872"/>
            <a:ext cx="4267199" cy="547688"/>
          </a:xfrm>
        </p:spPr>
        <p:txBody>
          <a:bodyPr/>
          <a:lstStyle/>
          <a:p>
            <a:fld id="{CD245FC2-2041-46EA-B010-DBE482322C32}" type="datetime1">
              <a:rPr lang="en-US" smtClean="0"/>
              <a:t>9/16/2025</a:t>
            </a:fld>
            <a:endParaRPr lang="en-US"/>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a:xfrm>
            <a:off x="16193045" y="9635872"/>
            <a:ext cx="1578765" cy="547688"/>
          </a:xfrm>
        </p:spPr>
        <p:txBody>
          <a:bodyPr/>
          <a:lstStyle/>
          <a:p>
            <a:fld id="{3A98EE3D-8CD1-4C3F-BD1C-C98C9596463C}" type="slidenum">
              <a:rPr lang="en-US" smtClean="0"/>
              <a:t>‹#›</a:t>
            </a:fld>
            <a:endParaRPr lang="en-US"/>
          </a:p>
        </p:txBody>
      </p:sp>
      <p:sp>
        <p:nvSpPr>
          <p:cNvPr id="11" name="Footer Placeholder 5">
            <a:extLst>
              <a:ext uri="{FF2B5EF4-FFF2-40B4-BE49-F238E27FC236}">
                <a16:creationId xmlns:a16="http://schemas.microsoft.com/office/drawing/2014/main" id="{3FB45199-F13E-4CB5-AF62-71432CD4898C}"/>
              </a:ext>
            </a:extLst>
          </p:cNvPr>
          <p:cNvSpPr>
            <a:spLocks noGrp="1"/>
          </p:cNvSpPr>
          <p:nvPr>
            <p:ph type="ftr" sz="quarter" idx="11"/>
          </p:nvPr>
        </p:nvSpPr>
        <p:spPr>
          <a:xfrm>
            <a:off x="532652" y="9635872"/>
            <a:ext cx="10227393" cy="547688"/>
          </a:xfrm>
        </p:spPr>
        <p:txBody>
          <a:bodyPr/>
          <a:lstStyle/>
          <a:p>
            <a:pPr algn="l"/>
            <a:r>
              <a:rPr lang="en-US"/>
              <a:t>Options evening 2022</a:t>
            </a:r>
          </a:p>
        </p:txBody>
      </p:sp>
    </p:spTree>
    <p:extLst>
      <p:ext uri="{BB962C8B-B14F-4D97-AF65-F5344CB8AC3E}">
        <p14:creationId xmlns:p14="http://schemas.microsoft.com/office/powerpoint/2010/main" val="1984529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671726" y="7712962"/>
            <a:ext cx="16936290" cy="188824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71790" y="4565866"/>
            <a:ext cx="16544423" cy="2246261"/>
          </a:xfrm>
        </p:spPr>
        <p:txBody>
          <a:bodyPr anchor="b">
            <a:normAutofit/>
          </a:bodyPr>
          <a:lstStyle>
            <a:lvl1pPr algn="l">
              <a:defRPr sz="5400" b="0" cap="all">
                <a:solidFill>
                  <a:schemeClr val="accent1"/>
                </a:solidFill>
              </a:defRPr>
            </a:lvl1pPr>
          </a:lstStyle>
          <a:p>
            <a:r>
              <a:rPr lang="en-US" noProof="0"/>
              <a:t>Click to edit Master title style</a:t>
            </a:r>
          </a:p>
        </p:txBody>
      </p:sp>
      <p:sp>
        <p:nvSpPr>
          <p:cNvPr id="3" name="Text Placeholder 2"/>
          <p:cNvSpPr>
            <a:spLocks noGrp="1"/>
          </p:cNvSpPr>
          <p:nvPr>
            <p:ph type="body" idx="1"/>
          </p:nvPr>
        </p:nvSpPr>
        <p:spPr>
          <a:xfrm>
            <a:off x="871789" y="6812126"/>
            <a:ext cx="16544423" cy="900834"/>
          </a:xfrm>
        </p:spPr>
        <p:txBody>
          <a:bodyPr anchor="t">
            <a:normAutofit/>
          </a:bodyPr>
          <a:lstStyle>
            <a:lvl1pPr marL="0" indent="0" algn="l">
              <a:buNone/>
              <a:defRPr sz="2700" cap="all">
                <a:solidFill>
                  <a:schemeClr val="accent2"/>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noProof="0"/>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EC202274-B753-4C86-A948-F64C39D8B255}" type="datetime1">
              <a:rPr lang="en-US" noProof="0" smtClean="0"/>
              <a:t>9/16/2025</a:t>
            </a:fld>
            <a:endParaRPr lang="en-US" noProof="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noProof="0"/>
              <a:t>Options evening 2022</a:t>
            </a: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159F479D-7533-4EEF-A06F-7CD2FE3DB90D}" type="slidenum">
              <a:rPr lang="en-US" noProof="0" smtClean="0"/>
              <a:t>‹#›</a:t>
            </a:fld>
            <a:endParaRPr lang="en-US" noProof="0"/>
          </a:p>
        </p:txBody>
      </p:sp>
    </p:spTree>
    <p:extLst>
      <p:ext uri="{BB962C8B-B14F-4D97-AF65-F5344CB8AC3E}">
        <p14:creationId xmlns:p14="http://schemas.microsoft.com/office/powerpoint/2010/main" val="33032002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950CE4CA-34EA-472D-A23C-1DE165FCAA2F}"/>
              </a:ext>
            </a:extLst>
          </p:cNvPr>
          <p:cNvSpPr>
            <a:spLocks noGrp="1"/>
          </p:cNvSpPr>
          <p:nvPr>
            <p:ph type="dt" sz="half" idx="10"/>
          </p:nvPr>
        </p:nvSpPr>
        <p:spPr>
          <a:xfrm>
            <a:off x="11408927" y="9635872"/>
            <a:ext cx="4267199" cy="547688"/>
          </a:xfrm>
        </p:spPr>
        <p:txBody>
          <a:bodyPr/>
          <a:lstStyle/>
          <a:p>
            <a:fld id="{8F6273D5-ACB5-4B1E-BF26-2DDE3C170BD6}" type="datetime1">
              <a:rPr lang="en-US" noProof="0" smtClean="0"/>
              <a:t>9/16/2025</a:t>
            </a:fld>
            <a:endParaRPr lang="en-US" noProof="0"/>
          </a:p>
        </p:txBody>
      </p:sp>
      <p:sp>
        <p:nvSpPr>
          <p:cNvPr id="9" name="Slide Number Placeholder 8">
            <a:extLst>
              <a:ext uri="{FF2B5EF4-FFF2-40B4-BE49-F238E27FC236}">
                <a16:creationId xmlns:a16="http://schemas.microsoft.com/office/drawing/2014/main" id="{52AC1173-613F-48B1-B860-00397875FEEA}"/>
              </a:ext>
            </a:extLst>
          </p:cNvPr>
          <p:cNvSpPr>
            <a:spLocks noGrp="1"/>
          </p:cNvSpPr>
          <p:nvPr>
            <p:ph type="sldNum" sz="quarter" idx="12"/>
          </p:nvPr>
        </p:nvSpPr>
        <p:spPr>
          <a:xfrm>
            <a:off x="16193045" y="9635872"/>
            <a:ext cx="1578765" cy="547688"/>
          </a:xfrm>
        </p:spPr>
        <p:txBody>
          <a:bodyPr/>
          <a:lstStyle/>
          <a:p>
            <a:fld id="{F603CDE5-C1D8-4EDD-870F-A498BAFA520F}" type="slidenum">
              <a:rPr lang="en-US" noProof="0" smtClean="0"/>
              <a:t>‹#›</a:t>
            </a:fld>
            <a:endParaRPr lang="en-US" noProof="0"/>
          </a:p>
        </p:txBody>
      </p:sp>
      <p:sp>
        <p:nvSpPr>
          <p:cNvPr id="10" name="Footer Placeholder 5">
            <a:extLst>
              <a:ext uri="{FF2B5EF4-FFF2-40B4-BE49-F238E27FC236}">
                <a16:creationId xmlns:a16="http://schemas.microsoft.com/office/drawing/2014/main" id="{94036C93-814B-4155-A748-7731CA60AC88}"/>
              </a:ext>
            </a:extLst>
          </p:cNvPr>
          <p:cNvSpPr>
            <a:spLocks noGrp="1"/>
          </p:cNvSpPr>
          <p:nvPr>
            <p:ph type="ftr" sz="quarter" idx="11"/>
          </p:nvPr>
        </p:nvSpPr>
        <p:spPr>
          <a:xfrm>
            <a:off x="532652" y="9635872"/>
            <a:ext cx="10227393" cy="547688"/>
          </a:xfrm>
        </p:spPr>
        <p:txBody>
          <a:bodyPr/>
          <a:lstStyle/>
          <a:p>
            <a:pPr algn="l"/>
            <a:r>
              <a:rPr lang="en-US" noProof="0"/>
              <a:t>Options evening 2022</a:t>
            </a:r>
          </a:p>
        </p:txBody>
      </p:sp>
      <p:sp>
        <p:nvSpPr>
          <p:cNvPr id="11" name="Rectangle 10">
            <a:extLst>
              <a:ext uri="{FF2B5EF4-FFF2-40B4-BE49-F238E27FC236}">
                <a16:creationId xmlns:a16="http://schemas.microsoft.com/office/drawing/2014/main" id="{DA4EE69F-D906-40FA-8109-46DF1B1A16FA}"/>
              </a:ext>
            </a:extLst>
          </p:cNvPr>
          <p:cNvSpPr>
            <a:spLocks noChangeAspect="1"/>
          </p:cNvSpPr>
          <p:nvPr userDrawn="1"/>
        </p:nvSpPr>
        <p:spPr>
          <a:xfrm>
            <a:off x="668973" y="909831"/>
            <a:ext cx="16950054" cy="188824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a:extLst>
              <a:ext uri="{FF2B5EF4-FFF2-40B4-BE49-F238E27FC236}">
                <a16:creationId xmlns:a16="http://schemas.microsoft.com/office/drawing/2014/main" id="{7DC41C5E-3615-4EA8-B8E6-E2B196256B1C}"/>
              </a:ext>
            </a:extLst>
          </p:cNvPr>
          <p:cNvSpPr>
            <a:spLocks noGrp="1"/>
          </p:cNvSpPr>
          <p:nvPr>
            <p:ph type="title"/>
          </p:nvPr>
        </p:nvSpPr>
        <p:spPr>
          <a:xfrm>
            <a:off x="871790" y="1094487"/>
            <a:ext cx="16544424" cy="1482498"/>
          </a:xfrm>
        </p:spPr>
        <p:txBody>
          <a:bodyPr/>
          <a:lstStyle>
            <a:lvl1pPr>
              <a:defRPr>
                <a:solidFill>
                  <a:schemeClr val="bg1"/>
                </a:solidFill>
              </a:defRPr>
            </a:lvl1pPr>
          </a:lstStyle>
          <a:p>
            <a:r>
              <a:rPr lang="en-US" noProof="0"/>
              <a:t>Click to edit Master title style</a:t>
            </a:r>
          </a:p>
        </p:txBody>
      </p:sp>
      <p:sp>
        <p:nvSpPr>
          <p:cNvPr id="13" name="Text Placeholder 2">
            <a:extLst>
              <a:ext uri="{FF2B5EF4-FFF2-40B4-BE49-F238E27FC236}">
                <a16:creationId xmlns:a16="http://schemas.microsoft.com/office/drawing/2014/main" id="{9555D9C2-1EA2-4557-9496-E7AEA7A128B8}"/>
              </a:ext>
            </a:extLst>
          </p:cNvPr>
          <p:cNvSpPr>
            <a:spLocks noGrp="1"/>
          </p:cNvSpPr>
          <p:nvPr>
            <p:ph type="body" idx="1"/>
          </p:nvPr>
        </p:nvSpPr>
        <p:spPr>
          <a:xfrm>
            <a:off x="1330829" y="3376338"/>
            <a:ext cx="7630613" cy="804008"/>
          </a:xfrm>
        </p:spPr>
        <p:txBody>
          <a:bodyPr anchor="b">
            <a:noAutofit/>
          </a:bodyPr>
          <a:lstStyle>
            <a:lvl1pPr marL="0" indent="0">
              <a:buNone/>
              <a:defRPr sz="3300" b="0">
                <a:solidFill>
                  <a:schemeClr val="accent2"/>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noProof="0"/>
              <a:t>Edit Master text styles</a:t>
            </a:r>
          </a:p>
        </p:txBody>
      </p:sp>
      <p:sp>
        <p:nvSpPr>
          <p:cNvPr id="14" name="Content Placeholder 3">
            <a:extLst>
              <a:ext uri="{FF2B5EF4-FFF2-40B4-BE49-F238E27FC236}">
                <a16:creationId xmlns:a16="http://schemas.microsoft.com/office/drawing/2014/main" id="{A464C6A4-3497-4DA5-945D-7A771E383ACF}"/>
              </a:ext>
            </a:extLst>
          </p:cNvPr>
          <p:cNvSpPr>
            <a:spLocks noGrp="1"/>
          </p:cNvSpPr>
          <p:nvPr>
            <p:ph sz="half" idx="2"/>
          </p:nvPr>
        </p:nvSpPr>
        <p:spPr>
          <a:xfrm>
            <a:off x="871791" y="4389079"/>
            <a:ext cx="8089650" cy="4402499"/>
          </a:xfrm>
        </p:spPr>
        <p:txBody>
          <a:bodyPr anchor="t">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4">
            <a:extLst>
              <a:ext uri="{FF2B5EF4-FFF2-40B4-BE49-F238E27FC236}">
                <a16:creationId xmlns:a16="http://schemas.microsoft.com/office/drawing/2014/main" id="{91C3F39A-C070-4EEB-9285-4EFBEE5FB54A}"/>
              </a:ext>
            </a:extLst>
          </p:cNvPr>
          <p:cNvSpPr>
            <a:spLocks noGrp="1"/>
          </p:cNvSpPr>
          <p:nvPr>
            <p:ph type="body" sz="quarter" idx="3"/>
          </p:nvPr>
        </p:nvSpPr>
        <p:spPr>
          <a:xfrm>
            <a:off x="9785603" y="3376339"/>
            <a:ext cx="7630610" cy="830060"/>
          </a:xfrm>
        </p:spPr>
        <p:txBody>
          <a:bodyPr anchor="b">
            <a:noAutofit/>
          </a:bodyPr>
          <a:lstStyle>
            <a:lvl1pPr marL="0" indent="0">
              <a:buNone/>
              <a:defRPr sz="3300" b="0">
                <a:solidFill>
                  <a:schemeClr val="accent2"/>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noProof="0"/>
              <a:t>Edit Master text styles</a:t>
            </a:r>
          </a:p>
        </p:txBody>
      </p:sp>
      <p:sp>
        <p:nvSpPr>
          <p:cNvPr id="16" name="Content Placeholder 5">
            <a:extLst>
              <a:ext uri="{FF2B5EF4-FFF2-40B4-BE49-F238E27FC236}">
                <a16:creationId xmlns:a16="http://schemas.microsoft.com/office/drawing/2014/main" id="{07E4AC67-32FA-4B42-9340-5E57C82F7437}"/>
              </a:ext>
            </a:extLst>
          </p:cNvPr>
          <p:cNvSpPr>
            <a:spLocks noGrp="1"/>
          </p:cNvSpPr>
          <p:nvPr>
            <p:ph sz="quarter" idx="4"/>
          </p:nvPr>
        </p:nvSpPr>
        <p:spPr>
          <a:xfrm>
            <a:off x="9326564" y="4389079"/>
            <a:ext cx="8089650" cy="4402499"/>
          </a:xfrm>
        </p:spPr>
        <p:txBody>
          <a:bodyPr anchor="t">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55519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5F22525-79A2-451F-9944-47D4183A4515}"/>
              </a:ext>
            </a:extLst>
          </p:cNvPr>
          <p:cNvSpPr>
            <a:spLocks noGrp="1"/>
          </p:cNvSpPr>
          <p:nvPr>
            <p:ph type="dt" sz="half" idx="10"/>
          </p:nvPr>
        </p:nvSpPr>
        <p:spPr>
          <a:xfrm>
            <a:off x="11408927" y="9635872"/>
            <a:ext cx="4267199" cy="547688"/>
          </a:xfrm>
        </p:spPr>
        <p:txBody>
          <a:bodyPr/>
          <a:lstStyle/>
          <a:p>
            <a:fld id="{503AC70C-F639-4937-A765-D9BAB3F2EA8F}" type="datetime1">
              <a:rPr lang="en-US" noProof="0" smtClean="0"/>
              <a:t>9/16/2025</a:t>
            </a:fld>
            <a:endParaRPr lang="en-US" noProof="0"/>
          </a:p>
        </p:txBody>
      </p:sp>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6193045" y="9635872"/>
            <a:ext cx="1578765" cy="547688"/>
          </a:xfrm>
        </p:spPr>
        <p:txBody>
          <a:bodyPr/>
          <a:lstStyle/>
          <a:p>
            <a:fld id="{F603CDE5-C1D8-4EDD-870F-A498BAFA520F}" type="slidenum">
              <a:rPr lang="en-US" noProof="0" smtClean="0"/>
              <a:t>‹#›</a:t>
            </a:fld>
            <a:endParaRPr lang="en-US" noProof="0"/>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532652" y="9635872"/>
            <a:ext cx="10227393" cy="547688"/>
          </a:xfrm>
        </p:spPr>
        <p:txBody>
          <a:bodyPr/>
          <a:lstStyle/>
          <a:p>
            <a:pPr algn="l"/>
            <a:r>
              <a:rPr lang="en-US" noProof="0"/>
              <a:t>Options evening 2022</a:t>
            </a:r>
          </a:p>
        </p:txBody>
      </p:sp>
      <p:sp>
        <p:nvSpPr>
          <p:cNvPr id="7" name="Rectangle 6">
            <a:extLst>
              <a:ext uri="{FF2B5EF4-FFF2-40B4-BE49-F238E27FC236}">
                <a16:creationId xmlns:a16="http://schemas.microsoft.com/office/drawing/2014/main" id="{0020220C-6241-4A3B-9017-445FC82876DD}"/>
              </a:ext>
            </a:extLst>
          </p:cNvPr>
          <p:cNvSpPr>
            <a:spLocks noChangeAspect="1"/>
          </p:cNvSpPr>
          <p:nvPr userDrawn="1"/>
        </p:nvSpPr>
        <p:spPr>
          <a:xfrm>
            <a:off x="661025" y="909831"/>
            <a:ext cx="16950054" cy="188824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863841" y="1094487"/>
            <a:ext cx="16544424" cy="1482498"/>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360996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A4B42F-2C80-4037-BF8E-C209D59D9300}"/>
              </a:ext>
            </a:extLst>
          </p:cNvPr>
          <p:cNvSpPr>
            <a:spLocks noGrp="1"/>
          </p:cNvSpPr>
          <p:nvPr>
            <p:ph type="dt" sz="half" idx="10"/>
          </p:nvPr>
        </p:nvSpPr>
        <p:spPr>
          <a:xfrm>
            <a:off x="11408927" y="9653065"/>
            <a:ext cx="4267199" cy="547688"/>
          </a:xfrm>
        </p:spPr>
        <p:txBody>
          <a:bodyPr/>
          <a:lstStyle/>
          <a:p>
            <a:fld id="{1B68B507-DC50-4969-A4B4-3DB2241C255E}" type="datetime1">
              <a:rPr lang="en-US" noProof="0" smtClean="0"/>
              <a:t>9/16/2025</a:t>
            </a:fld>
            <a:endParaRPr lang="en-US" noProof="0"/>
          </a:p>
        </p:txBody>
      </p:sp>
      <p:sp>
        <p:nvSpPr>
          <p:cNvPr id="4" name="Slide Number Placeholder 3">
            <a:extLst>
              <a:ext uri="{FF2B5EF4-FFF2-40B4-BE49-F238E27FC236}">
                <a16:creationId xmlns:a16="http://schemas.microsoft.com/office/drawing/2014/main" id="{78E56474-3A38-4097-8649-FAF662D8CFF7}"/>
              </a:ext>
            </a:extLst>
          </p:cNvPr>
          <p:cNvSpPr>
            <a:spLocks noGrp="1"/>
          </p:cNvSpPr>
          <p:nvPr>
            <p:ph type="sldNum" sz="quarter" idx="12"/>
          </p:nvPr>
        </p:nvSpPr>
        <p:spPr>
          <a:xfrm>
            <a:off x="16193045" y="9653065"/>
            <a:ext cx="1578765" cy="547688"/>
          </a:xfrm>
        </p:spPr>
        <p:txBody>
          <a:bodyPr/>
          <a:lstStyle/>
          <a:p>
            <a:fld id="{F603CDE5-C1D8-4EDD-870F-A498BAFA520F}" type="slidenum">
              <a:rPr lang="en-US" noProof="0" smtClean="0"/>
              <a:t>‹#›</a:t>
            </a:fld>
            <a:endParaRPr lang="en-US" noProof="0"/>
          </a:p>
        </p:txBody>
      </p:sp>
      <p:sp>
        <p:nvSpPr>
          <p:cNvPr id="5" name="Footer Placeholder 5">
            <a:extLst>
              <a:ext uri="{FF2B5EF4-FFF2-40B4-BE49-F238E27FC236}">
                <a16:creationId xmlns:a16="http://schemas.microsoft.com/office/drawing/2014/main" id="{FF907DD0-6A5F-4994-AB77-82E297226896}"/>
              </a:ext>
            </a:extLst>
          </p:cNvPr>
          <p:cNvSpPr>
            <a:spLocks noGrp="1"/>
          </p:cNvSpPr>
          <p:nvPr>
            <p:ph type="ftr" sz="quarter" idx="11"/>
          </p:nvPr>
        </p:nvSpPr>
        <p:spPr>
          <a:xfrm>
            <a:off x="532652" y="9653065"/>
            <a:ext cx="10227393" cy="547688"/>
          </a:xfrm>
        </p:spPr>
        <p:txBody>
          <a:bodyPr/>
          <a:lstStyle/>
          <a:p>
            <a:pPr algn="l"/>
            <a:r>
              <a:rPr lang="en-US" noProof="0"/>
              <a:t>Options evening 2022</a:t>
            </a:r>
          </a:p>
        </p:txBody>
      </p:sp>
    </p:spTree>
    <p:extLst>
      <p:ext uri="{BB962C8B-B14F-4D97-AF65-F5344CB8AC3E}">
        <p14:creationId xmlns:p14="http://schemas.microsoft.com/office/powerpoint/2010/main" val="3720812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11BF3AA-AA64-40B2-94AA-20312968771D}"/>
              </a:ext>
            </a:extLst>
          </p:cNvPr>
          <p:cNvSpPr>
            <a:spLocks noGrp="1"/>
          </p:cNvSpPr>
          <p:nvPr>
            <p:ph type="dt" sz="half" idx="10"/>
          </p:nvPr>
        </p:nvSpPr>
        <p:spPr>
          <a:xfrm>
            <a:off x="11408927" y="9635872"/>
            <a:ext cx="4267199" cy="547688"/>
          </a:xfrm>
        </p:spPr>
        <p:txBody>
          <a:bodyPr/>
          <a:lstStyle/>
          <a:p>
            <a:fld id="{954A9F8F-7609-4ABF-A1CA-944D35382054}" type="datetime1">
              <a:rPr lang="en-US" noProof="0" smtClean="0"/>
              <a:t>9/16/2025</a:t>
            </a:fld>
            <a:endParaRPr lang="en-US" noProof="0"/>
          </a:p>
        </p:txBody>
      </p:sp>
      <p:sp>
        <p:nvSpPr>
          <p:cNvPr id="7" name="Slide Number Placeholder 6">
            <a:extLst>
              <a:ext uri="{FF2B5EF4-FFF2-40B4-BE49-F238E27FC236}">
                <a16:creationId xmlns:a16="http://schemas.microsoft.com/office/drawing/2014/main" id="{E1444EA1-5452-4A23-B72D-9B65C311F2FC}"/>
              </a:ext>
            </a:extLst>
          </p:cNvPr>
          <p:cNvSpPr>
            <a:spLocks noGrp="1"/>
          </p:cNvSpPr>
          <p:nvPr>
            <p:ph type="sldNum" sz="quarter" idx="12"/>
          </p:nvPr>
        </p:nvSpPr>
        <p:spPr>
          <a:xfrm>
            <a:off x="16193045" y="9635872"/>
            <a:ext cx="1578765" cy="547688"/>
          </a:xfrm>
        </p:spPr>
        <p:txBody>
          <a:bodyPr/>
          <a:lstStyle/>
          <a:p>
            <a:fld id="{F603CDE5-C1D8-4EDD-870F-A498BAFA520F}" type="slidenum">
              <a:rPr lang="en-US" noProof="0" smtClean="0"/>
              <a:t>‹#›</a:t>
            </a:fld>
            <a:endParaRPr lang="en-US" noProof="0"/>
          </a:p>
        </p:txBody>
      </p:sp>
      <p:sp>
        <p:nvSpPr>
          <p:cNvPr id="8" name="Footer Placeholder 5">
            <a:extLst>
              <a:ext uri="{FF2B5EF4-FFF2-40B4-BE49-F238E27FC236}">
                <a16:creationId xmlns:a16="http://schemas.microsoft.com/office/drawing/2014/main" id="{3A5BB48A-749C-4DBB-8723-91ACE9CEA73E}"/>
              </a:ext>
            </a:extLst>
          </p:cNvPr>
          <p:cNvSpPr>
            <a:spLocks noGrp="1"/>
          </p:cNvSpPr>
          <p:nvPr>
            <p:ph type="ftr" sz="quarter" idx="11"/>
          </p:nvPr>
        </p:nvSpPr>
        <p:spPr>
          <a:xfrm>
            <a:off x="532652" y="9635872"/>
            <a:ext cx="10227393" cy="547688"/>
          </a:xfrm>
        </p:spPr>
        <p:txBody>
          <a:bodyPr/>
          <a:lstStyle/>
          <a:p>
            <a:pPr algn="l"/>
            <a:r>
              <a:rPr lang="en-US" noProof="0"/>
              <a:t>Options evening 2022</a:t>
            </a:r>
          </a:p>
        </p:txBody>
      </p:sp>
      <p:sp>
        <p:nvSpPr>
          <p:cNvPr id="9" name="Rectangle 8">
            <a:extLst>
              <a:ext uri="{FF2B5EF4-FFF2-40B4-BE49-F238E27FC236}">
                <a16:creationId xmlns:a16="http://schemas.microsoft.com/office/drawing/2014/main" id="{24F70AE1-0373-4B8E-9C6F-A87681145315}"/>
              </a:ext>
            </a:extLst>
          </p:cNvPr>
          <p:cNvSpPr>
            <a:spLocks noChangeAspect="1"/>
          </p:cNvSpPr>
          <p:nvPr userDrawn="1"/>
        </p:nvSpPr>
        <p:spPr>
          <a:xfrm>
            <a:off x="671726" y="7712960"/>
            <a:ext cx="16947300" cy="19120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A4CFD6FA-0DEF-4E30-82DA-0BAB26B41E5B}"/>
              </a:ext>
            </a:extLst>
          </p:cNvPr>
          <p:cNvSpPr>
            <a:spLocks noGrp="1"/>
          </p:cNvSpPr>
          <p:nvPr>
            <p:ph type="title"/>
          </p:nvPr>
        </p:nvSpPr>
        <p:spPr>
          <a:xfrm>
            <a:off x="871789" y="7893444"/>
            <a:ext cx="7364168" cy="1034271"/>
          </a:xfrm>
        </p:spPr>
        <p:txBody>
          <a:bodyPr anchor="ctr"/>
          <a:lstStyle>
            <a:lvl1pPr algn="l">
              <a:defRPr sz="3000" b="0">
                <a:solidFill>
                  <a:schemeClr val="accent1">
                    <a:lumMod val="50000"/>
                  </a:schemeClr>
                </a:solidFill>
              </a:defRPr>
            </a:lvl1pPr>
          </a:lstStyle>
          <a:p>
            <a:r>
              <a:rPr lang="en-US" noProof="0"/>
              <a:t>Click to edit Master title style</a:t>
            </a:r>
          </a:p>
        </p:txBody>
      </p:sp>
      <p:sp>
        <p:nvSpPr>
          <p:cNvPr id="11" name="Content Placeholder 2">
            <a:extLst>
              <a:ext uri="{FF2B5EF4-FFF2-40B4-BE49-F238E27FC236}">
                <a16:creationId xmlns:a16="http://schemas.microsoft.com/office/drawing/2014/main" id="{C01EE411-05BB-43B4-BF85-4222430030F4}"/>
              </a:ext>
            </a:extLst>
          </p:cNvPr>
          <p:cNvSpPr>
            <a:spLocks noGrp="1"/>
          </p:cNvSpPr>
          <p:nvPr>
            <p:ph idx="1"/>
          </p:nvPr>
        </p:nvSpPr>
        <p:spPr>
          <a:xfrm>
            <a:off x="671724" y="901800"/>
            <a:ext cx="16939260" cy="6307200"/>
          </a:xfrm>
        </p:spPr>
        <p:txBody>
          <a:bodyPr anchor="ctr">
            <a:normAutofit/>
          </a:bodyPr>
          <a:lstStyle>
            <a:lvl1pPr>
              <a:defRPr sz="3000">
                <a:solidFill>
                  <a:schemeClr val="tx2"/>
                </a:solidFill>
              </a:defRPr>
            </a:lvl1pPr>
            <a:lvl2pPr>
              <a:defRPr sz="2700">
                <a:solidFill>
                  <a:schemeClr val="tx2"/>
                </a:solidFill>
              </a:defRPr>
            </a:lvl2pPr>
            <a:lvl3pPr>
              <a:defRPr sz="2400">
                <a:solidFill>
                  <a:schemeClr val="tx2"/>
                </a:solidFill>
              </a:defRPr>
            </a:lvl3pPr>
            <a:lvl4pPr>
              <a:defRPr sz="2100">
                <a:solidFill>
                  <a:schemeClr val="tx2"/>
                </a:solidFill>
              </a:defRPr>
            </a:lvl4pPr>
            <a:lvl5pPr>
              <a:defRPr sz="2100">
                <a:solidFill>
                  <a:schemeClr val="tx2"/>
                </a:solidFill>
              </a:defRPr>
            </a:lvl5pPr>
            <a:lvl6pPr>
              <a:defRPr sz="2100">
                <a:solidFill>
                  <a:schemeClr val="tx2"/>
                </a:solidFill>
              </a:defRPr>
            </a:lvl6pPr>
            <a:lvl7pPr>
              <a:defRPr sz="2100">
                <a:solidFill>
                  <a:schemeClr val="tx2"/>
                </a:solidFill>
              </a:defRPr>
            </a:lvl7pPr>
            <a:lvl8pPr>
              <a:defRPr sz="2100">
                <a:solidFill>
                  <a:schemeClr val="tx2"/>
                </a:solidFill>
              </a:defRPr>
            </a:lvl8pPr>
            <a:lvl9pPr>
              <a:defRPr sz="2100">
                <a:solidFill>
                  <a:schemeClr val="tx2"/>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3">
            <a:extLst>
              <a:ext uri="{FF2B5EF4-FFF2-40B4-BE49-F238E27FC236}">
                <a16:creationId xmlns:a16="http://schemas.microsoft.com/office/drawing/2014/main" id="{7C2A48C1-57D3-4A3D-B843-6ACC41EEE8E6}"/>
              </a:ext>
            </a:extLst>
          </p:cNvPr>
          <p:cNvSpPr>
            <a:spLocks noGrp="1"/>
          </p:cNvSpPr>
          <p:nvPr>
            <p:ph type="body" sz="half" idx="2"/>
          </p:nvPr>
        </p:nvSpPr>
        <p:spPr>
          <a:xfrm>
            <a:off x="8611235" y="7893445"/>
            <a:ext cx="8804981" cy="1034273"/>
          </a:xfrm>
        </p:spPr>
        <p:txBody>
          <a:bodyPr anchor="ctr">
            <a:normAutofit/>
          </a:bodyPr>
          <a:lstStyle>
            <a:lvl1pPr marL="0" indent="0" algn="r">
              <a:buNone/>
              <a:defRPr sz="1650">
                <a:solidFill>
                  <a:schemeClr val="bg1"/>
                </a:solidFill>
              </a:defRPr>
            </a:lvl1pPr>
            <a:lvl2pPr marL="685800" indent="0">
              <a:buNone/>
              <a:defRPr sz="165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noProof="0"/>
              <a:t>Edit Master text styles</a:t>
            </a:r>
          </a:p>
        </p:txBody>
      </p:sp>
    </p:spTree>
    <p:extLst>
      <p:ext uri="{BB962C8B-B14F-4D97-AF65-F5344CB8AC3E}">
        <p14:creationId xmlns:p14="http://schemas.microsoft.com/office/powerpoint/2010/main" val="4181591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506B7143-9C17-4A62-9B23-F2717C500886}"/>
              </a:ext>
            </a:extLst>
          </p:cNvPr>
          <p:cNvSpPr>
            <a:spLocks noGrp="1"/>
          </p:cNvSpPr>
          <p:nvPr>
            <p:ph type="dt" sz="half" idx="10"/>
          </p:nvPr>
        </p:nvSpPr>
        <p:spPr>
          <a:xfrm>
            <a:off x="11408927" y="9635872"/>
            <a:ext cx="4267199" cy="547688"/>
          </a:xfrm>
        </p:spPr>
        <p:txBody>
          <a:bodyPr/>
          <a:lstStyle/>
          <a:p>
            <a:fld id="{26A7C119-3467-452D-8BBE-1E8418119261}" type="datetime1">
              <a:rPr lang="en-US" noProof="0" smtClean="0"/>
              <a:t>9/16/2025</a:t>
            </a:fld>
            <a:endParaRPr lang="en-US" noProof="0"/>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6193045" y="9635872"/>
            <a:ext cx="1578765" cy="547688"/>
          </a:xfrm>
        </p:spPr>
        <p:txBody>
          <a:bodyPr/>
          <a:lstStyle/>
          <a:p>
            <a:fld id="{F603CDE5-C1D8-4EDD-870F-A498BAFA520F}" type="slidenum">
              <a:rPr lang="en-US" noProof="0" smtClean="0"/>
              <a:t>‹#›</a:t>
            </a:fld>
            <a:endParaRPr lang="en-US" noProof="0"/>
          </a:p>
        </p:txBody>
      </p:sp>
      <p:sp>
        <p:nvSpPr>
          <p:cNvPr id="8" name="Footer Placeholder 5">
            <a:extLst>
              <a:ext uri="{FF2B5EF4-FFF2-40B4-BE49-F238E27FC236}">
                <a16:creationId xmlns:a16="http://schemas.microsoft.com/office/drawing/2014/main" id="{D740D193-BF72-46A1-AFE9-DA960BABE465}"/>
              </a:ext>
            </a:extLst>
          </p:cNvPr>
          <p:cNvSpPr>
            <a:spLocks noGrp="1"/>
          </p:cNvSpPr>
          <p:nvPr>
            <p:ph type="ftr" sz="quarter" idx="11"/>
          </p:nvPr>
        </p:nvSpPr>
        <p:spPr>
          <a:xfrm>
            <a:off x="532652" y="9635872"/>
            <a:ext cx="10227393" cy="547688"/>
          </a:xfrm>
        </p:spPr>
        <p:txBody>
          <a:bodyPr/>
          <a:lstStyle/>
          <a:p>
            <a:pPr algn="l"/>
            <a:r>
              <a:rPr lang="en-US" noProof="0"/>
              <a:t>Options evening 2022</a:t>
            </a:r>
          </a:p>
        </p:txBody>
      </p:sp>
      <p:sp>
        <p:nvSpPr>
          <p:cNvPr id="9" name="Title 1">
            <a:extLst>
              <a:ext uri="{FF2B5EF4-FFF2-40B4-BE49-F238E27FC236}">
                <a16:creationId xmlns:a16="http://schemas.microsoft.com/office/drawing/2014/main" id="{F47352EA-4890-4FE1-97BD-8CCB09F58794}"/>
              </a:ext>
            </a:extLst>
          </p:cNvPr>
          <p:cNvSpPr>
            <a:spLocks noGrp="1"/>
          </p:cNvSpPr>
          <p:nvPr>
            <p:ph type="title"/>
          </p:nvPr>
        </p:nvSpPr>
        <p:spPr>
          <a:xfrm>
            <a:off x="871790" y="7040084"/>
            <a:ext cx="16544424" cy="850107"/>
          </a:xfrm>
        </p:spPr>
        <p:txBody>
          <a:bodyPr anchor="b">
            <a:normAutofit/>
          </a:bodyPr>
          <a:lstStyle>
            <a:lvl1pPr algn="l">
              <a:defRPr sz="3600" b="0">
                <a:solidFill>
                  <a:schemeClr val="accent1"/>
                </a:solidFill>
              </a:defRPr>
            </a:lvl1pPr>
          </a:lstStyle>
          <a:p>
            <a:r>
              <a:rPr lang="en-US" noProof="0"/>
              <a:t>Click to edit Master title style</a:t>
            </a:r>
          </a:p>
        </p:txBody>
      </p:sp>
      <p:sp>
        <p:nvSpPr>
          <p:cNvPr id="10" name="Picture Placeholder 2">
            <a:extLst>
              <a:ext uri="{FF2B5EF4-FFF2-40B4-BE49-F238E27FC236}">
                <a16:creationId xmlns:a16="http://schemas.microsoft.com/office/drawing/2014/main" id="{EEBAE269-6AC1-4BFB-8694-696AFD04DC84}"/>
              </a:ext>
            </a:extLst>
          </p:cNvPr>
          <p:cNvSpPr>
            <a:spLocks noGrp="1" noChangeAspect="1"/>
          </p:cNvSpPr>
          <p:nvPr>
            <p:ph type="pic" idx="1"/>
          </p:nvPr>
        </p:nvSpPr>
        <p:spPr>
          <a:xfrm>
            <a:off x="671726" y="899588"/>
            <a:ext cx="16936289" cy="5335878"/>
          </a:xfrm>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noProof="0"/>
              <a:t>Click icon to add picture</a:t>
            </a:r>
          </a:p>
        </p:txBody>
      </p:sp>
      <p:sp>
        <p:nvSpPr>
          <p:cNvPr id="11" name="Text Placeholder 3">
            <a:extLst>
              <a:ext uri="{FF2B5EF4-FFF2-40B4-BE49-F238E27FC236}">
                <a16:creationId xmlns:a16="http://schemas.microsoft.com/office/drawing/2014/main" id="{F67E35A4-831E-477F-9962-C62C2A6492CD}"/>
              </a:ext>
            </a:extLst>
          </p:cNvPr>
          <p:cNvSpPr>
            <a:spLocks noGrp="1"/>
          </p:cNvSpPr>
          <p:nvPr>
            <p:ph type="body" sz="half" idx="2"/>
          </p:nvPr>
        </p:nvSpPr>
        <p:spPr>
          <a:xfrm>
            <a:off x="871789" y="7890191"/>
            <a:ext cx="16544426" cy="898007"/>
          </a:xfrm>
        </p:spPr>
        <p:txBody>
          <a:bodyPr>
            <a:normAutofit/>
          </a:bodyPr>
          <a:lstStyle>
            <a:lvl1pPr marL="0" indent="0">
              <a:buNone/>
              <a:defRPr sz="18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noProof="0"/>
              <a:t>Edit Master text styles</a:t>
            </a:r>
          </a:p>
        </p:txBody>
      </p:sp>
    </p:spTree>
    <p:extLst>
      <p:ext uri="{BB962C8B-B14F-4D97-AF65-F5344CB8AC3E}">
        <p14:creationId xmlns:p14="http://schemas.microsoft.com/office/powerpoint/2010/main" val="4555929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6363413" y="961652"/>
            <a:ext cx="5554316" cy="8624192"/>
          </a:xfrm>
          <a:solidFill>
            <a:schemeClr val="bg1">
              <a:lumMod val="85000"/>
            </a:schemeClr>
          </a:solidFill>
        </p:spPr>
        <p:txBody>
          <a:bodyPr>
            <a:normAutofit/>
          </a:bodyPr>
          <a:lstStyle>
            <a:lvl1pPr marL="0" indent="0" algn="ctr">
              <a:buNone/>
              <a:defRPr sz="30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noProof="0"/>
              <a:t>Click icon to add picture</a:t>
            </a:r>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12070747" y="961652"/>
            <a:ext cx="5554316" cy="8624192"/>
          </a:xfrm>
          <a:solidFill>
            <a:schemeClr val="bg1">
              <a:lumMod val="85000"/>
            </a:schemeClr>
          </a:solidFill>
        </p:spPr>
        <p:txBody>
          <a:bodyPr>
            <a:normAutofit/>
          </a:bodyPr>
          <a:lstStyle>
            <a:lvl1pPr marL="0" indent="0" algn="ctr">
              <a:buNone/>
              <a:defRPr sz="30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noProof="0"/>
              <a:t>Click icon to add picture</a:t>
            </a:r>
          </a:p>
        </p:txBody>
      </p:sp>
      <p:sp>
        <p:nvSpPr>
          <p:cNvPr id="4" name="Text Placeholder 3">
            <a:extLst>
              <a:ext uri="{FF2B5EF4-FFF2-40B4-BE49-F238E27FC236}">
                <a16:creationId xmlns:a16="http://schemas.microsoft.com/office/drawing/2014/main" id="{9AC935A1-3DFF-457D-8C70-E337C3D84F5A}"/>
              </a:ext>
            </a:extLst>
          </p:cNvPr>
          <p:cNvSpPr>
            <a:spLocks noGrp="1"/>
          </p:cNvSpPr>
          <p:nvPr>
            <p:ph type="body" sz="half" idx="2"/>
          </p:nvPr>
        </p:nvSpPr>
        <p:spPr>
          <a:xfrm>
            <a:off x="537794" y="3086100"/>
            <a:ext cx="5686326" cy="5717382"/>
          </a:xfrm>
        </p:spPr>
        <p:txBody>
          <a:bodyPr/>
          <a:lstStyle>
            <a:lvl1pPr marL="324000" indent="-324000">
              <a:lnSpc>
                <a:spcPct val="90000"/>
              </a:lnSpc>
              <a:buFont typeface="Wingdings" panose="05000000000000000000" pitchFamily="2" charset="2"/>
              <a:buChar char="§"/>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noProof="0"/>
              <a:t>Edit Master text styles</a:t>
            </a:r>
          </a:p>
        </p:txBody>
      </p:sp>
      <p:sp>
        <p:nvSpPr>
          <p:cNvPr id="5" name="Date Placeholder 4">
            <a:extLst>
              <a:ext uri="{FF2B5EF4-FFF2-40B4-BE49-F238E27FC236}">
                <a16:creationId xmlns:a16="http://schemas.microsoft.com/office/drawing/2014/main" id="{506B7143-9C17-4A62-9B23-F2717C500886}"/>
              </a:ext>
            </a:extLst>
          </p:cNvPr>
          <p:cNvSpPr>
            <a:spLocks noGrp="1"/>
          </p:cNvSpPr>
          <p:nvPr>
            <p:ph type="dt" sz="half" idx="10"/>
          </p:nvPr>
        </p:nvSpPr>
        <p:spPr>
          <a:xfrm>
            <a:off x="11408927" y="9635872"/>
            <a:ext cx="4267199" cy="547688"/>
          </a:xfrm>
        </p:spPr>
        <p:txBody>
          <a:bodyPr/>
          <a:lstStyle/>
          <a:p>
            <a:fld id="{3F1F8D14-76D3-4BA1-B3EF-F34C77F3AED8}" type="datetime1">
              <a:rPr lang="en-US" noProof="0" smtClean="0"/>
              <a:t>9/16/2025</a:t>
            </a:fld>
            <a:endParaRPr lang="en-US" noProof="0"/>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6193045" y="9635872"/>
            <a:ext cx="1578765" cy="547688"/>
          </a:xfrm>
        </p:spPr>
        <p:txBody>
          <a:bodyPr/>
          <a:lstStyle/>
          <a:p>
            <a:fld id="{F603CDE5-C1D8-4EDD-870F-A498BAFA520F}" type="slidenum">
              <a:rPr lang="en-US" noProof="0" smtClean="0"/>
              <a:t>‹#›</a:t>
            </a:fld>
            <a:endParaRPr lang="en-US" noProof="0"/>
          </a:p>
        </p:txBody>
      </p:sp>
      <p:sp>
        <p:nvSpPr>
          <p:cNvPr id="11" name="Footer Placeholder 5">
            <a:extLst>
              <a:ext uri="{FF2B5EF4-FFF2-40B4-BE49-F238E27FC236}">
                <a16:creationId xmlns:a16="http://schemas.microsoft.com/office/drawing/2014/main" id="{A620A17C-5577-4021-9044-146DC609ECC5}"/>
              </a:ext>
            </a:extLst>
          </p:cNvPr>
          <p:cNvSpPr>
            <a:spLocks noGrp="1"/>
          </p:cNvSpPr>
          <p:nvPr>
            <p:ph type="ftr" sz="quarter" idx="11"/>
          </p:nvPr>
        </p:nvSpPr>
        <p:spPr>
          <a:xfrm>
            <a:off x="532652" y="9635872"/>
            <a:ext cx="10227393" cy="547688"/>
          </a:xfrm>
        </p:spPr>
        <p:txBody>
          <a:bodyPr/>
          <a:lstStyle/>
          <a:p>
            <a:pPr algn="l"/>
            <a:r>
              <a:rPr lang="en-US" noProof="0"/>
              <a:t>Options evening 2022</a:t>
            </a:r>
          </a:p>
        </p:txBody>
      </p:sp>
    </p:spTree>
    <p:extLst>
      <p:ext uri="{BB962C8B-B14F-4D97-AF65-F5344CB8AC3E}">
        <p14:creationId xmlns:p14="http://schemas.microsoft.com/office/powerpoint/2010/main" val="201278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Picture with Caption_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662939" y="961652"/>
            <a:ext cx="5554316" cy="8624192"/>
          </a:xfrm>
          <a:solidFill>
            <a:schemeClr val="bg1">
              <a:lumMod val="85000"/>
            </a:schemeClr>
          </a:solidFill>
        </p:spPr>
        <p:txBody>
          <a:bodyPr>
            <a:normAutofit/>
          </a:bodyPr>
          <a:lstStyle>
            <a:lvl1pPr marL="0" indent="0" algn="ctr">
              <a:buNone/>
              <a:defRPr sz="30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noProof="0"/>
              <a:t>Click icon to add picture</a:t>
            </a:r>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12070747" y="961652"/>
            <a:ext cx="5554316" cy="8624192"/>
          </a:xfrm>
          <a:solidFill>
            <a:schemeClr val="bg1">
              <a:lumMod val="85000"/>
            </a:schemeClr>
          </a:solidFill>
        </p:spPr>
        <p:txBody>
          <a:bodyPr>
            <a:normAutofit/>
          </a:bodyPr>
          <a:lstStyle>
            <a:lvl1pPr marL="0" indent="0" algn="ctr">
              <a:buNone/>
              <a:defRPr sz="30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noProof="0"/>
              <a:t>Click icon to add picture</a:t>
            </a:r>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6216686" y="685800"/>
            <a:ext cx="5686326" cy="2400300"/>
          </a:xfrm>
        </p:spPr>
        <p:txBody>
          <a:bodyPr anchor="b">
            <a:normAutofit/>
          </a:bodyPr>
          <a:lstStyle>
            <a:lvl1pPr>
              <a:defRPr sz="4200">
                <a:solidFill>
                  <a:schemeClr val="accent1">
                    <a:lumMod val="75000"/>
                  </a:schemeClr>
                </a:solidFill>
              </a:defRPr>
            </a:lvl1pPr>
          </a:lstStyle>
          <a:p>
            <a:r>
              <a:rPr lang="en-US" noProof="0"/>
              <a:t>Click to edit Master title style</a:t>
            </a:r>
          </a:p>
        </p:txBody>
      </p:sp>
      <p:sp>
        <p:nvSpPr>
          <p:cNvPr id="5" name="Date Placeholder 4">
            <a:extLst>
              <a:ext uri="{FF2B5EF4-FFF2-40B4-BE49-F238E27FC236}">
                <a16:creationId xmlns:a16="http://schemas.microsoft.com/office/drawing/2014/main" id="{506B7143-9C17-4A62-9B23-F2717C500886}"/>
              </a:ext>
            </a:extLst>
          </p:cNvPr>
          <p:cNvSpPr>
            <a:spLocks noGrp="1"/>
          </p:cNvSpPr>
          <p:nvPr>
            <p:ph type="dt" sz="half" idx="10"/>
          </p:nvPr>
        </p:nvSpPr>
        <p:spPr>
          <a:xfrm>
            <a:off x="11408927" y="9635872"/>
            <a:ext cx="4267199" cy="547688"/>
          </a:xfrm>
        </p:spPr>
        <p:txBody>
          <a:bodyPr/>
          <a:lstStyle/>
          <a:p>
            <a:fld id="{2CC5EDBB-3E50-40A4-BED3-4D08B3D72E74}" type="datetime1">
              <a:rPr lang="en-US" noProof="0" smtClean="0"/>
              <a:t>9/16/2025</a:t>
            </a:fld>
            <a:endParaRPr lang="en-US" noProof="0"/>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6193045" y="9635872"/>
            <a:ext cx="1578765" cy="547688"/>
          </a:xfrm>
        </p:spPr>
        <p:txBody>
          <a:bodyPr/>
          <a:lstStyle/>
          <a:p>
            <a:fld id="{F603CDE5-C1D8-4EDD-870F-A498BAFA520F}" type="slidenum">
              <a:rPr lang="en-US" noProof="0" smtClean="0"/>
              <a:t>‹#›</a:t>
            </a:fld>
            <a:endParaRPr lang="en-US" noProof="0"/>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6216686" y="3086100"/>
            <a:ext cx="5687184" cy="579358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Footer Placeholder 5">
            <a:extLst>
              <a:ext uri="{FF2B5EF4-FFF2-40B4-BE49-F238E27FC236}">
                <a16:creationId xmlns:a16="http://schemas.microsoft.com/office/drawing/2014/main" id="{3D444C08-6A3A-4BFB-9494-43F3DE33E919}"/>
              </a:ext>
            </a:extLst>
          </p:cNvPr>
          <p:cNvSpPr>
            <a:spLocks noGrp="1"/>
          </p:cNvSpPr>
          <p:nvPr>
            <p:ph type="ftr" sz="quarter" idx="11"/>
          </p:nvPr>
        </p:nvSpPr>
        <p:spPr>
          <a:xfrm>
            <a:off x="532652" y="9635872"/>
            <a:ext cx="10227393" cy="547688"/>
          </a:xfrm>
        </p:spPr>
        <p:txBody>
          <a:bodyPr/>
          <a:lstStyle/>
          <a:p>
            <a:pPr algn="l"/>
            <a:r>
              <a:rPr lang="en-US" noProof="0"/>
              <a:t>Options evening 2022</a:t>
            </a:r>
          </a:p>
        </p:txBody>
      </p:sp>
    </p:spTree>
    <p:extLst>
      <p:ext uri="{BB962C8B-B14F-4D97-AF65-F5344CB8AC3E}">
        <p14:creationId xmlns:p14="http://schemas.microsoft.com/office/powerpoint/2010/main" val="37822218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Picture with Caption_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662939" y="961652"/>
            <a:ext cx="5554316" cy="8624192"/>
          </a:xfrm>
          <a:solidFill>
            <a:schemeClr val="bg1">
              <a:lumMod val="85000"/>
            </a:schemeClr>
          </a:solidFill>
        </p:spPr>
        <p:txBody>
          <a:bodyPr>
            <a:normAutofit/>
          </a:bodyPr>
          <a:lstStyle>
            <a:lvl1pPr marL="0" indent="0" algn="ctr">
              <a:buNone/>
              <a:defRPr sz="30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noProof="0"/>
              <a:t>Click icon to add picture</a:t>
            </a:r>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6366844" y="961652"/>
            <a:ext cx="5554316" cy="8624192"/>
          </a:xfrm>
          <a:solidFill>
            <a:schemeClr val="bg1">
              <a:lumMod val="85000"/>
            </a:schemeClr>
          </a:solidFill>
        </p:spPr>
        <p:txBody>
          <a:bodyPr>
            <a:normAutofit/>
          </a:bodyPr>
          <a:lstStyle>
            <a:lvl1pPr marL="0" indent="0" algn="ctr">
              <a:buNone/>
              <a:defRPr sz="30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noProof="0"/>
              <a:t>Click icon to add picture</a:t>
            </a:r>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12533295" y="685800"/>
            <a:ext cx="5366091" cy="2400300"/>
          </a:xfrm>
        </p:spPr>
        <p:txBody>
          <a:bodyPr anchor="b">
            <a:normAutofit/>
          </a:bodyPr>
          <a:lstStyle>
            <a:lvl1pPr>
              <a:defRPr sz="4200">
                <a:solidFill>
                  <a:schemeClr val="accent1">
                    <a:lumMod val="75000"/>
                  </a:schemeClr>
                </a:solidFill>
              </a:defRPr>
            </a:lvl1pPr>
          </a:lstStyle>
          <a:p>
            <a:r>
              <a:rPr lang="en-US" noProof="0"/>
              <a:t>Click to edit Master title style</a:t>
            </a:r>
          </a:p>
        </p:txBody>
      </p:sp>
      <p:sp>
        <p:nvSpPr>
          <p:cNvPr id="5" name="Date Placeholder 4">
            <a:extLst>
              <a:ext uri="{FF2B5EF4-FFF2-40B4-BE49-F238E27FC236}">
                <a16:creationId xmlns:a16="http://schemas.microsoft.com/office/drawing/2014/main" id="{506B7143-9C17-4A62-9B23-F2717C500886}"/>
              </a:ext>
            </a:extLst>
          </p:cNvPr>
          <p:cNvSpPr>
            <a:spLocks noGrp="1"/>
          </p:cNvSpPr>
          <p:nvPr>
            <p:ph type="dt" sz="half" idx="10"/>
          </p:nvPr>
        </p:nvSpPr>
        <p:spPr>
          <a:xfrm>
            <a:off x="11408927" y="9635872"/>
            <a:ext cx="4267199" cy="547688"/>
          </a:xfrm>
        </p:spPr>
        <p:txBody>
          <a:bodyPr/>
          <a:lstStyle/>
          <a:p>
            <a:fld id="{83EE2D13-F8F3-4D7D-A853-54B333D6755E}" type="datetime1">
              <a:rPr lang="en-US" noProof="0" smtClean="0"/>
              <a:t>9/16/2025</a:t>
            </a:fld>
            <a:endParaRPr lang="en-US" noProof="0"/>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6193045" y="9635872"/>
            <a:ext cx="1578765" cy="547688"/>
          </a:xfrm>
        </p:spPr>
        <p:txBody>
          <a:bodyPr/>
          <a:lstStyle/>
          <a:p>
            <a:fld id="{F603CDE5-C1D8-4EDD-870F-A498BAFA520F}" type="slidenum">
              <a:rPr lang="en-US" noProof="0" smtClean="0"/>
              <a:t>‹#›</a:t>
            </a:fld>
            <a:endParaRPr lang="en-US" noProof="0"/>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12533295" y="3086100"/>
            <a:ext cx="5366901" cy="5793582"/>
          </a:xfrm>
        </p:spPr>
        <p:txBody>
          <a:bodyPr/>
          <a:lstStyle>
            <a:lvl1pPr marL="0" indent="0">
              <a:lnSpc>
                <a:spcPct val="90000"/>
              </a:lnSpc>
              <a:buNone/>
              <a:defRPr lang="ru-RU" sz="2400" kern="1200" dirty="0">
                <a:solidFill>
                  <a:schemeClr val="tx1">
                    <a:lumMod val="75000"/>
                    <a:lumOff val="25000"/>
                  </a:schemeClr>
                </a:solidFill>
                <a:latin typeface="+mn-lt"/>
                <a:ea typeface="+mn-ea"/>
                <a:cs typeface="+mn-cs"/>
              </a:defRPr>
            </a:lvl1pPr>
            <a:lvl2pPr marL="459000" indent="-459000">
              <a:defRPr/>
            </a:lvl2pPr>
            <a:lvl3pPr marL="459000" indent="-459000">
              <a:defRPr/>
            </a:lvl3pPr>
            <a:lvl4pPr marL="459000" indent="-459000">
              <a:defRPr/>
            </a:lvl4pPr>
            <a:lvl5pPr marL="459000" indent="-459000">
              <a:defRPr/>
            </a:lvl5pPr>
          </a:lstStyle>
          <a:p>
            <a:pPr marL="324000" lvl="0" indent="-324000" algn="l" defTabSz="685800" rtl="0" eaLnBrk="1" latinLnBrk="0" hangingPunct="1">
              <a:spcBef>
                <a:spcPct val="20000"/>
              </a:spcBef>
              <a:spcAft>
                <a:spcPts val="900"/>
              </a:spcAft>
              <a:buClr>
                <a:schemeClr val="accent1"/>
              </a:buClr>
              <a:buSzPct val="92000"/>
              <a:buFont typeface="Wingdings" panose="05000000000000000000" pitchFamily="2" charset="2"/>
              <a:buChar char="§"/>
            </a:pPr>
            <a:r>
              <a:rPr lang="en-US" noProof="0"/>
              <a:t>Edit Master text styles</a:t>
            </a:r>
          </a:p>
          <a:p>
            <a:pPr marL="324000" lvl="1" indent="-324000" algn="l" defTabSz="685800" rtl="0" eaLnBrk="1" latinLnBrk="0" hangingPunct="1">
              <a:spcBef>
                <a:spcPct val="20000"/>
              </a:spcBef>
              <a:spcAft>
                <a:spcPts val="900"/>
              </a:spcAft>
              <a:buClr>
                <a:schemeClr val="accent1"/>
              </a:buClr>
              <a:buSzPct val="92000"/>
              <a:buFont typeface="Wingdings" panose="05000000000000000000" pitchFamily="2" charset="2"/>
              <a:buChar char="§"/>
            </a:pPr>
            <a:r>
              <a:rPr lang="en-US" noProof="0"/>
              <a:t>Second level</a:t>
            </a:r>
          </a:p>
        </p:txBody>
      </p:sp>
      <p:sp>
        <p:nvSpPr>
          <p:cNvPr id="9" name="Footer Placeholder 5">
            <a:extLst>
              <a:ext uri="{FF2B5EF4-FFF2-40B4-BE49-F238E27FC236}">
                <a16:creationId xmlns:a16="http://schemas.microsoft.com/office/drawing/2014/main" id="{FE695AAC-8311-4518-A219-DE58BF92AEA9}"/>
              </a:ext>
            </a:extLst>
          </p:cNvPr>
          <p:cNvSpPr>
            <a:spLocks noGrp="1"/>
          </p:cNvSpPr>
          <p:nvPr>
            <p:ph type="ftr" sz="quarter" idx="11"/>
          </p:nvPr>
        </p:nvSpPr>
        <p:spPr>
          <a:xfrm>
            <a:off x="532652" y="9635872"/>
            <a:ext cx="10227393" cy="547688"/>
          </a:xfrm>
        </p:spPr>
        <p:txBody>
          <a:bodyPr/>
          <a:lstStyle/>
          <a:p>
            <a:pPr algn="l"/>
            <a:r>
              <a:rPr lang="en-US" noProof="0"/>
              <a:t>Options evening 2022</a:t>
            </a:r>
          </a:p>
        </p:txBody>
      </p:sp>
    </p:spTree>
    <p:extLst>
      <p:ext uri="{BB962C8B-B14F-4D97-AF65-F5344CB8AC3E}">
        <p14:creationId xmlns:p14="http://schemas.microsoft.com/office/powerpoint/2010/main" val="2280006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Left 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F262E62-E8FA-42DE-BC7E-BA73A13FCBFF}"/>
              </a:ext>
            </a:extLst>
          </p:cNvPr>
          <p:cNvSpPr>
            <a:spLocks noGrp="1"/>
          </p:cNvSpPr>
          <p:nvPr>
            <p:ph type="pic" sz="quarter" idx="15"/>
          </p:nvPr>
        </p:nvSpPr>
        <p:spPr>
          <a:xfrm>
            <a:off x="1" y="0"/>
            <a:ext cx="11306528" cy="10287000"/>
          </a:xfrm>
        </p:spPr>
        <p:txBody>
          <a:bodyPr anchor="ctr" anchorCtr="0"/>
          <a:lstStyle>
            <a:lvl1pPr algn="ctr">
              <a:defRPr/>
            </a:lvl1pPr>
          </a:lstStyle>
          <a:p>
            <a:r>
              <a:rPr lang="en-US" noProof="0"/>
              <a:t>Click icon to add picture</a:t>
            </a:r>
          </a:p>
        </p:txBody>
      </p:sp>
      <p:sp>
        <p:nvSpPr>
          <p:cNvPr id="2" name="Title 1">
            <a:extLst>
              <a:ext uri="{FF2B5EF4-FFF2-40B4-BE49-F238E27FC236}">
                <a16:creationId xmlns:a16="http://schemas.microsoft.com/office/drawing/2014/main" id="{93696899-6846-4B29-AD05-49215C31489C}"/>
              </a:ext>
            </a:extLst>
          </p:cNvPr>
          <p:cNvSpPr>
            <a:spLocks noGrp="1"/>
          </p:cNvSpPr>
          <p:nvPr>
            <p:ph type="title"/>
          </p:nvPr>
        </p:nvSpPr>
        <p:spPr>
          <a:xfrm>
            <a:off x="11933189" y="295685"/>
            <a:ext cx="5088573" cy="2512829"/>
          </a:xfrm>
        </p:spPr>
        <p:txBody>
          <a:bodyPr/>
          <a:lstStyle>
            <a:lvl1pPr>
              <a:defRPr>
                <a:solidFill>
                  <a:schemeClr val="accent1">
                    <a:lumMod val="75000"/>
                  </a:schemeClr>
                </a:solidFill>
              </a:defRPr>
            </a:lvl1pPr>
          </a:lstStyle>
          <a:p>
            <a:r>
              <a:rPr lang="en-US" noProof="0"/>
              <a:t>Click to edit Master title style</a:t>
            </a:r>
          </a:p>
        </p:txBody>
      </p:sp>
      <p:sp>
        <p:nvSpPr>
          <p:cNvPr id="19" name="Content Placeholder 8">
            <a:extLst>
              <a:ext uri="{FF2B5EF4-FFF2-40B4-BE49-F238E27FC236}">
                <a16:creationId xmlns:a16="http://schemas.microsoft.com/office/drawing/2014/main" id="{2939FABB-D58D-4DAF-878D-EB51A2AA620A}"/>
              </a:ext>
            </a:extLst>
          </p:cNvPr>
          <p:cNvSpPr>
            <a:spLocks noGrp="1"/>
          </p:cNvSpPr>
          <p:nvPr>
            <p:ph sz="quarter" idx="14"/>
          </p:nvPr>
        </p:nvSpPr>
        <p:spPr>
          <a:xfrm>
            <a:off x="11933189" y="3086100"/>
            <a:ext cx="5088573" cy="5793582"/>
          </a:xfrm>
        </p:spPr>
        <p:txBody>
          <a:bodyPr/>
          <a:lstStyle>
            <a:lvl1pPr marL="0" indent="0">
              <a:lnSpc>
                <a:spcPct val="90000"/>
              </a:lnSpc>
              <a:buNone/>
              <a:defRPr lang="ru-RU" sz="2400" kern="1200" dirty="0">
                <a:solidFill>
                  <a:schemeClr val="tx1">
                    <a:lumMod val="75000"/>
                    <a:lumOff val="25000"/>
                  </a:schemeClr>
                </a:solidFill>
                <a:latin typeface="+mn-lt"/>
                <a:ea typeface="+mn-ea"/>
                <a:cs typeface="+mn-cs"/>
              </a:defRPr>
            </a:lvl1pPr>
            <a:lvl2pPr marL="459000" indent="-459000">
              <a:defRPr/>
            </a:lvl2pPr>
            <a:lvl3pPr marL="459000" indent="-459000">
              <a:defRPr/>
            </a:lvl3pPr>
            <a:lvl4pPr marL="459000" indent="-459000">
              <a:defRPr/>
            </a:lvl4pPr>
            <a:lvl5pPr marL="459000" indent="-459000">
              <a:defRPr/>
            </a:lvl5pPr>
          </a:lstStyle>
          <a:p>
            <a:pPr marL="324000" lvl="0" indent="-324000" algn="l" defTabSz="685800" rtl="0" eaLnBrk="1" latinLnBrk="0" hangingPunct="1">
              <a:spcBef>
                <a:spcPct val="20000"/>
              </a:spcBef>
              <a:spcAft>
                <a:spcPts val="900"/>
              </a:spcAft>
              <a:buClr>
                <a:schemeClr val="accent1"/>
              </a:buClr>
              <a:buSzPct val="92000"/>
              <a:buFont typeface="Wingdings" panose="05000000000000000000" pitchFamily="2" charset="2"/>
              <a:buChar char="§"/>
            </a:pPr>
            <a:r>
              <a:rPr lang="en-US" noProof="0"/>
              <a:t>Edit Master text styles</a:t>
            </a:r>
          </a:p>
          <a:p>
            <a:pPr marL="324000" lvl="1" indent="-324000" algn="l" defTabSz="685800" rtl="0" eaLnBrk="1" latinLnBrk="0" hangingPunct="1">
              <a:spcBef>
                <a:spcPct val="20000"/>
              </a:spcBef>
              <a:spcAft>
                <a:spcPts val="900"/>
              </a:spcAft>
              <a:buClr>
                <a:schemeClr val="accent1"/>
              </a:buClr>
              <a:buSzPct val="92000"/>
              <a:buFont typeface="Wingdings" panose="05000000000000000000" pitchFamily="2" charset="2"/>
              <a:buChar char="§"/>
            </a:pPr>
            <a:r>
              <a:rPr lang="en-US" noProof="0"/>
              <a:t>Second level</a:t>
            </a:r>
          </a:p>
        </p:txBody>
      </p:sp>
      <p:sp>
        <p:nvSpPr>
          <p:cNvPr id="22" name="Date Placeholder 4">
            <a:extLst>
              <a:ext uri="{FF2B5EF4-FFF2-40B4-BE49-F238E27FC236}">
                <a16:creationId xmlns:a16="http://schemas.microsoft.com/office/drawing/2014/main" id="{1FB18E8B-6111-4A64-AA8C-4CD4C9814C59}"/>
              </a:ext>
            </a:extLst>
          </p:cNvPr>
          <p:cNvSpPr>
            <a:spLocks noGrp="1"/>
          </p:cNvSpPr>
          <p:nvPr>
            <p:ph type="dt" sz="half" idx="10"/>
          </p:nvPr>
        </p:nvSpPr>
        <p:spPr>
          <a:xfrm>
            <a:off x="11408927" y="9635872"/>
            <a:ext cx="4267199" cy="547688"/>
          </a:xfrm>
        </p:spPr>
        <p:txBody>
          <a:bodyPr/>
          <a:lstStyle/>
          <a:p>
            <a:fld id="{2CACAEE8-C495-4CE9-9250-2F8AFC2C6374}" type="datetime1">
              <a:rPr lang="en-US" noProof="0" smtClean="0"/>
              <a:t>9/16/2025</a:t>
            </a:fld>
            <a:endParaRPr lang="en-US" noProof="0"/>
          </a:p>
        </p:txBody>
      </p:sp>
      <p:sp>
        <p:nvSpPr>
          <p:cNvPr id="23" name="Slide Number Placeholder 6">
            <a:extLst>
              <a:ext uri="{FF2B5EF4-FFF2-40B4-BE49-F238E27FC236}">
                <a16:creationId xmlns:a16="http://schemas.microsoft.com/office/drawing/2014/main" id="{D5311807-ED2F-406C-B107-B5D885AD840F}"/>
              </a:ext>
            </a:extLst>
          </p:cNvPr>
          <p:cNvSpPr>
            <a:spLocks noGrp="1"/>
          </p:cNvSpPr>
          <p:nvPr>
            <p:ph type="sldNum" sz="quarter" idx="12"/>
          </p:nvPr>
        </p:nvSpPr>
        <p:spPr>
          <a:xfrm>
            <a:off x="16193045" y="9635872"/>
            <a:ext cx="1578765" cy="547688"/>
          </a:xfrm>
        </p:spPr>
        <p:txBody>
          <a:bodyPr/>
          <a:lstStyle/>
          <a:p>
            <a:fld id="{F603CDE5-C1D8-4EDD-870F-A498BAFA520F}" type="slidenum">
              <a:rPr lang="en-US" noProof="0" smtClean="0"/>
              <a:t>‹#›</a:t>
            </a:fld>
            <a:endParaRPr lang="en-US" noProof="0"/>
          </a:p>
        </p:txBody>
      </p:sp>
      <p:sp>
        <p:nvSpPr>
          <p:cNvPr id="24" name="Footer Placeholder 5">
            <a:extLst>
              <a:ext uri="{FF2B5EF4-FFF2-40B4-BE49-F238E27FC236}">
                <a16:creationId xmlns:a16="http://schemas.microsoft.com/office/drawing/2014/main" id="{643FEB5F-C4B2-43B5-B019-DC467A62FAC1}"/>
              </a:ext>
            </a:extLst>
          </p:cNvPr>
          <p:cNvSpPr>
            <a:spLocks noGrp="1"/>
          </p:cNvSpPr>
          <p:nvPr>
            <p:ph type="ftr" sz="quarter" idx="11"/>
          </p:nvPr>
        </p:nvSpPr>
        <p:spPr>
          <a:xfrm>
            <a:off x="532652" y="9635872"/>
            <a:ext cx="10227393" cy="547688"/>
          </a:xfrm>
        </p:spPr>
        <p:txBody>
          <a:bodyPr/>
          <a:lstStyle/>
          <a:p>
            <a:pPr algn="l"/>
            <a:r>
              <a:rPr lang="en-US" noProof="0"/>
              <a:t>Options evening 2022</a:t>
            </a:r>
          </a:p>
        </p:txBody>
      </p:sp>
    </p:spTree>
    <p:extLst>
      <p:ext uri="{BB962C8B-B14F-4D97-AF65-F5344CB8AC3E}">
        <p14:creationId xmlns:p14="http://schemas.microsoft.com/office/powerpoint/2010/main" val="217815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_1">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2179803" y="7560178"/>
            <a:ext cx="5438393" cy="1975097"/>
          </a:xfrm>
          <a:solidFill>
            <a:srgbClr val="465359"/>
          </a:solidFill>
        </p:spPr>
        <p:txBody>
          <a:bodyPr lIns="91440" tIns="0" rIns="91440" bIns="0">
            <a:normAutofit/>
          </a:bodyPr>
          <a:lstStyle>
            <a:lvl1pPr marL="0" indent="0" algn="ctr">
              <a:spcBef>
                <a:spcPts val="0"/>
              </a:spcBef>
              <a:spcAft>
                <a:spcPts val="900"/>
              </a:spcAft>
              <a:buNone/>
              <a:defRPr sz="2700">
                <a:solidFill>
                  <a:srgbClr val="FFFFFF"/>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2" name="Title 1"/>
          <p:cNvSpPr>
            <a:spLocks noGrp="1"/>
          </p:cNvSpPr>
          <p:nvPr>
            <p:ph type="title"/>
          </p:nvPr>
        </p:nvSpPr>
        <p:spPr>
          <a:xfrm>
            <a:off x="12179804" y="680464"/>
            <a:ext cx="5438393" cy="6779117"/>
          </a:xfrm>
          <a:solidFill>
            <a:srgbClr val="E94727"/>
          </a:solidFill>
        </p:spPr>
        <p:txBody>
          <a:bodyPr tIns="0" bIns="0" anchor="ctr" anchorCtr="0">
            <a:noAutofit/>
          </a:bodyPr>
          <a:lstStyle>
            <a:lvl1pPr algn="ctr">
              <a:defRPr sz="54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659650" y="680464"/>
            <a:ext cx="11403632" cy="8854811"/>
          </a:xfrm>
          <a:solidFill>
            <a:schemeClr val="bg1">
              <a:lumMod val="85000"/>
            </a:schemeClr>
          </a:solidFill>
        </p:spPr>
        <p:txBody>
          <a:bodyPr lIns="457200" tIns="457200" anchor="ctr" anchorCtr="0"/>
          <a:lstStyle>
            <a:lvl1pPr marL="0" indent="0" algn="ctr">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5" name="Date Placeholder 4"/>
          <p:cNvSpPr>
            <a:spLocks noGrp="1"/>
          </p:cNvSpPr>
          <p:nvPr>
            <p:ph type="dt" sz="half" idx="10"/>
          </p:nvPr>
        </p:nvSpPr>
        <p:spPr>
          <a:xfrm>
            <a:off x="11408927" y="9635872"/>
            <a:ext cx="4267199" cy="547688"/>
          </a:xfrm>
        </p:spPr>
        <p:txBody>
          <a:bodyPr/>
          <a:lstStyle>
            <a:lvl1pPr>
              <a:defRPr/>
            </a:lvl1pPr>
          </a:lstStyle>
          <a:p>
            <a:fld id="{7F7FBC58-B502-48C4-8295-BF4493DB9FDF}" type="datetime1">
              <a:rPr lang="en-US" smtClean="0"/>
              <a:t>9/16/2025</a:t>
            </a:fld>
            <a:endParaRPr lang="en-US"/>
          </a:p>
        </p:txBody>
      </p:sp>
      <p:sp>
        <p:nvSpPr>
          <p:cNvPr id="6" name="Footer Placeholder 5"/>
          <p:cNvSpPr>
            <a:spLocks noGrp="1"/>
          </p:cNvSpPr>
          <p:nvPr>
            <p:ph type="ftr" sz="quarter" idx="11"/>
          </p:nvPr>
        </p:nvSpPr>
        <p:spPr>
          <a:xfrm>
            <a:off x="532652" y="9635872"/>
            <a:ext cx="10227393" cy="547688"/>
          </a:xfrm>
        </p:spPr>
        <p:txBody>
          <a:bodyPr/>
          <a:lstStyle/>
          <a:p>
            <a:pPr algn="l"/>
            <a:r>
              <a:rPr lang="en-US"/>
              <a:t>Options evening 2022</a:t>
            </a:r>
          </a:p>
        </p:txBody>
      </p:sp>
      <p:sp>
        <p:nvSpPr>
          <p:cNvPr id="7" name="Slide Number Placeholder 6"/>
          <p:cNvSpPr>
            <a:spLocks noGrp="1"/>
          </p:cNvSpPr>
          <p:nvPr>
            <p:ph type="sldNum" sz="quarter" idx="12"/>
          </p:nvPr>
        </p:nvSpPr>
        <p:spPr>
          <a:xfrm>
            <a:off x="16193045" y="9635872"/>
            <a:ext cx="1578765" cy="547688"/>
          </a:xfrm>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1793848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_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1F13A5-61B9-419A-9B13-8BD37BE2841E}"/>
              </a:ext>
            </a:extLst>
          </p:cNvPr>
          <p:cNvSpPr/>
          <p:nvPr userDrawn="1"/>
        </p:nvSpPr>
        <p:spPr>
          <a:xfrm>
            <a:off x="669798" y="6299201"/>
            <a:ext cx="16945098" cy="3286647"/>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a:p>
        </p:txBody>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1588839" y="6393474"/>
            <a:ext cx="14087286" cy="1482498"/>
          </a:xfrm>
        </p:spPr>
        <p:txBody>
          <a:bodyPr>
            <a:normAutofit/>
          </a:bodyPr>
          <a:lstStyle>
            <a:lvl1pPr>
              <a:defRPr sz="5400">
                <a:solidFill>
                  <a:schemeClr val="bg1"/>
                </a:solidFill>
              </a:defRPr>
            </a:lvl1pPr>
          </a:lstStyle>
          <a:p>
            <a:r>
              <a:rPr lang="en-US" noProof="0"/>
              <a:t>Click to edit Master title style</a:t>
            </a:r>
          </a:p>
        </p:txBody>
      </p:sp>
      <p:sp>
        <p:nvSpPr>
          <p:cNvPr id="4" name="Picture Placeholder 3">
            <a:extLst>
              <a:ext uri="{FF2B5EF4-FFF2-40B4-BE49-F238E27FC236}">
                <a16:creationId xmlns:a16="http://schemas.microsoft.com/office/drawing/2014/main" id="{5B084B74-38B3-42C8-B8E4-A0D13B059E92}"/>
              </a:ext>
            </a:extLst>
          </p:cNvPr>
          <p:cNvSpPr>
            <a:spLocks noGrp="1"/>
          </p:cNvSpPr>
          <p:nvPr>
            <p:ph type="pic" sz="quarter" idx="13"/>
          </p:nvPr>
        </p:nvSpPr>
        <p:spPr>
          <a:xfrm>
            <a:off x="661988" y="909637"/>
            <a:ext cx="16956882" cy="5305425"/>
          </a:xfrm>
        </p:spPr>
        <p:txBody>
          <a:bodyPr/>
          <a:lstStyle>
            <a:lvl1pPr marL="0" indent="0" algn="ctr">
              <a:buNone/>
              <a:defRPr/>
            </a:lvl1pPr>
          </a:lstStyle>
          <a:p>
            <a:r>
              <a:rPr lang="en-US" noProof="0"/>
              <a:t>Click icon to add picture</a:t>
            </a:r>
          </a:p>
        </p:txBody>
      </p:sp>
      <p:sp>
        <p:nvSpPr>
          <p:cNvPr id="3" name="Date Placeholder 2">
            <a:extLst>
              <a:ext uri="{FF2B5EF4-FFF2-40B4-BE49-F238E27FC236}">
                <a16:creationId xmlns:a16="http://schemas.microsoft.com/office/drawing/2014/main" id="{75F22525-79A2-451F-9944-47D4183A4515}"/>
              </a:ext>
            </a:extLst>
          </p:cNvPr>
          <p:cNvSpPr>
            <a:spLocks noGrp="1"/>
          </p:cNvSpPr>
          <p:nvPr>
            <p:ph type="dt" sz="half" idx="10"/>
          </p:nvPr>
        </p:nvSpPr>
        <p:spPr>
          <a:xfrm>
            <a:off x="11408927" y="9635872"/>
            <a:ext cx="4267199" cy="547688"/>
          </a:xfrm>
        </p:spPr>
        <p:txBody>
          <a:bodyPr/>
          <a:lstStyle/>
          <a:p>
            <a:fld id="{32DB8203-6F6A-446E-8657-381A8CBE4FF1}" type="datetime1">
              <a:rPr lang="en-US" noProof="0" smtClean="0"/>
              <a:t>9/16/2025</a:t>
            </a:fld>
            <a:endParaRPr lang="en-US" noProof="0"/>
          </a:p>
        </p:txBody>
      </p:sp>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6193045" y="9635872"/>
            <a:ext cx="1578765" cy="547688"/>
          </a:xfrm>
        </p:spPr>
        <p:txBody>
          <a:bodyPr/>
          <a:lstStyle/>
          <a:p>
            <a:fld id="{F603CDE5-C1D8-4EDD-870F-A498BAFA520F}" type="slidenum">
              <a:rPr lang="en-US" noProof="0" smtClean="0"/>
              <a:t>‹#›</a:t>
            </a:fld>
            <a:endParaRPr lang="en-US" noProof="0"/>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532652" y="9635872"/>
            <a:ext cx="10227393" cy="547688"/>
          </a:xfrm>
        </p:spPr>
        <p:txBody>
          <a:bodyPr/>
          <a:lstStyle/>
          <a:p>
            <a:pPr algn="l"/>
            <a:r>
              <a:rPr lang="en-US" noProof="0"/>
              <a:t>Options evening 2022</a:t>
            </a:r>
          </a:p>
        </p:txBody>
      </p:sp>
      <p:sp>
        <p:nvSpPr>
          <p:cNvPr id="7" name="Text Placeholder 6">
            <a:extLst>
              <a:ext uri="{FF2B5EF4-FFF2-40B4-BE49-F238E27FC236}">
                <a16:creationId xmlns:a16="http://schemas.microsoft.com/office/drawing/2014/main" id="{85EB5327-3B98-4D40-987B-863866194FFC}"/>
              </a:ext>
            </a:extLst>
          </p:cNvPr>
          <p:cNvSpPr>
            <a:spLocks noGrp="1"/>
          </p:cNvSpPr>
          <p:nvPr>
            <p:ph type="body" sz="quarter" idx="14"/>
          </p:nvPr>
        </p:nvSpPr>
        <p:spPr>
          <a:xfrm>
            <a:off x="1588295" y="7955416"/>
            <a:ext cx="14087832" cy="921545"/>
          </a:xfrm>
        </p:spPr>
        <p:txBody>
          <a:bodyPr>
            <a:normAutofit/>
          </a:bodyPr>
          <a:lstStyle>
            <a:lvl1pPr marL="0" indent="0">
              <a:buNone/>
              <a:defRPr sz="2400">
                <a:solidFill>
                  <a:schemeClr val="bg2">
                    <a:lumMod val="75000"/>
                  </a:schemeClr>
                </a:solidFill>
              </a:defRPr>
            </a:lvl1pPr>
            <a:lvl2pPr marL="486000" indent="0">
              <a:buNone/>
              <a:defRPr/>
            </a:lvl2pPr>
          </a:lstStyle>
          <a:p>
            <a:pPr lvl="0"/>
            <a:r>
              <a:rPr lang="en-US" noProof="0"/>
              <a:t>Edit Master text styles</a:t>
            </a:r>
          </a:p>
        </p:txBody>
      </p:sp>
    </p:spTree>
    <p:extLst>
      <p:ext uri="{BB962C8B-B14F-4D97-AF65-F5344CB8AC3E}">
        <p14:creationId xmlns:p14="http://schemas.microsoft.com/office/powerpoint/2010/main" val="32586408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13803-7FA3-48FB-8C80-BE3DA50CD9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6D84CC-D4BE-4B98-A0FB-BD037956F0B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89F0BE-9DF4-43ED-898E-0B7417CAFF05}"/>
              </a:ext>
            </a:extLst>
          </p:cNvPr>
          <p:cNvSpPr>
            <a:spLocks noGrp="1"/>
          </p:cNvSpPr>
          <p:nvPr>
            <p:ph type="dt" sz="half" idx="10"/>
          </p:nvPr>
        </p:nvSpPr>
        <p:spPr/>
        <p:txBody>
          <a:bodyPr/>
          <a:lstStyle/>
          <a:p>
            <a:pPr defTabSz="1371600">
              <a:defRPr/>
            </a:pPr>
            <a:fld id="{CB9DEF2D-A4CE-4352-A19A-1ED50AA9EBFD}" type="datetime1">
              <a:rPr lang="en-GB" smtClean="0">
                <a:solidFill>
                  <a:srgbClr val="CE7242"/>
                </a:solidFill>
              </a:rPr>
              <a:pPr defTabSz="1371600">
                <a:defRPr/>
              </a:pPr>
              <a:t>16/09/2025</a:t>
            </a:fld>
            <a:endParaRPr lang="en-GB">
              <a:solidFill>
                <a:srgbClr val="CE7242"/>
              </a:solidFill>
            </a:endParaRPr>
          </a:p>
        </p:txBody>
      </p:sp>
      <p:sp>
        <p:nvSpPr>
          <p:cNvPr id="5" name="Footer Placeholder 4">
            <a:extLst>
              <a:ext uri="{FF2B5EF4-FFF2-40B4-BE49-F238E27FC236}">
                <a16:creationId xmlns:a16="http://schemas.microsoft.com/office/drawing/2014/main" id="{70BE4837-3310-4619-9CF7-AF2207DABB17}"/>
              </a:ext>
            </a:extLst>
          </p:cNvPr>
          <p:cNvSpPr>
            <a:spLocks noGrp="1"/>
          </p:cNvSpPr>
          <p:nvPr>
            <p:ph type="ftr" sz="quarter" idx="11"/>
          </p:nvPr>
        </p:nvSpPr>
        <p:spPr/>
        <p:txBody>
          <a:bodyPr/>
          <a:lstStyle/>
          <a:p>
            <a:pPr defTabSz="1371600">
              <a:defRPr/>
            </a:pPr>
            <a:r>
              <a:rPr lang="en-GB">
                <a:solidFill>
                  <a:srgbClr val="CE7242"/>
                </a:solidFill>
              </a:rPr>
              <a:t>Literacy   *   Managing Behaviour   *   Curriculum Recovery and Intervention</a:t>
            </a:r>
          </a:p>
        </p:txBody>
      </p:sp>
      <p:sp>
        <p:nvSpPr>
          <p:cNvPr id="6" name="Slide Number Placeholder 5">
            <a:extLst>
              <a:ext uri="{FF2B5EF4-FFF2-40B4-BE49-F238E27FC236}">
                <a16:creationId xmlns:a16="http://schemas.microsoft.com/office/drawing/2014/main" id="{456A21B4-26C6-4EC4-8E27-15CDB63B23B5}"/>
              </a:ext>
            </a:extLst>
          </p:cNvPr>
          <p:cNvSpPr>
            <a:spLocks noGrp="1"/>
          </p:cNvSpPr>
          <p:nvPr>
            <p:ph type="sldNum" sz="quarter" idx="12"/>
          </p:nvPr>
        </p:nvSpPr>
        <p:spPr/>
        <p:txBody>
          <a:bodyPr/>
          <a:lstStyle/>
          <a:p>
            <a:pPr defTabSz="1371600">
              <a:defRPr/>
            </a:pPr>
            <a:fld id="{9E62DEE7-4BE6-4AD0-B41E-9326C7167E37}" type="slidenum">
              <a:rPr lang="en-GB" smtClean="0">
                <a:solidFill>
                  <a:srgbClr val="CE7242"/>
                </a:solidFill>
              </a:rPr>
              <a:pPr defTabSz="1371600">
                <a:defRPr/>
              </a:pPr>
              <a:t>‹#›</a:t>
            </a:fld>
            <a:endParaRPr lang="en-GB">
              <a:solidFill>
                <a:srgbClr val="CE7242"/>
              </a:solidFill>
            </a:endParaRPr>
          </a:p>
        </p:txBody>
      </p:sp>
    </p:spTree>
    <p:extLst>
      <p:ext uri="{BB962C8B-B14F-4D97-AF65-F5344CB8AC3E}">
        <p14:creationId xmlns:p14="http://schemas.microsoft.com/office/powerpoint/2010/main" val="12797889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669801" y="4628647"/>
            <a:ext cx="16948398" cy="500722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71787" y="1530647"/>
            <a:ext cx="16490324" cy="2212520"/>
          </a:xfrm>
          <a:effectLst/>
        </p:spPr>
        <p:txBody>
          <a:bodyPr anchor="b">
            <a:normAutofit/>
          </a:bodyPr>
          <a:lstStyle>
            <a:lvl1pPr>
              <a:defRPr sz="5400">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871791" y="3743168"/>
            <a:ext cx="16490319" cy="885482"/>
          </a:xfrm>
        </p:spPr>
        <p:txBody>
          <a:bodyPr anchor="t">
            <a:normAutofit/>
          </a:bodyPr>
          <a:lstStyle>
            <a:lvl1pPr marL="0" indent="0" algn="l">
              <a:buNone/>
              <a:defRPr sz="2400" cap="all">
                <a:solidFill>
                  <a:schemeClr val="accent1"/>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a:xfrm>
            <a:off x="11408927" y="9635872"/>
            <a:ext cx="4267199" cy="547688"/>
          </a:xfrm>
        </p:spPr>
        <p:txBody>
          <a:bodyPr/>
          <a:lstStyle/>
          <a:p>
            <a:fld id="{73816531-CCD3-4909-A41B-EAB1049BDA8C}" type="datetime1">
              <a:rPr lang="en-US" smtClean="0"/>
              <a:t>9/16/2025</a:t>
            </a:fld>
            <a:endParaRPr lang="en-US"/>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a:xfrm>
            <a:off x="16193045" y="9635872"/>
            <a:ext cx="1578765" cy="547688"/>
          </a:xfrm>
        </p:spPr>
        <p:txBody>
          <a:bodyPr/>
          <a:lstStyle/>
          <a:p>
            <a:fld id="{3A98EE3D-8CD1-4C3F-BD1C-C98C9596463C}" type="slidenum">
              <a:rPr lang="en-US" smtClean="0"/>
              <a:t>‹#›</a:t>
            </a:fld>
            <a:endParaRPr lang="en-US"/>
          </a:p>
        </p:txBody>
      </p:sp>
      <p:sp>
        <p:nvSpPr>
          <p:cNvPr id="11" name="Footer Placeholder 5">
            <a:extLst>
              <a:ext uri="{FF2B5EF4-FFF2-40B4-BE49-F238E27FC236}">
                <a16:creationId xmlns:a16="http://schemas.microsoft.com/office/drawing/2014/main" id="{3FB45199-F13E-4CB5-AF62-71432CD4898C}"/>
              </a:ext>
            </a:extLst>
          </p:cNvPr>
          <p:cNvSpPr>
            <a:spLocks noGrp="1"/>
          </p:cNvSpPr>
          <p:nvPr>
            <p:ph type="ftr" sz="quarter" idx="11"/>
          </p:nvPr>
        </p:nvSpPr>
        <p:spPr>
          <a:xfrm>
            <a:off x="532652" y="9635872"/>
            <a:ext cx="10227393" cy="547688"/>
          </a:xfrm>
        </p:spPr>
        <p:txBody>
          <a:bodyPr/>
          <a:lstStyle/>
          <a:p>
            <a:pPr algn="l"/>
            <a:r>
              <a:rPr lang="en-US"/>
              <a:t>Teach a Course</a:t>
            </a:r>
          </a:p>
        </p:txBody>
      </p:sp>
    </p:spTree>
    <p:extLst>
      <p:ext uri="{BB962C8B-B14F-4D97-AF65-F5344CB8AC3E}">
        <p14:creationId xmlns:p14="http://schemas.microsoft.com/office/powerpoint/2010/main" val="20786715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671726" y="7712962"/>
            <a:ext cx="16936290" cy="188824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71790" y="4565866"/>
            <a:ext cx="16544423" cy="2246261"/>
          </a:xfrm>
        </p:spPr>
        <p:txBody>
          <a:bodyPr anchor="b">
            <a:normAutofit/>
          </a:bodyPr>
          <a:lstStyle>
            <a:lvl1pPr algn="l">
              <a:defRPr sz="5400" b="0" cap="all">
                <a:solidFill>
                  <a:schemeClr val="accent1"/>
                </a:solidFill>
              </a:defRPr>
            </a:lvl1pPr>
          </a:lstStyle>
          <a:p>
            <a:r>
              <a:rPr lang="en-US" noProof="0"/>
              <a:t>Click to edit Master title style</a:t>
            </a:r>
          </a:p>
        </p:txBody>
      </p:sp>
      <p:sp>
        <p:nvSpPr>
          <p:cNvPr id="3" name="Text Placeholder 2"/>
          <p:cNvSpPr>
            <a:spLocks noGrp="1"/>
          </p:cNvSpPr>
          <p:nvPr>
            <p:ph type="body" idx="1"/>
          </p:nvPr>
        </p:nvSpPr>
        <p:spPr>
          <a:xfrm>
            <a:off x="871789" y="6812126"/>
            <a:ext cx="16544423" cy="900834"/>
          </a:xfrm>
        </p:spPr>
        <p:txBody>
          <a:bodyPr anchor="t">
            <a:normAutofit/>
          </a:bodyPr>
          <a:lstStyle>
            <a:lvl1pPr marL="0" indent="0" algn="l">
              <a:buNone/>
              <a:defRPr sz="2700" cap="all">
                <a:solidFill>
                  <a:schemeClr val="accent2"/>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noProof="0"/>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DCE9E340-46EE-4A5F-9C9B-315AD29A92C5}" type="datetimeFigureOut">
              <a:rPr lang="en-US" noProof="0" smtClean="0"/>
              <a:t>9/16/2025</a:t>
            </a:fld>
            <a:endParaRPr lang="en-US" noProof="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noProof="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159F479D-7533-4EEF-A06F-7CD2FE3DB90D}" type="slidenum">
              <a:rPr lang="en-US" noProof="0" smtClean="0"/>
              <a:t>‹#›</a:t>
            </a:fld>
            <a:endParaRPr lang="en-US" noProof="0"/>
          </a:p>
        </p:txBody>
      </p:sp>
    </p:spTree>
    <p:extLst>
      <p:ext uri="{BB962C8B-B14F-4D97-AF65-F5344CB8AC3E}">
        <p14:creationId xmlns:p14="http://schemas.microsoft.com/office/powerpoint/2010/main" val="2007452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950CE4CA-34EA-472D-A23C-1DE165FCAA2F}"/>
              </a:ext>
            </a:extLst>
          </p:cNvPr>
          <p:cNvSpPr>
            <a:spLocks noGrp="1"/>
          </p:cNvSpPr>
          <p:nvPr>
            <p:ph type="dt" sz="half" idx="10"/>
          </p:nvPr>
        </p:nvSpPr>
        <p:spPr>
          <a:xfrm>
            <a:off x="11408927" y="9635872"/>
            <a:ext cx="4267199" cy="547688"/>
          </a:xfrm>
        </p:spPr>
        <p:txBody>
          <a:bodyPr/>
          <a:lstStyle/>
          <a:p>
            <a:fld id="{91CD4B7E-D172-41E4-BE36-64B5A7E393CD}" type="datetimeFigureOut">
              <a:rPr lang="en-US" noProof="0" smtClean="0"/>
              <a:t>9/16/2025</a:t>
            </a:fld>
            <a:endParaRPr lang="en-US" noProof="0"/>
          </a:p>
        </p:txBody>
      </p:sp>
      <p:sp>
        <p:nvSpPr>
          <p:cNvPr id="9" name="Slide Number Placeholder 8">
            <a:extLst>
              <a:ext uri="{FF2B5EF4-FFF2-40B4-BE49-F238E27FC236}">
                <a16:creationId xmlns:a16="http://schemas.microsoft.com/office/drawing/2014/main" id="{52AC1173-613F-48B1-B860-00397875FEEA}"/>
              </a:ext>
            </a:extLst>
          </p:cNvPr>
          <p:cNvSpPr>
            <a:spLocks noGrp="1"/>
          </p:cNvSpPr>
          <p:nvPr>
            <p:ph type="sldNum" sz="quarter" idx="12"/>
          </p:nvPr>
        </p:nvSpPr>
        <p:spPr>
          <a:xfrm>
            <a:off x="16193045" y="9635872"/>
            <a:ext cx="1578765" cy="547688"/>
          </a:xfrm>
        </p:spPr>
        <p:txBody>
          <a:bodyPr/>
          <a:lstStyle/>
          <a:p>
            <a:fld id="{F603CDE5-C1D8-4EDD-870F-A498BAFA520F}" type="slidenum">
              <a:rPr lang="en-US" noProof="0" smtClean="0"/>
              <a:t>‹#›</a:t>
            </a:fld>
            <a:endParaRPr lang="en-US" noProof="0"/>
          </a:p>
        </p:txBody>
      </p:sp>
      <p:sp>
        <p:nvSpPr>
          <p:cNvPr id="10" name="Footer Placeholder 5">
            <a:extLst>
              <a:ext uri="{FF2B5EF4-FFF2-40B4-BE49-F238E27FC236}">
                <a16:creationId xmlns:a16="http://schemas.microsoft.com/office/drawing/2014/main" id="{94036C93-814B-4155-A748-7731CA60AC88}"/>
              </a:ext>
            </a:extLst>
          </p:cNvPr>
          <p:cNvSpPr>
            <a:spLocks noGrp="1"/>
          </p:cNvSpPr>
          <p:nvPr>
            <p:ph type="ftr" sz="quarter" idx="11"/>
          </p:nvPr>
        </p:nvSpPr>
        <p:spPr>
          <a:xfrm>
            <a:off x="532652" y="9635872"/>
            <a:ext cx="10227393" cy="547688"/>
          </a:xfrm>
        </p:spPr>
        <p:txBody>
          <a:bodyPr/>
          <a:lstStyle/>
          <a:p>
            <a:pPr algn="l"/>
            <a:r>
              <a:rPr lang="en-US" noProof="0"/>
              <a:t>Teach a Course</a:t>
            </a:r>
          </a:p>
        </p:txBody>
      </p:sp>
      <p:sp>
        <p:nvSpPr>
          <p:cNvPr id="11" name="Rectangle 10">
            <a:extLst>
              <a:ext uri="{FF2B5EF4-FFF2-40B4-BE49-F238E27FC236}">
                <a16:creationId xmlns:a16="http://schemas.microsoft.com/office/drawing/2014/main" id="{DA4EE69F-D906-40FA-8109-46DF1B1A16FA}"/>
              </a:ext>
            </a:extLst>
          </p:cNvPr>
          <p:cNvSpPr>
            <a:spLocks noChangeAspect="1"/>
          </p:cNvSpPr>
          <p:nvPr userDrawn="1"/>
        </p:nvSpPr>
        <p:spPr>
          <a:xfrm>
            <a:off x="668973" y="909831"/>
            <a:ext cx="16950054" cy="188824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a:extLst>
              <a:ext uri="{FF2B5EF4-FFF2-40B4-BE49-F238E27FC236}">
                <a16:creationId xmlns:a16="http://schemas.microsoft.com/office/drawing/2014/main" id="{7DC41C5E-3615-4EA8-B8E6-E2B196256B1C}"/>
              </a:ext>
            </a:extLst>
          </p:cNvPr>
          <p:cNvSpPr>
            <a:spLocks noGrp="1"/>
          </p:cNvSpPr>
          <p:nvPr>
            <p:ph type="title"/>
          </p:nvPr>
        </p:nvSpPr>
        <p:spPr>
          <a:xfrm>
            <a:off x="871790" y="1094487"/>
            <a:ext cx="16544424" cy="1482498"/>
          </a:xfrm>
        </p:spPr>
        <p:txBody>
          <a:bodyPr/>
          <a:lstStyle>
            <a:lvl1pPr>
              <a:defRPr>
                <a:solidFill>
                  <a:schemeClr val="bg1"/>
                </a:solidFill>
              </a:defRPr>
            </a:lvl1pPr>
          </a:lstStyle>
          <a:p>
            <a:r>
              <a:rPr lang="en-US" noProof="0"/>
              <a:t>Click to edit Master title style</a:t>
            </a:r>
          </a:p>
        </p:txBody>
      </p:sp>
      <p:sp>
        <p:nvSpPr>
          <p:cNvPr id="13" name="Text Placeholder 2">
            <a:extLst>
              <a:ext uri="{FF2B5EF4-FFF2-40B4-BE49-F238E27FC236}">
                <a16:creationId xmlns:a16="http://schemas.microsoft.com/office/drawing/2014/main" id="{9555D9C2-1EA2-4557-9496-E7AEA7A128B8}"/>
              </a:ext>
            </a:extLst>
          </p:cNvPr>
          <p:cNvSpPr>
            <a:spLocks noGrp="1"/>
          </p:cNvSpPr>
          <p:nvPr>
            <p:ph type="body" idx="1"/>
          </p:nvPr>
        </p:nvSpPr>
        <p:spPr>
          <a:xfrm>
            <a:off x="1330829" y="3376338"/>
            <a:ext cx="7630613" cy="804008"/>
          </a:xfrm>
        </p:spPr>
        <p:txBody>
          <a:bodyPr anchor="b">
            <a:noAutofit/>
          </a:bodyPr>
          <a:lstStyle>
            <a:lvl1pPr marL="0" indent="0">
              <a:buNone/>
              <a:defRPr sz="3300" b="0">
                <a:solidFill>
                  <a:schemeClr val="accent2"/>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noProof="0"/>
              <a:t>Edit Master text styles</a:t>
            </a:r>
          </a:p>
        </p:txBody>
      </p:sp>
      <p:sp>
        <p:nvSpPr>
          <p:cNvPr id="14" name="Content Placeholder 3">
            <a:extLst>
              <a:ext uri="{FF2B5EF4-FFF2-40B4-BE49-F238E27FC236}">
                <a16:creationId xmlns:a16="http://schemas.microsoft.com/office/drawing/2014/main" id="{A464C6A4-3497-4DA5-945D-7A771E383ACF}"/>
              </a:ext>
            </a:extLst>
          </p:cNvPr>
          <p:cNvSpPr>
            <a:spLocks noGrp="1"/>
          </p:cNvSpPr>
          <p:nvPr>
            <p:ph sz="half" idx="2"/>
          </p:nvPr>
        </p:nvSpPr>
        <p:spPr>
          <a:xfrm>
            <a:off x="871791" y="4389079"/>
            <a:ext cx="8089650" cy="4402499"/>
          </a:xfrm>
        </p:spPr>
        <p:txBody>
          <a:bodyPr anchor="t">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4">
            <a:extLst>
              <a:ext uri="{FF2B5EF4-FFF2-40B4-BE49-F238E27FC236}">
                <a16:creationId xmlns:a16="http://schemas.microsoft.com/office/drawing/2014/main" id="{91C3F39A-C070-4EEB-9285-4EFBEE5FB54A}"/>
              </a:ext>
            </a:extLst>
          </p:cNvPr>
          <p:cNvSpPr>
            <a:spLocks noGrp="1"/>
          </p:cNvSpPr>
          <p:nvPr>
            <p:ph type="body" sz="quarter" idx="3"/>
          </p:nvPr>
        </p:nvSpPr>
        <p:spPr>
          <a:xfrm>
            <a:off x="9785603" y="3376339"/>
            <a:ext cx="7630610" cy="830060"/>
          </a:xfrm>
        </p:spPr>
        <p:txBody>
          <a:bodyPr anchor="b">
            <a:noAutofit/>
          </a:bodyPr>
          <a:lstStyle>
            <a:lvl1pPr marL="0" indent="0">
              <a:buNone/>
              <a:defRPr sz="3300" b="0">
                <a:solidFill>
                  <a:schemeClr val="accent2"/>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noProof="0"/>
              <a:t>Edit Master text styles</a:t>
            </a:r>
          </a:p>
        </p:txBody>
      </p:sp>
      <p:sp>
        <p:nvSpPr>
          <p:cNvPr id="16" name="Content Placeholder 5">
            <a:extLst>
              <a:ext uri="{FF2B5EF4-FFF2-40B4-BE49-F238E27FC236}">
                <a16:creationId xmlns:a16="http://schemas.microsoft.com/office/drawing/2014/main" id="{07E4AC67-32FA-4B42-9340-5E57C82F7437}"/>
              </a:ext>
            </a:extLst>
          </p:cNvPr>
          <p:cNvSpPr>
            <a:spLocks noGrp="1"/>
          </p:cNvSpPr>
          <p:nvPr>
            <p:ph sz="quarter" idx="4"/>
          </p:nvPr>
        </p:nvSpPr>
        <p:spPr>
          <a:xfrm>
            <a:off x="9326564" y="4389079"/>
            <a:ext cx="8089650" cy="4402499"/>
          </a:xfrm>
        </p:spPr>
        <p:txBody>
          <a:bodyPr anchor="t">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8951444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5F22525-79A2-451F-9944-47D4183A4515}"/>
              </a:ext>
            </a:extLst>
          </p:cNvPr>
          <p:cNvSpPr>
            <a:spLocks noGrp="1"/>
          </p:cNvSpPr>
          <p:nvPr>
            <p:ph type="dt" sz="half" idx="10"/>
          </p:nvPr>
        </p:nvSpPr>
        <p:spPr>
          <a:xfrm>
            <a:off x="11408927" y="9635872"/>
            <a:ext cx="4267199" cy="547688"/>
          </a:xfrm>
        </p:spPr>
        <p:txBody>
          <a:bodyPr/>
          <a:lstStyle/>
          <a:p>
            <a:fld id="{91CD4B7E-D172-41E4-BE36-64B5A7E393CD}" type="datetimeFigureOut">
              <a:rPr lang="en-US" noProof="0" smtClean="0"/>
              <a:t>9/16/2025</a:t>
            </a:fld>
            <a:endParaRPr lang="en-US" noProof="0"/>
          </a:p>
        </p:txBody>
      </p:sp>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6193045" y="9635872"/>
            <a:ext cx="1578765" cy="547688"/>
          </a:xfrm>
        </p:spPr>
        <p:txBody>
          <a:bodyPr/>
          <a:lstStyle/>
          <a:p>
            <a:fld id="{F603CDE5-C1D8-4EDD-870F-A498BAFA520F}" type="slidenum">
              <a:rPr lang="en-US" noProof="0" smtClean="0"/>
              <a:t>‹#›</a:t>
            </a:fld>
            <a:endParaRPr lang="en-US" noProof="0"/>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532652" y="9635872"/>
            <a:ext cx="10227393" cy="547688"/>
          </a:xfrm>
        </p:spPr>
        <p:txBody>
          <a:bodyPr/>
          <a:lstStyle/>
          <a:p>
            <a:pPr algn="l"/>
            <a:r>
              <a:rPr lang="en-US" noProof="0"/>
              <a:t>Teach a Course</a:t>
            </a:r>
          </a:p>
        </p:txBody>
      </p:sp>
      <p:sp>
        <p:nvSpPr>
          <p:cNvPr id="7" name="Rectangle 6">
            <a:extLst>
              <a:ext uri="{FF2B5EF4-FFF2-40B4-BE49-F238E27FC236}">
                <a16:creationId xmlns:a16="http://schemas.microsoft.com/office/drawing/2014/main" id="{0020220C-6241-4A3B-9017-445FC82876DD}"/>
              </a:ext>
            </a:extLst>
          </p:cNvPr>
          <p:cNvSpPr>
            <a:spLocks noChangeAspect="1"/>
          </p:cNvSpPr>
          <p:nvPr userDrawn="1"/>
        </p:nvSpPr>
        <p:spPr>
          <a:xfrm>
            <a:off x="661025" y="909831"/>
            <a:ext cx="16950054" cy="188824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863841" y="1094487"/>
            <a:ext cx="16544424" cy="1482498"/>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20545087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A4B42F-2C80-4037-BF8E-C209D59D9300}"/>
              </a:ext>
            </a:extLst>
          </p:cNvPr>
          <p:cNvSpPr>
            <a:spLocks noGrp="1"/>
          </p:cNvSpPr>
          <p:nvPr>
            <p:ph type="dt" sz="half" idx="10"/>
          </p:nvPr>
        </p:nvSpPr>
        <p:spPr>
          <a:xfrm>
            <a:off x="11408927" y="9653065"/>
            <a:ext cx="4267199" cy="547688"/>
          </a:xfrm>
        </p:spPr>
        <p:txBody>
          <a:bodyPr/>
          <a:lstStyle/>
          <a:p>
            <a:fld id="{91CD4B7E-D172-41E4-BE36-64B5A7E393CD}" type="datetimeFigureOut">
              <a:rPr lang="en-US" noProof="0" smtClean="0"/>
              <a:t>9/16/2025</a:t>
            </a:fld>
            <a:endParaRPr lang="en-US" noProof="0"/>
          </a:p>
        </p:txBody>
      </p:sp>
      <p:sp>
        <p:nvSpPr>
          <p:cNvPr id="4" name="Slide Number Placeholder 3">
            <a:extLst>
              <a:ext uri="{FF2B5EF4-FFF2-40B4-BE49-F238E27FC236}">
                <a16:creationId xmlns:a16="http://schemas.microsoft.com/office/drawing/2014/main" id="{78E56474-3A38-4097-8649-FAF662D8CFF7}"/>
              </a:ext>
            </a:extLst>
          </p:cNvPr>
          <p:cNvSpPr>
            <a:spLocks noGrp="1"/>
          </p:cNvSpPr>
          <p:nvPr>
            <p:ph type="sldNum" sz="quarter" idx="12"/>
          </p:nvPr>
        </p:nvSpPr>
        <p:spPr>
          <a:xfrm>
            <a:off x="16193045" y="9653065"/>
            <a:ext cx="1578765" cy="547688"/>
          </a:xfrm>
        </p:spPr>
        <p:txBody>
          <a:bodyPr/>
          <a:lstStyle/>
          <a:p>
            <a:fld id="{F603CDE5-C1D8-4EDD-870F-A498BAFA520F}" type="slidenum">
              <a:rPr lang="en-US" noProof="0" smtClean="0"/>
              <a:t>‹#›</a:t>
            </a:fld>
            <a:endParaRPr lang="en-US" noProof="0"/>
          </a:p>
        </p:txBody>
      </p:sp>
      <p:sp>
        <p:nvSpPr>
          <p:cNvPr id="5" name="Footer Placeholder 5">
            <a:extLst>
              <a:ext uri="{FF2B5EF4-FFF2-40B4-BE49-F238E27FC236}">
                <a16:creationId xmlns:a16="http://schemas.microsoft.com/office/drawing/2014/main" id="{FF907DD0-6A5F-4994-AB77-82E297226896}"/>
              </a:ext>
            </a:extLst>
          </p:cNvPr>
          <p:cNvSpPr>
            <a:spLocks noGrp="1"/>
          </p:cNvSpPr>
          <p:nvPr>
            <p:ph type="ftr" sz="quarter" idx="11"/>
          </p:nvPr>
        </p:nvSpPr>
        <p:spPr>
          <a:xfrm>
            <a:off x="532652" y="9653065"/>
            <a:ext cx="10227393" cy="547688"/>
          </a:xfrm>
        </p:spPr>
        <p:txBody>
          <a:bodyPr/>
          <a:lstStyle/>
          <a:p>
            <a:pPr algn="l"/>
            <a:r>
              <a:rPr lang="en-US" noProof="0"/>
              <a:t>Teach a Course</a:t>
            </a:r>
          </a:p>
        </p:txBody>
      </p:sp>
    </p:spTree>
    <p:extLst>
      <p:ext uri="{BB962C8B-B14F-4D97-AF65-F5344CB8AC3E}">
        <p14:creationId xmlns:p14="http://schemas.microsoft.com/office/powerpoint/2010/main" val="5434939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11BF3AA-AA64-40B2-94AA-20312968771D}"/>
              </a:ext>
            </a:extLst>
          </p:cNvPr>
          <p:cNvSpPr>
            <a:spLocks noGrp="1"/>
          </p:cNvSpPr>
          <p:nvPr>
            <p:ph type="dt" sz="half" idx="10"/>
          </p:nvPr>
        </p:nvSpPr>
        <p:spPr>
          <a:xfrm>
            <a:off x="11408927" y="9635872"/>
            <a:ext cx="4267199" cy="547688"/>
          </a:xfrm>
        </p:spPr>
        <p:txBody>
          <a:bodyPr/>
          <a:lstStyle/>
          <a:p>
            <a:fld id="{91CD4B7E-D172-41E4-BE36-64B5A7E393CD}" type="datetimeFigureOut">
              <a:rPr lang="en-US" noProof="0" smtClean="0"/>
              <a:t>9/16/2025</a:t>
            </a:fld>
            <a:endParaRPr lang="en-US" noProof="0"/>
          </a:p>
        </p:txBody>
      </p:sp>
      <p:sp>
        <p:nvSpPr>
          <p:cNvPr id="7" name="Slide Number Placeholder 6">
            <a:extLst>
              <a:ext uri="{FF2B5EF4-FFF2-40B4-BE49-F238E27FC236}">
                <a16:creationId xmlns:a16="http://schemas.microsoft.com/office/drawing/2014/main" id="{E1444EA1-5452-4A23-B72D-9B65C311F2FC}"/>
              </a:ext>
            </a:extLst>
          </p:cNvPr>
          <p:cNvSpPr>
            <a:spLocks noGrp="1"/>
          </p:cNvSpPr>
          <p:nvPr>
            <p:ph type="sldNum" sz="quarter" idx="12"/>
          </p:nvPr>
        </p:nvSpPr>
        <p:spPr>
          <a:xfrm>
            <a:off x="16193045" y="9635872"/>
            <a:ext cx="1578765" cy="547688"/>
          </a:xfrm>
        </p:spPr>
        <p:txBody>
          <a:bodyPr/>
          <a:lstStyle/>
          <a:p>
            <a:fld id="{F603CDE5-C1D8-4EDD-870F-A498BAFA520F}" type="slidenum">
              <a:rPr lang="en-US" noProof="0" smtClean="0"/>
              <a:t>‹#›</a:t>
            </a:fld>
            <a:endParaRPr lang="en-US" noProof="0"/>
          </a:p>
        </p:txBody>
      </p:sp>
      <p:sp>
        <p:nvSpPr>
          <p:cNvPr id="8" name="Footer Placeholder 5">
            <a:extLst>
              <a:ext uri="{FF2B5EF4-FFF2-40B4-BE49-F238E27FC236}">
                <a16:creationId xmlns:a16="http://schemas.microsoft.com/office/drawing/2014/main" id="{3A5BB48A-749C-4DBB-8723-91ACE9CEA73E}"/>
              </a:ext>
            </a:extLst>
          </p:cNvPr>
          <p:cNvSpPr>
            <a:spLocks noGrp="1"/>
          </p:cNvSpPr>
          <p:nvPr>
            <p:ph type="ftr" sz="quarter" idx="11"/>
          </p:nvPr>
        </p:nvSpPr>
        <p:spPr>
          <a:xfrm>
            <a:off x="532652" y="9635872"/>
            <a:ext cx="10227393" cy="547688"/>
          </a:xfrm>
        </p:spPr>
        <p:txBody>
          <a:bodyPr/>
          <a:lstStyle/>
          <a:p>
            <a:pPr algn="l"/>
            <a:r>
              <a:rPr lang="en-US" noProof="0"/>
              <a:t>Teach a Course</a:t>
            </a:r>
          </a:p>
        </p:txBody>
      </p:sp>
      <p:sp>
        <p:nvSpPr>
          <p:cNvPr id="9" name="Rectangle 8">
            <a:extLst>
              <a:ext uri="{FF2B5EF4-FFF2-40B4-BE49-F238E27FC236}">
                <a16:creationId xmlns:a16="http://schemas.microsoft.com/office/drawing/2014/main" id="{24F70AE1-0373-4B8E-9C6F-A87681145315}"/>
              </a:ext>
            </a:extLst>
          </p:cNvPr>
          <p:cNvSpPr>
            <a:spLocks noChangeAspect="1"/>
          </p:cNvSpPr>
          <p:nvPr userDrawn="1"/>
        </p:nvSpPr>
        <p:spPr>
          <a:xfrm>
            <a:off x="671726" y="7712960"/>
            <a:ext cx="16947300" cy="19120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A4CFD6FA-0DEF-4E30-82DA-0BAB26B41E5B}"/>
              </a:ext>
            </a:extLst>
          </p:cNvPr>
          <p:cNvSpPr>
            <a:spLocks noGrp="1"/>
          </p:cNvSpPr>
          <p:nvPr>
            <p:ph type="title"/>
          </p:nvPr>
        </p:nvSpPr>
        <p:spPr>
          <a:xfrm>
            <a:off x="871789" y="7893444"/>
            <a:ext cx="7364168" cy="1034271"/>
          </a:xfrm>
        </p:spPr>
        <p:txBody>
          <a:bodyPr anchor="ctr"/>
          <a:lstStyle>
            <a:lvl1pPr algn="l">
              <a:defRPr sz="3000" b="0">
                <a:solidFill>
                  <a:schemeClr val="accent1">
                    <a:lumMod val="50000"/>
                  </a:schemeClr>
                </a:solidFill>
              </a:defRPr>
            </a:lvl1pPr>
          </a:lstStyle>
          <a:p>
            <a:r>
              <a:rPr lang="en-US" noProof="0"/>
              <a:t>Click to edit Master title style</a:t>
            </a:r>
          </a:p>
        </p:txBody>
      </p:sp>
      <p:sp>
        <p:nvSpPr>
          <p:cNvPr id="11" name="Content Placeholder 2">
            <a:extLst>
              <a:ext uri="{FF2B5EF4-FFF2-40B4-BE49-F238E27FC236}">
                <a16:creationId xmlns:a16="http://schemas.microsoft.com/office/drawing/2014/main" id="{C01EE411-05BB-43B4-BF85-4222430030F4}"/>
              </a:ext>
            </a:extLst>
          </p:cNvPr>
          <p:cNvSpPr>
            <a:spLocks noGrp="1"/>
          </p:cNvSpPr>
          <p:nvPr>
            <p:ph idx="1"/>
          </p:nvPr>
        </p:nvSpPr>
        <p:spPr>
          <a:xfrm>
            <a:off x="671724" y="901800"/>
            <a:ext cx="16939260" cy="6307200"/>
          </a:xfrm>
        </p:spPr>
        <p:txBody>
          <a:bodyPr anchor="ctr">
            <a:normAutofit/>
          </a:bodyPr>
          <a:lstStyle>
            <a:lvl1pPr>
              <a:defRPr sz="3000">
                <a:solidFill>
                  <a:schemeClr val="tx2"/>
                </a:solidFill>
              </a:defRPr>
            </a:lvl1pPr>
            <a:lvl2pPr>
              <a:defRPr sz="2700">
                <a:solidFill>
                  <a:schemeClr val="tx2"/>
                </a:solidFill>
              </a:defRPr>
            </a:lvl2pPr>
            <a:lvl3pPr>
              <a:defRPr sz="2400">
                <a:solidFill>
                  <a:schemeClr val="tx2"/>
                </a:solidFill>
              </a:defRPr>
            </a:lvl3pPr>
            <a:lvl4pPr>
              <a:defRPr sz="2100">
                <a:solidFill>
                  <a:schemeClr val="tx2"/>
                </a:solidFill>
              </a:defRPr>
            </a:lvl4pPr>
            <a:lvl5pPr>
              <a:defRPr sz="2100">
                <a:solidFill>
                  <a:schemeClr val="tx2"/>
                </a:solidFill>
              </a:defRPr>
            </a:lvl5pPr>
            <a:lvl6pPr>
              <a:defRPr sz="2100">
                <a:solidFill>
                  <a:schemeClr val="tx2"/>
                </a:solidFill>
              </a:defRPr>
            </a:lvl6pPr>
            <a:lvl7pPr>
              <a:defRPr sz="2100">
                <a:solidFill>
                  <a:schemeClr val="tx2"/>
                </a:solidFill>
              </a:defRPr>
            </a:lvl7pPr>
            <a:lvl8pPr>
              <a:defRPr sz="2100">
                <a:solidFill>
                  <a:schemeClr val="tx2"/>
                </a:solidFill>
              </a:defRPr>
            </a:lvl8pPr>
            <a:lvl9pPr>
              <a:defRPr sz="2100">
                <a:solidFill>
                  <a:schemeClr val="tx2"/>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3">
            <a:extLst>
              <a:ext uri="{FF2B5EF4-FFF2-40B4-BE49-F238E27FC236}">
                <a16:creationId xmlns:a16="http://schemas.microsoft.com/office/drawing/2014/main" id="{7C2A48C1-57D3-4A3D-B843-6ACC41EEE8E6}"/>
              </a:ext>
            </a:extLst>
          </p:cNvPr>
          <p:cNvSpPr>
            <a:spLocks noGrp="1"/>
          </p:cNvSpPr>
          <p:nvPr>
            <p:ph type="body" sz="half" idx="2"/>
          </p:nvPr>
        </p:nvSpPr>
        <p:spPr>
          <a:xfrm>
            <a:off x="8611235" y="7893445"/>
            <a:ext cx="8804981" cy="1034273"/>
          </a:xfrm>
        </p:spPr>
        <p:txBody>
          <a:bodyPr anchor="ctr">
            <a:normAutofit/>
          </a:bodyPr>
          <a:lstStyle>
            <a:lvl1pPr marL="0" indent="0" algn="r">
              <a:buNone/>
              <a:defRPr sz="1650">
                <a:solidFill>
                  <a:schemeClr val="bg1"/>
                </a:solidFill>
              </a:defRPr>
            </a:lvl1pPr>
            <a:lvl2pPr marL="685800" indent="0">
              <a:buNone/>
              <a:defRPr sz="165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noProof="0"/>
              <a:t>Edit Master text styles</a:t>
            </a:r>
          </a:p>
        </p:txBody>
      </p:sp>
    </p:spTree>
    <p:extLst>
      <p:ext uri="{BB962C8B-B14F-4D97-AF65-F5344CB8AC3E}">
        <p14:creationId xmlns:p14="http://schemas.microsoft.com/office/powerpoint/2010/main" val="38843089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506B7143-9C17-4A62-9B23-F2717C500886}"/>
              </a:ext>
            </a:extLst>
          </p:cNvPr>
          <p:cNvSpPr>
            <a:spLocks noGrp="1"/>
          </p:cNvSpPr>
          <p:nvPr>
            <p:ph type="dt" sz="half" idx="10"/>
          </p:nvPr>
        </p:nvSpPr>
        <p:spPr>
          <a:xfrm>
            <a:off x="11408927" y="9635872"/>
            <a:ext cx="4267199" cy="547688"/>
          </a:xfrm>
        </p:spPr>
        <p:txBody>
          <a:bodyPr/>
          <a:lstStyle/>
          <a:p>
            <a:fld id="{91CD4B7E-D172-41E4-BE36-64B5A7E393CD}" type="datetimeFigureOut">
              <a:rPr lang="en-US" noProof="0" smtClean="0"/>
              <a:t>9/16/2025</a:t>
            </a:fld>
            <a:endParaRPr lang="en-US" noProof="0"/>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6193045" y="9635872"/>
            <a:ext cx="1578765" cy="547688"/>
          </a:xfrm>
        </p:spPr>
        <p:txBody>
          <a:bodyPr/>
          <a:lstStyle/>
          <a:p>
            <a:fld id="{F603CDE5-C1D8-4EDD-870F-A498BAFA520F}" type="slidenum">
              <a:rPr lang="en-US" noProof="0" smtClean="0"/>
              <a:t>‹#›</a:t>
            </a:fld>
            <a:endParaRPr lang="en-US" noProof="0"/>
          </a:p>
        </p:txBody>
      </p:sp>
      <p:sp>
        <p:nvSpPr>
          <p:cNvPr id="8" name="Footer Placeholder 5">
            <a:extLst>
              <a:ext uri="{FF2B5EF4-FFF2-40B4-BE49-F238E27FC236}">
                <a16:creationId xmlns:a16="http://schemas.microsoft.com/office/drawing/2014/main" id="{D740D193-BF72-46A1-AFE9-DA960BABE465}"/>
              </a:ext>
            </a:extLst>
          </p:cNvPr>
          <p:cNvSpPr>
            <a:spLocks noGrp="1"/>
          </p:cNvSpPr>
          <p:nvPr>
            <p:ph type="ftr" sz="quarter" idx="11"/>
          </p:nvPr>
        </p:nvSpPr>
        <p:spPr>
          <a:xfrm>
            <a:off x="532652" y="9635872"/>
            <a:ext cx="10227393" cy="547688"/>
          </a:xfrm>
        </p:spPr>
        <p:txBody>
          <a:bodyPr/>
          <a:lstStyle/>
          <a:p>
            <a:pPr algn="l"/>
            <a:r>
              <a:rPr lang="en-US" noProof="0"/>
              <a:t>Teach a Course</a:t>
            </a:r>
          </a:p>
        </p:txBody>
      </p:sp>
      <p:sp>
        <p:nvSpPr>
          <p:cNvPr id="9" name="Title 1">
            <a:extLst>
              <a:ext uri="{FF2B5EF4-FFF2-40B4-BE49-F238E27FC236}">
                <a16:creationId xmlns:a16="http://schemas.microsoft.com/office/drawing/2014/main" id="{F47352EA-4890-4FE1-97BD-8CCB09F58794}"/>
              </a:ext>
            </a:extLst>
          </p:cNvPr>
          <p:cNvSpPr>
            <a:spLocks noGrp="1"/>
          </p:cNvSpPr>
          <p:nvPr>
            <p:ph type="title"/>
          </p:nvPr>
        </p:nvSpPr>
        <p:spPr>
          <a:xfrm>
            <a:off x="871790" y="7040084"/>
            <a:ext cx="16544424" cy="850107"/>
          </a:xfrm>
        </p:spPr>
        <p:txBody>
          <a:bodyPr anchor="b">
            <a:normAutofit/>
          </a:bodyPr>
          <a:lstStyle>
            <a:lvl1pPr algn="l">
              <a:defRPr sz="3600" b="0">
                <a:solidFill>
                  <a:schemeClr val="accent1"/>
                </a:solidFill>
              </a:defRPr>
            </a:lvl1pPr>
          </a:lstStyle>
          <a:p>
            <a:r>
              <a:rPr lang="en-US" noProof="0"/>
              <a:t>Click to edit Master title style</a:t>
            </a:r>
          </a:p>
        </p:txBody>
      </p:sp>
      <p:sp>
        <p:nvSpPr>
          <p:cNvPr id="10" name="Picture Placeholder 2">
            <a:extLst>
              <a:ext uri="{FF2B5EF4-FFF2-40B4-BE49-F238E27FC236}">
                <a16:creationId xmlns:a16="http://schemas.microsoft.com/office/drawing/2014/main" id="{EEBAE269-6AC1-4BFB-8694-696AFD04DC84}"/>
              </a:ext>
            </a:extLst>
          </p:cNvPr>
          <p:cNvSpPr>
            <a:spLocks noGrp="1" noChangeAspect="1"/>
          </p:cNvSpPr>
          <p:nvPr>
            <p:ph type="pic" idx="1"/>
          </p:nvPr>
        </p:nvSpPr>
        <p:spPr>
          <a:xfrm>
            <a:off x="671726" y="899588"/>
            <a:ext cx="16936289" cy="5335878"/>
          </a:xfrm>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noProof="0"/>
              <a:t>Click icon to add picture</a:t>
            </a:r>
          </a:p>
        </p:txBody>
      </p:sp>
      <p:sp>
        <p:nvSpPr>
          <p:cNvPr id="11" name="Text Placeholder 3">
            <a:extLst>
              <a:ext uri="{FF2B5EF4-FFF2-40B4-BE49-F238E27FC236}">
                <a16:creationId xmlns:a16="http://schemas.microsoft.com/office/drawing/2014/main" id="{F67E35A4-831E-477F-9962-C62C2A6492CD}"/>
              </a:ext>
            </a:extLst>
          </p:cNvPr>
          <p:cNvSpPr>
            <a:spLocks noGrp="1"/>
          </p:cNvSpPr>
          <p:nvPr>
            <p:ph type="body" sz="half" idx="2"/>
          </p:nvPr>
        </p:nvSpPr>
        <p:spPr>
          <a:xfrm>
            <a:off x="871789" y="7890191"/>
            <a:ext cx="16544426" cy="898007"/>
          </a:xfrm>
        </p:spPr>
        <p:txBody>
          <a:bodyPr>
            <a:normAutofit/>
          </a:bodyPr>
          <a:lstStyle>
            <a:lvl1pPr marL="0" indent="0">
              <a:buNone/>
              <a:defRPr sz="18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noProof="0"/>
              <a:t>Edit Master text styles</a:t>
            </a:r>
          </a:p>
        </p:txBody>
      </p:sp>
    </p:spTree>
    <p:extLst>
      <p:ext uri="{BB962C8B-B14F-4D97-AF65-F5344CB8AC3E}">
        <p14:creationId xmlns:p14="http://schemas.microsoft.com/office/powerpoint/2010/main" val="31063845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6363413" y="961652"/>
            <a:ext cx="5554316" cy="8624192"/>
          </a:xfrm>
          <a:solidFill>
            <a:schemeClr val="bg1">
              <a:lumMod val="85000"/>
            </a:schemeClr>
          </a:solidFill>
        </p:spPr>
        <p:txBody>
          <a:bodyPr>
            <a:normAutofit/>
          </a:bodyPr>
          <a:lstStyle>
            <a:lvl1pPr marL="0" indent="0" algn="ctr">
              <a:buNone/>
              <a:defRPr sz="30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noProof="0"/>
              <a:t>Click icon to add picture</a:t>
            </a:r>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12070747" y="961652"/>
            <a:ext cx="5554316" cy="8624192"/>
          </a:xfrm>
          <a:solidFill>
            <a:schemeClr val="bg1">
              <a:lumMod val="85000"/>
            </a:schemeClr>
          </a:solidFill>
        </p:spPr>
        <p:txBody>
          <a:bodyPr>
            <a:normAutofit/>
          </a:bodyPr>
          <a:lstStyle>
            <a:lvl1pPr marL="0" indent="0" algn="ctr">
              <a:buNone/>
              <a:defRPr sz="30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noProof="0"/>
              <a:t>Click icon to add picture</a:t>
            </a:r>
          </a:p>
        </p:txBody>
      </p:sp>
      <p:sp>
        <p:nvSpPr>
          <p:cNvPr id="4" name="Text Placeholder 3">
            <a:extLst>
              <a:ext uri="{FF2B5EF4-FFF2-40B4-BE49-F238E27FC236}">
                <a16:creationId xmlns:a16="http://schemas.microsoft.com/office/drawing/2014/main" id="{9AC935A1-3DFF-457D-8C70-E337C3D84F5A}"/>
              </a:ext>
            </a:extLst>
          </p:cNvPr>
          <p:cNvSpPr>
            <a:spLocks noGrp="1"/>
          </p:cNvSpPr>
          <p:nvPr>
            <p:ph type="body" sz="half" idx="2"/>
          </p:nvPr>
        </p:nvSpPr>
        <p:spPr>
          <a:xfrm>
            <a:off x="537794" y="3086100"/>
            <a:ext cx="5686326" cy="5717382"/>
          </a:xfrm>
        </p:spPr>
        <p:txBody>
          <a:bodyPr/>
          <a:lstStyle>
            <a:lvl1pPr marL="324000" indent="-324000">
              <a:lnSpc>
                <a:spcPct val="90000"/>
              </a:lnSpc>
              <a:buFont typeface="Wingdings" panose="05000000000000000000" pitchFamily="2" charset="2"/>
              <a:buChar char="§"/>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noProof="0"/>
              <a:t>Edit Master text styles</a:t>
            </a:r>
          </a:p>
        </p:txBody>
      </p:sp>
      <p:sp>
        <p:nvSpPr>
          <p:cNvPr id="5" name="Date Placeholder 4">
            <a:extLst>
              <a:ext uri="{FF2B5EF4-FFF2-40B4-BE49-F238E27FC236}">
                <a16:creationId xmlns:a16="http://schemas.microsoft.com/office/drawing/2014/main" id="{506B7143-9C17-4A62-9B23-F2717C500886}"/>
              </a:ext>
            </a:extLst>
          </p:cNvPr>
          <p:cNvSpPr>
            <a:spLocks noGrp="1"/>
          </p:cNvSpPr>
          <p:nvPr>
            <p:ph type="dt" sz="half" idx="10"/>
          </p:nvPr>
        </p:nvSpPr>
        <p:spPr>
          <a:xfrm>
            <a:off x="11408927" y="9635872"/>
            <a:ext cx="4267199" cy="547688"/>
          </a:xfrm>
        </p:spPr>
        <p:txBody>
          <a:bodyPr/>
          <a:lstStyle/>
          <a:p>
            <a:fld id="{91CD4B7E-D172-41E4-BE36-64B5A7E393CD}" type="datetimeFigureOut">
              <a:rPr lang="en-US" noProof="0" smtClean="0"/>
              <a:t>9/16/2025</a:t>
            </a:fld>
            <a:endParaRPr lang="en-US" noProof="0"/>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6193045" y="9635872"/>
            <a:ext cx="1578765" cy="547688"/>
          </a:xfrm>
        </p:spPr>
        <p:txBody>
          <a:bodyPr/>
          <a:lstStyle/>
          <a:p>
            <a:fld id="{F603CDE5-C1D8-4EDD-870F-A498BAFA520F}" type="slidenum">
              <a:rPr lang="en-US" noProof="0" smtClean="0"/>
              <a:t>‹#›</a:t>
            </a:fld>
            <a:endParaRPr lang="en-US" noProof="0"/>
          </a:p>
        </p:txBody>
      </p:sp>
      <p:sp>
        <p:nvSpPr>
          <p:cNvPr id="11" name="Footer Placeholder 5">
            <a:extLst>
              <a:ext uri="{FF2B5EF4-FFF2-40B4-BE49-F238E27FC236}">
                <a16:creationId xmlns:a16="http://schemas.microsoft.com/office/drawing/2014/main" id="{A620A17C-5577-4021-9044-146DC609ECC5}"/>
              </a:ext>
            </a:extLst>
          </p:cNvPr>
          <p:cNvSpPr>
            <a:spLocks noGrp="1"/>
          </p:cNvSpPr>
          <p:nvPr>
            <p:ph type="ftr" sz="quarter" idx="11"/>
          </p:nvPr>
        </p:nvSpPr>
        <p:spPr>
          <a:xfrm>
            <a:off x="532652" y="9635872"/>
            <a:ext cx="10227393" cy="547688"/>
          </a:xfrm>
        </p:spPr>
        <p:txBody>
          <a:bodyPr/>
          <a:lstStyle/>
          <a:p>
            <a:pPr algn="l"/>
            <a:r>
              <a:rPr lang="en-US" noProof="0"/>
              <a:t>Teach a Course</a:t>
            </a:r>
          </a:p>
        </p:txBody>
      </p:sp>
    </p:spTree>
    <p:extLst>
      <p:ext uri="{BB962C8B-B14F-4D97-AF65-F5344CB8AC3E}">
        <p14:creationId xmlns:p14="http://schemas.microsoft.com/office/powerpoint/2010/main" val="40786736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Picture with Caption_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662939" y="961652"/>
            <a:ext cx="5554316" cy="8624192"/>
          </a:xfrm>
          <a:solidFill>
            <a:schemeClr val="bg1">
              <a:lumMod val="85000"/>
            </a:schemeClr>
          </a:solidFill>
        </p:spPr>
        <p:txBody>
          <a:bodyPr>
            <a:normAutofit/>
          </a:bodyPr>
          <a:lstStyle>
            <a:lvl1pPr marL="0" indent="0" algn="ctr">
              <a:buNone/>
              <a:defRPr sz="30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noProof="0"/>
              <a:t>Click icon to add picture</a:t>
            </a:r>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12070747" y="961652"/>
            <a:ext cx="5554316" cy="8624192"/>
          </a:xfrm>
          <a:solidFill>
            <a:schemeClr val="bg1">
              <a:lumMod val="85000"/>
            </a:schemeClr>
          </a:solidFill>
        </p:spPr>
        <p:txBody>
          <a:bodyPr>
            <a:normAutofit/>
          </a:bodyPr>
          <a:lstStyle>
            <a:lvl1pPr marL="0" indent="0" algn="ctr">
              <a:buNone/>
              <a:defRPr sz="30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noProof="0"/>
              <a:t>Click icon to add picture</a:t>
            </a:r>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6216686" y="685800"/>
            <a:ext cx="5686326" cy="2400300"/>
          </a:xfrm>
        </p:spPr>
        <p:txBody>
          <a:bodyPr anchor="b">
            <a:normAutofit/>
          </a:bodyPr>
          <a:lstStyle>
            <a:lvl1pPr>
              <a:defRPr sz="4200">
                <a:solidFill>
                  <a:schemeClr val="accent1">
                    <a:lumMod val="75000"/>
                  </a:schemeClr>
                </a:solidFill>
              </a:defRPr>
            </a:lvl1pPr>
          </a:lstStyle>
          <a:p>
            <a:r>
              <a:rPr lang="en-US" noProof="0"/>
              <a:t>Click to edit Master title style</a:t>
            </a:r>
          </a:p>
        </p:txBody>
      </p:sp>
      <p:sp>
        <p:nvSpPr>
          <p:cNvPr id="5" name="Date Placeholder 4">
            <a:extLst>
              <a:ext uri="{FF2B5EF4-FFF2-40B4-BE49-F238E27FC236}">
                <a16:creationId xmlns:a16="http://schemas.microsoft.com/office/drawing/2014/main" id="{506B7143-9C17-4A62-9B23-F2717C500886}"/>
              </a:ext>
            </a:extLst>
          </p:cNvPr>
          <p:cNvSpPr>
            <a:spLocks noGrp="1"/>
          </p:cNvSpPr>
          <p:nvPr>
            <p:ph type="dt" sz="half" idx="10"/>
          </p:nvPr>
        </p:nvSpPr>
        <p:spPr>
          <a:xfrm>
            <a:off x="11408927" y="9635872"/>
            <a:ext cx="4267199" cy="547688"/>
          </a:xfrm>
        </p:spPr>
        <p:txBody>
          <a:bodyPr/>
          <a:lstStyle/>
          <a:p>
            <a:fld id="{91CD4B7E-D172-41E4-BE36-64B5A7E393CD}" type="datetimeFigureOut">
              <a:rPr lang="en-US" noProof="0" smtClean="0"/>
              <a:t>9/16/2025</a:t>
            </a:fld>
            <a:endParaRPr lang="en-US" noProof="0"/>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6193045" y="9635872"/>
            <a:ext cx="1578765" cy="547688"/>
          </a:xfrm>
        </p:spPr>
        <p:txBody>
          <a:bodyPr/>
          <a:lstStyle/>
          <a:p>
            <a:fld id="{F603CDE5-C1D8-4EDD-870F-A498BAFA520F}" type="slidenum">
              <a:rPr lang="en-US" noProof="0" smtClean="0"/>
              <a:t>‹#›</a:t>
            </a:fld>
            <a:endParaRPr lang="en-US" noProof="0"/>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6216686" y="3086100"/>
            <a:ext cx="5687184" cy="579358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Footer Placeholder 5">
            <a:extLst>
              <a:ext uri="{FF2B5EF4-FFF2-40B4-BE49-F238E27FC236}">
                <a16:creationId xmlns:a16="http://schemas.microsoft.com/office/drawing/2014/main" id="{3D444C08-6A3A-4BFB-9494-43F3DE33E919}"/>
              </a:ext>
            </a:extLst>
          </p:cNvPr>
          <p:cNvSpPr>
            <a:spLocks noGrp="1"/>
          </p:cNvSpPr>
          <p:nvPr>
            <p:ph type="ftr" sz="quarter" idx="11"/>
          </p:nvPr>
        </p:nvSpPr>
        <p:spPr>
          <a:xfrm>
            <a:off x="532652" y="9635872"/>
            <a:ext cx="10227393" cy="547688"/>
          </a:xfrm>
        </p:spPr>
        <p:txBody>
          <a:bodyPr/>
          <a:lstStyle/>
          <a:p>
            <a:pPr algn="l"/>
            <a:r>
              <a:rPr lang="en-US" noProof="0"/>
              <a:t>Teach a Course</a:t>
            </a:r>
          </a:p>
        </p:txBody>
      </p:sp>
    </p:spTree>
    <p:extLst>
      <p:ext uri="{BB962C8B-B14F-4D97-AF65-F5344CB8AC3E}">
        <p14:creationId xmlns:p14="http://schemas.microsoft.com/office/powerpoint/2010/main" val="10981813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Picture with Caption_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662939" y="961652"/>
            <a:ext cx="5554316" cy="8624192"/>
          </a:xfrm>
          <a:solidFill>
            <a:schemeClr val="bg1">
              <a:lumMod val="85000"/>
            </a:schemeClr>
          </a:solidFill>
        </p:spPr>
        <p:txBody>
          <a:bodyPr>
            <a:normAutofit/>
          </a:bodyPr>
          <a:lstStyle>
            <a:lvl1pPr marL="0" indent="0" algn="ctr">
              <a:buNone/>
              <a:defRPr sz="30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noProof="0"/>
              <a:t>Click icon to add picture</a:t>
            </a:r>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6366844" y="961652"/>
            <a:ext cx="5554316" cy="8624192"/>
          </a:xfrm>
          <a:solidFill>
            <a:schemeClr val="bg1">
              <a:lumMod val="85000"/>
            </a:schemeClr>
          </a:solidFill>
        </p:spPr>
        <p:txBody>
          <a:bodyPr>
            <a:normAutofit/>
          </a:bodyPr>
          <a:lstStyle>
            <a:lvl1pPr marL="0" indent="0" algn="ctr">
              <a:buNone/>
              <a:defRPr sz="30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noProof="0"/>
              <a:t>Click icon to add picture</a:t>
            </a:r>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12533295" y="685800"/>
            <a:ext cx="5366091" cy="2400300"/>
          </a:xfrm>
        </p:spPr>
        <p:txBody>
          <a:bodyPr anchor="b">
            <a:normAutofit/>
          </a:bodyPr>
          <a:lstStyle>
            <a:lvl1pPr>
              <a:defRPr sz="4200">
                <a:solidFill>
                  <a:schemeClr val="accent1">
                    <a:lumMod val="75000"/>
                  </a:schemeClr>
                </a:solidFill>
              </a:defRPr>
            </a:lvl1pPr>
          </a:lstStyle>
          <a:p>
            <a:r>
              <a:rPr lang="en-US" noProof="0"/>
              <a:t>Click to edit Master title style</a:t>
            </a:r>
          </a:p>
        </p:txBody>
      </p:sp>
      <p:sp>
        <p:nvSpPr>
          <p:cNvPr id="5" name="Date Placeholder 4">
            <a:extLst>
              <a:ext uri="{FF2B5EF4-FFF2-40B4-BE49-F238E27FC236}">
                <a16:creationId xmlns:a16="http://schemas.microsoft.com/office/drawing/2014/main" id="{506B7143-9C17-4A62-9B23-F2717C500886}"/>
              </a:ext>
            </a:extLst>
          </p:cNvPr>
          <p:cNvSpPr>
            <a:spLocks noGrp="1"/>
          </p:cNvSpPr>
          <p:nvPr>
            <p:ph type="dt" sz="half" idx="10"/>
          </p:nvPr>
        </p:nvSpPr>
        <p:spPr>
          <a:xfrm>
            <a:off x="11408927" y="9635872"/>
            <a:ext cx="4267199" cy="547688"/>
          </a:xfrm>
        </p:spPr>
        <p:txBody>
          <a:bodyPr/>
          <a:lstStyle/>
          <a:p>
            <a:fld id="{91CD4B7E-D172-41E4-BE36-64B5A7E393CD}" type="datetimeFigureOut">
              <a:rPr lang="en-US" noProof="0" smtClean="0"/>
              <a:t>9/16/2025</a:t>
            </a:fld>
            <a:endParaRPr lang="en-US" noProof="0"/>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6193045" y="9635872"/>
            <a:ext cx="1578765" cy="547688"/>
          </a:xfrm>
        </p:spPr>
        <p:txBody>
          <a:bodyPr/>
          <a:lstStyle/>
          <a:p>
            <a:fld id="{F603CDE5-C1D8-4EDD-870F-A498BAFA520F}" type="slidenum">
              <a:rPr lang="en-US" noProof="0" smtClean="0"/>
              <a:t>‹#›</a:t>
            </a:fld>
            <a:endParaRPr lang="en-US" noProof="0"/>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12533295" y="3086100"/>
            <a:ext cx="5366901" cy="5793582"/>
          </a:xfrm>
        </p:spPr>
        <p:txBody>
          <a:bodyPr/>
          <a:lstStyle>
            <a:lvl1pPr marL="0" indent="0">
              <a:lnSpc>
                <a:spcPct val="90000"/>
              </a:lnSpc>
              <a:buNone/>
              <a:defRPr lang="ru-RU" sz="2400" kern="1200" dirty="0">
                <a:solidFill>
                  <a:schemeClr val="tx1">
                    <a:lumMod val="75000"/>
                    <a:lumOff val="25000"/>
                  </a:schemeClr>
                </a:solidFill>
                <a:latin typeface="+mn-lt"/>
                <a:ea typeface="+mn-ea"/>
                <a:cs typeface="+mn-cs"/>
              </a:defRPr>
            </a:lvl1pPr>
            <a:lvl2pPr marL="459000" indent="-459000">
              <a:defRPr/>
            </a:lvl2pPr>
            <a:lvl3pPr marL="459000" indent="-459000">
              <a:defRPr/>
            </a:lvl3pPr>
            <a:lvl4pPr marL="459000" indent="-459000">
              <a:defRPr/>
            </a:lvl4pPr>
            <a:lvl5pPr marL="459000" indent="-459000">
              <a:defRPr/>
            </a:lvl5pPr>
          </a:lstStyle>
          <a:p>
            <a:pPr marL="324000" lvl="0" indent="-324000" algn="l" defTabSz="685800" rtl="0" eaLnBrk="1" latinLnBrk="0" hangingPunct="1">
              <a:spcBef>
                <a:spcPct val="20000"/>
              </a:spcBef>
              <a:spcAft>
                <a:spcPts val="900"/>
              </a:spcAft>
              <a:buClr>
                <a:schemeClr val="accent1"/>
              </a:buClr>
              <a:buSzPct val="92000"/>
              <a:buFont typeface="Wingdings" panose="05000000000000000000" pitchFamily="2" charset="2"/>
              <a:buChar char="§"/>
            </a:pPr>
            <a:r>
              <a:rPr lang="en-US" noProof="0"/>
              <a:t>Edit Master text styles</a:t>
            </a:r>
          </a:p>
          <a:p>
            <a:pPr marL="324000" lvl="1" indent="-324000" algn="l" defTabSz="685800" rtl="0" eaLnBrk="1" latinLnBrk="0" hangingPunct="1">
              <a:spcBef>
                <a:spcPct val="20000"/>
              </a:spcBef>
              <a:spcAft>
                <a:spcPts val="900"/>
              </a:spcAft>
              <a:buClr>
                <a:schemeClr val="accent1"/>
              </a:buClr>
              <a:buSzPct val="92000"/>
              <a:buFont typeface="Wingdings" panose="05000000000000000000" pitchFamily="2" charset="2"/>
              <a:buChar char="§"/>
            </a:pPr>
            <a:r>
              <a:rPr lang="en-US" noProof="0"/>
              <a:t>Second level</a:t>
            </a:r>
          </a:p>
        </p:txBody>
      </p:sp>
      <p:sp>
        <p:nvSpPr>
          <p:cNvPr id="9" name="Footer Placeholder 5">
            <a:extLst>
              <a:ext uri="{FF2B5EF4-FFF2-40B4-BE49-F238E27FC236}">
                <a16:creationId xmlns:a16="http://schemas.microsoft.com/office/drawing/2014/main" id="{FE695AAC-8311-4518-A219-DE58BF92AEA9}"/>
              </a:ext>
            </a:extLst>
          </p:cNvPr>
          <p:cNvSpPr>
            <a:spLocks noGrp="1"/>
          </p:cNvSpPr>
          <p:nvPr>
            <p:ph type="ftr" sz="quarter" idx="11"/>
          </p:nvPr>
        </p:nvSpPr>
        <p:spPr>
          <a:xfrm>
            <a:off x="532652" y="9635872"/>
            <a:ext cx="10227393" cy="547688"/>
          </a:xfrm>
        </p:spPr>
        <p:txBody>
          <a:bodyPr/>
          <a:lstStyle/>
          <a:p>
            <a:pPr algn="l"/>
            <a:r>
              <a:rPr lang="en-US" noProof="0"/>
              <a:t>Teach a Course</a:t>
            </a:r>
          </a:p>
        </p:txBody>
      </p:sp>
    </p:spTree>
    <p:extLst>
      <p:ext uri="{BB962C8B-B14F-4D97-AF65-F5344CB8AC3E}">
        <p14:creationId xmlns:p14="http://schemas.microsoft.com/office/powerpoint/2010/main" val="1432052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Left 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F262E62-E8FA-42DE-BC7E-BA73A13FCBFF}"/>
              </a:ext>
            </a:extLst>
          </p:cNvPr>
          <p:cNvSpPr>
            <a:spLocks noGrp="1"/>
          </p:cNvSpPr>
          <p:nvPr>
            <p:ph type="pic" sz="quarter" idx="15"/>
          </p:nvPr>
        </p:nvSpPr>
        <p:spPr>
          <a:xfrm>
            <a:off x="1" y="0"/>
            <a:ext cx="11306528" cy="10287000"/>
          </a:xfrm>
        </p:spPr>
        <p:txBody>
          <a:bodyPr anchor="ctr" anchorCtr="0"/>
          <a:lstStyle>
            <a:lvl1pPr algn="ctr">
              <a:defRPr/>
            </a:lvl1pPr>
          </a:lstStyle>
          <a:p>
            <a:r>
              <a:rPr lang="en-US" noProof="0"/>
              <a:t>Click icon to add picture</a:t>
            </a:r>
          </a:p>
        </p:txBody>
      </p:sp>
      <p:sp>
        <p:nvSpPr>
          <p:cNvPr id="2" name="Title 1">
            <a:extLst>
              <a:ext uri="{FF2B5EF4-FFF2-40B4-BE49-F238E27FC236}">
                <a16:creationId xmlns:a16="http://schemas.microsoft.com/office/drawing/2014/main" id="{93696899-6846-4B29-AD05-49215C31489C}"/>
              </a:ext>
            </a:extLst>
          </p:cNvPr>
          <p:cNvSpPr>
            <a:spLocks noGrp="1"/>
          </p:cNvSpPr>
          <p:nvPr>
            <p:ph type="title"/>
          </p:nvPr>
        </p:nvSpPr>
        <p:spPr>
          <a:xfrm>
            <a:off x="11933189" y="295685"/>
            <a:ext cx="5088573" cy="2512829"/>
          </a:xfrm>
        </p:spPr>
        <p:txBody>
          <a:bodyPr/>
          <a:lstStyle>
            <a:lvl1pPr>
              <a:defRPr>
                <a:solidFill>
                  <a:schemeClr val="accent1">
                    <a:lumMod val="75000"/>
                  </a:schemeClr>
                </a:solidFill>
              </a:defRPr>
            </a:lvl1pPr>
          </a:lstStyle>
          <a:p>
            <a:r>
              <a:rPr lang="en-US" noProof="0"/>
              <a:t>Click to edit Master title style</a:t>
            </a:r>
          </a:p>
        </p:txBody>
      </p:sp>
      <p:sp>
        <p:nvSpPr>
          <p:cNvPr id="19" name="Content Placeholder 8">
            <a:extLst>
              <a:ext uri="{FF2B5EF4-FFF2-40B4-BE49-F238E27FC236}">
                <a16:creationId xmlns:a16="http://schemas.microsoft.com/office/drawing/2014/main" id="{2939FABB-D58D-4DAF-878D-EB51A2AA620A}"/>
              </a:ext>
            </a:extLst>
          </p:cNvPr>
          <p:cNvSpPr>
            <a:spLocks noGrp="1"/>
          </p:cNvSpPr>
          <p:nvPr>
            <p:ph sz="quarter" idx="14"/>
          </p:nvPr>
        </p:nvSpPr>
        <p:spPr>
          <a:xfrm>
            <a:off x="11933189" y="3086100"/>
            <a:ext cx="5088573" cy="5793582"/>
          </a:xfrm>
        </p:spPr>
        <p:txBody>
          <a:bodyPr/>
          <a:lstStyle>
            <a:lvl1pPr marL="0" indent="0">
              <a:lnSpc>
                <a:spcPct val="90000"/>
              </a:lnSpc>
              <a:buNone/>
              <a:defRPr lang="ru-RU" sz="2400" kern="1200" dirty="0">
                <a:solidFill>
                  <a:schemeClr val="tx1">
                    <a:lumMod val="75000"/>
                    <a:lumOff val="25000"/>
                  </a:schemeClr>
                </a:solidFill>
                <a:latin typeface="+mn-lt"/>
                <a:ea typeface="+mn-ea"/>
                <a:cs typeface="+mn-cs"/>
              </a:defRPr>
            </a:lvl1pPr>
            <a:lvl2pPr marL="459000" indent="-459000">
              <a:defRPr/>
            </a:lvl2pPr>
            <a:lvl3pPr marL="459000" indent="-459000">
              <a:defRPr/>
            </a:lvl3pPr>
            <a:lvl4pPr marL="459000" indent="-459000">
              <a:defRPr/>
            </a:lvl4pPr>
            <a:lvl5pPr marL="459000" indent="-459000">
              <a:defRPr/>
            </a:lvl5pPr>
          </a:lstStyle>
          <a:p>
            <a:pPr marL="324000" lvl="0" indent="-324000" algn="l" defTabSz="685800" rtl="0" eaLnBrk="1" latinLnBrk="0" hangingPunct="1">
              <a:spcBef>
                <a:spcPct val="20000"/>
              </a:spcBef>
              <a:spcAft>
                <a:spcPts val="900"/>
              </a:spcAft>
              <a:buClr>
                <a:schemeClr val="accent1"/>
              </a:buClr>
              <a:buSzPct val="92000"/>
              <a:buFont typeface="Wingdings" panose="05000000000000000000" pitchFamily="2" charset="2"/>
              <a:buChar char="§"/>
            </a:pPr>
            <a:r>
              <a:rPr lang="en-US" noProof="0"/>
              <a:t>Edit Master text styles</a:t>
            </a:r>
          </a:p>
          <a:p>
            <a:pPr marL="324000" lvl="1" indent="-324000" algn="l" defTabSz="685800" rtl="0" eaLnBrk="1" latinLnBrk="0" hangingPunct="1">
              <a:spcBef>
                <a:spcPct val="20000"/>
              </a:spcBef>
              <a:spcAft>
                <a:spcPts val="900"/>
              </a:spcAft>
              <a:buClr>
                <a:schemeClr val="accent1"/>
              </a:buClr>
              <a:buSzPct val="92000"/>
              <a:buFont typeface="Wingdings" panose="05000000000000000000" pitchFamily="2" charset="2"/>
              <a:buChar char="§"/>
            </a:pPr>
            <a:r>
              <a:rPr lang="en-US" noProof="0"/>
              <a:t>Second level</a:t>
            </a:r>
          </a:p>
        </p:txBody>
      </p:sp>
      <p:sp>
        <p:nvSpPr>
          <p:cNvPr id="22" name="Date Placeholder 4">
            <a:extLst>
              <a:ext uri="{FF2B5EF4-FFF2-40B4-BE49-F238E27FC236}">
                <a16:creationId xmlns:a16="http://schemas.microsoft.com/office/drawing/2014/main" id="{1FB18E8B-6111-4A64-AA8C-4CD4C9814C59}"/>
              </a:ext>
            </a:extLst>
          </p:cNvPr>
          <p:cNvSpPr>
            <a:spLocks noGrp="1"/>
          </p:cNvSpPr>
          <p:nvPr>
            <p:ph type="dt" sz="half" idx="10"/>
          </p:nvPr>
        </p:nvSpPr>
        <p:spPr>
          <a:xfrm>
            <a:off x="11408927" y="9635872"/>
            <a:ext cx="4267199" cy="547688"/>
          </a:xfrm>
        </p:spPr>
        <p:txBody>
          <a:bodyPr/>
          <a:lstStyle/>
          <a:p>
            <a:fld id="{91CD4B7E-D172-41E4-BE36-64B5A7E393CD}" type="datetimeFigureOut">
              <a:rPr lang="en-US" noProof="0" smtClean="0"/>
              <a:t>9/16/2025</a:t>
            </a:fld>
            <a:endParaRPr lang="en-US" noProof="0"/>
          </a:p>
        </p:txBody>
      </p:sp>
      <p:sp>
        <p:nvSpPr>
          <p:cNvPr id="23" name="Slide Number Placeholder 6">
            <a:extLst>
              <a:ext uri="{FF2B5EF4-FFF2-40B4-BE49-F238E27FC236}">
                <a16:creationId xmlns:a16="http://schemas.microsoft.com/office/drawing/2014/main" id="{D5311807-ED2F-406C-B107-B5D885AD840F}"/>
              </a:ext>
            </a:extLst>
          </p:cNvPr>
          <p:cNvSpPr>
            <a:spLocks noGrp="1"/>
          </p:cNvSpPr>
          <p:nvPr>
            <p:ph type="sldNum" sz="quarter" idx="12"/>
          </p:nvPr>
        </p:nvSpPr>
        <p:spPr>
          <a:xfrm>
            <a:off x="16193045" y="9635872"/>
            <a:ext cx="1578765" cy="547688"/>
          </a:xfrm>
        </p:spPr>
        <p:txBody>
          <a:bodyPr/>
          <a:lstStyle/>
          <a:p>
            <a:fld id="{F603CDE5-C1D8-4EDD-870F-A498BAFA520F}" type="slidenum">
              <a:rPr lang="en-US" noProof="0" smtClean="0"/>
              <a:t>‹#›</a:t>
            </a:fld>
            <a:endParaRPr lang="en-US" noProof="0"/>
          </a:p>
        </p:txBody>
      </p:sp>
      <p:sp>
        <p:nvSpPr>
          <p:cNvPr id="24" name="Footer Placeholder 5">
            <a:extLst>
              <a:ext uri="{FF2B5EF4-FFF2-40B4-BE49-F238E27FC236}">
                <a16:creationId xmlns:a16="http://schemas.microsoft.com/office/drawing/2014/main" id="{643FEB5F-C4B2-43B5-B019-DC467A62FAC1}"/>
              </a:ext>
            </a:extLst>
          </p:cNvPr>
          <p:cNvSpPr>
            <a:spLocks noGrp="1"/>
          </p:cNvSpPr>
          <p:nvPr>
            <p:ph type="ftr" sz="quarter" idx="11"/>
          </p:nvPr>
        </p:nvSpPr>
        <p:spPr>
          <a:xfrm>
            <a:off x="532652" y="9635872"/>
            <a:ext cx="10227393" cy="547688"/>
          </a:xfrm>
        </p:spPr>
        <p:txBody>
          <a:bodyPr/>
          <a:lstStyle/>
          <a:p>
            <a:pPr algn="l"/>
            <a:r>
              <a:rPr lang="en-US" noProof="0"/>
              <a:t>Teach a Course</a:t>
            </a:r>
          </a:p>
        </p:txBody>
      </p:sp>
    </p:spTree>
    <p:extLst>
      <p:ext uri="{BB962C8B-B14F-4D97-AF65-F5344CB8AC3E}">
        <p14:creationId xmlns:p14="http://schemas.microsoft.com/office/powerpoint/2010/main" val="19046219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_1">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2179803" y="7560178"/>
            <a:ext cx="5438393" cy="1975097"/>
          </a:xfrm>
          <a:solidFill>
            <a:srgbClr val="465359"/>
          </a:solidFill>
        </p:spPr>
        <p:txBody>
          <a:bodyPr lIns="91440" tIns="0" rIns="91440" bIns="0">
            <a:normAutofit/>
          </a:bodyPr>
          <a:lstStyle>
            <a:lvl1pPr marL="0" indent="0" algn="ctr">
              <a:spcBef>
                <a:spcPts val="0"/>
              </a:spcBef>
              <a:spcAft>
                <a:spcPts val="900"/>
              </a:spcAft>
              <a:buNone/>
              <a:defRPr sz="2700">
                <a:solidFill>
                  <a:srgbClr val="FFFFFF"/>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2" name="Title 1"/>
          <p:cNvSpPr>
            <a:spLocks noGrp="1"/>
          </p:cNvSpPr>
          <p:nvPr>
            <p:ph type="title"/>
          </p:nvPr>
        </p:nvSpPr>
        <p:spPr>
          <a:xfrm>
            <a:off x="12179804" y="680464"/>
            <a:ext cx="5438393" cy="6779117"/>
          </a:xfrm>
          <a:solidFill>
            <a:srgbClr val="E94727"/>
          </a:solidFill>
        </p:spPr>
        <p:txBody>
          <a:bodyPr tIns="0" bIns="0" anchor="ctr" anchorCtr="0">
            <a:noAutofit/>
          </a:bodyPr>
          <a:lstStyle>
            <a:lvl1pPr algn="ctr">
              <a:defRPr sz="54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659650" y="680464"/>
            <a:ext cx="11403632" cy="8854811"/>
          </a:xfrm>
          <a:solidFill>
            <a:schemeClr val="bg1">
              <a:lumMod val="85000"/>
            </a:schemeClr>
          </a:solidFill>
        </p:spPr>
        <p:txBody>
          <a:bodyPr lIns="457200" tIns="457200" anchor="ctr" anchorCtr="0"/>
          <a:lstStyle>
            <a:lvl1pPr marL="0" indent="0" algn="ctr">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5" name="Date Placeholder 4"/>
          <p:cNvSpPr>
            <a:spLocks noGrp="1"/>
          </p:cNvSpPr>
          <p:nvPr>
            <p:ph type="dt" sz="half" idx="10"/>
          </p:nvPr>
        </p:nvSpPr>
        <p:spPr>
          <a:xfrm>
            <a:off x="11408927" y="9635872"/>
            <a:ext cx="4267199" cy="547688"/>
          </a:xfrm>
        </p:spPr>
        <p:txBody>
          <a:bodyPr/>
          <a:lstStyle>
            <a:lvl1pPr>
              <a:defRPr/>
            </a:lvl1pPr>
          </a:lstStyle>
          <a:p>
            <a:fld id="{670A55AC-ADB5-440D-AFFF-99C1406F297F}" type="datetime1">
              <a:rPr lang="en-US" smtClean="0"/>
              <a:t>9/16/2025</a:t>
            </a:fld>
            <a:endParaRPr lang="en-US"/>
          </a:p>
        </p:txBody>
      </p:sp>
      <p:sp>
        <p:nvSpPr>
          <p:cNvPr id="6" name="Footer Placeholder 5"/>
          <p:cNvSpPr>
            <a:spLocks noGrp="1"/>
          </p:cNvSpPr>
          <p:nvPr>
            <p:ph type="ftr" sz="quarter" idx="11"/>
          </p:nvPr>
        </p:nvSpPr>
        <p:spPr>
          <a:xfrm>
            <a:off x="532652" y="9635872"/>
            <a:ext cx="10227393" cy="547688"/>
          </a:xfrm>
        </p:spPr>
        <p:txBody>
          <a:bodyPr/>
          <a:lstStyle/>
          <a:p>
            <a:pPr algn="l"/>
            <a:r>
              <a:rPr lang="en-US"/>
              <a:t>Teach a Course</a:t>
            </a:r>
          </a:p>
        </p:txBody>
      </p:sp>
      <p:sp>
        <p:nvSpPr>
          <p:cNvPr id="7" name="Slide Number Placeholder 6"/>
          <p:cNvSpPr>
            <a:spLocks noGrp="1"/>
          </p:cNvSpPr>
          <p:nvPr>
            <p:ph type="sldNum" sz="quarter" idx="12"/>
          </p:nvPr>
        </p:nvSpPr>
        <p:spPr>
          <a:xfrm>
            <a:off x="16193045" y="9635872"/>
            <a:ext cx="1578765" cy="547688"/>
          </a:xfrm>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825514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with Caption_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1F13A5-61B9-419A-9B13-8BD37BE2841E}"/>
              </a:ext>
            </a:extLst>
          </p:cNvPr>
          <p:cNvSpPr/>
          <p:nvPr userDrawn="1"/>
        </p:nvSpPr>
        <p:spPr>
          <a:xfrm>
            <a:off x="669798" y="6299201"/>
            <a:ext cx="16945098" cy="3286647"/>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a:p>
        </p:txBody>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1588839" y="6393474"/>
            <a:ext cx="14087286" cy="1482498"/>
          </a:xfrm>
        </p:spPr>
        <p:txBody>
          <a:bodyPr>
            <a:normAutofit/>
          </a:bodyPr>
          <a:lstStyle>
            <a:lvl1pPr>
              <a:defRPr sz="5400">
                <a:solidFill>
                  <a:schemeClr val="bg1"/>
                </a:solidFill>
              </a:defRPr>
            </a:lvl1pPr>
          </a:lstStyle>
          <a:p>
            <a:r>
              <a:rPr lang="en-US" noProof="0"/>
              <a:t>Click to edit Master title style</a:t>
            </a:r>
          </a:p>
        </p:txBody>
      </p:sp>
      <p:sp>
        <p:nvSpPr>
          <p:cNvPr id="4" name="Picture Placeholder 3">
            <a:extLst>
              <a:ext uri="{FF2B5EF4-FFF2-40B4-BE49-F238E27FC236}">
                <a16:creationId xmlns:a16="http://schemas.microsoft.com/office/drawing/2014/main" id="{5B084B74-38B3-42C8-B8E4-A0D13B059E92}"/>
              </a:ext>
            </a:extLst>
          </p:cNvPr>
          <p:cNvSpPr>
            <a:spLocks noGrp="1"/>
          </p:cNvSpPr>
          <p:nvPr>
            <p:ph type="pic" sz="quarter" idx="13"/>
          </p:nvPr>
        </p:nvSpPr>
        <p:spPr>
          <a:xfrm>
            <a:off x="661988" y="909637"/>
            <a:ext cx="16956882" cy="5305425"/>
          </a:xfrm>
        </p:spPr>
        <p:txBody>
          <a:bodyPr/>
          <a:lstStyle>
            <a:lvl1pPr marL="0" indent="0" algn="ctr">
              <a:buNone/>
              <a:defRPr/>
            </a:lvl1pPr>
          </a:lstStyle>
          <a:p>
            <a:r>
              <a:rPr lang="en-US" noProof="0"/>
              <a:t>Click icon to add picture</a:t>
            </a:r>
          </a:p>
        </p:txBody>
      </p:sp>
      <p:sp>
        <p:nvSpPr>
          <p:cNvPr id="3" name="Date Placeholder 2">
            <a:extLst>
              <a:ext uri="{FF2B5EF4-FFF2-40B4-BE49-F238E27FC236}">
                <a16:creationId xmlns:a16="http://schemas.microsoft.com/office/drawing/2014/main" id="{75F22525-79A2-451F-9944-47D4183A4515}"/>
              </a:ext>
            </a:extLst>
          </p:cNvPr>
          <p:cNvSpPr>
            <a:spLocks noGrp="1"/>
          </p:cNvSpPr>
          <p:nvPr>
            <p:ph type="dt" sz="half" idx="10"/>
          </p:nvPr>
        </p:nvSpPr>
        <p:spPr>
          <a:xfrm>
            <a:off x="11408927" y="9635872"/>
            <a:ext cx="4267199" cy="547688"/>
          </a:xfrm>
        </p:spPr>
        <p:txBody>
          <a:bodyPr/>
          <a:lstStyle/>
          <a:p>
            <a:fld id="{91CD4B7E-D172-41E4-BE36-64B5A7E393CD}" type="datetimeFigureOut">
              <a:rPr lang="en-US" noProof="0" smtClean="0"/>
              <a:t>9/16/2025</a:t>
            </a:fld>
            <a:endParaRPr lang="en-US" noProof="0"/>
          </a:p>
        </p:txBody>
      </p:sp>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6193045" y="9635872"/>
            <a:ext cx="1578765" cy="547688"/>
          </a:xfrm>
        </p:spPr>
        <p:txBody>
          <a:bodyPr/>
          <a:lstStyle/>
          <a:p>
            <a:fld id="{F603CDE5-C1D8-4EDD-870F-A498BAFA520F}" type="slidenum">
              <a:rPr lang="en-US" noProof="0" smtClean="0"/>
              <a:t>‹#›</a:t>
            </a:fld>
            <a:endParaRPr lang="en-US" noProof="0"/>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532652" y="9635872"/>
            <a:ext cx="10227393" cy="547688"/>
          </a:xfrm>
        </p:spPr>
        <p:txBody>
          <a:bodyPr/>
          <a:lstStyle/>
          <a:p>
            <a:pPr algn="l"/>
            <a:r>
              <a:rPr lang="en-US" noProof="0"/>
              <a:t>Teach a Course</a:t>
            </a:r>
          </a:p>
        </p:txBody>
      </p:sp>
      <p:sp>
        <p:nvSpPr>
          <p:cNvPr id="7" name="Text Placeholder 6">
            <a:extLst>
              <a:ext uri="{FF2B5EF4-FFF2-40B4-BE49-F238E27FC236}">
                <a16:creationId xmlns:a16="http://schemas.microsoft.com/office/drawing/2014/main" id="{85EB5327-3B98-4D40-987B-863866194FFC}"/>
              </a:ext>
            </a:extLst>
          </p:cNvPr>
          <p:cNvSpPr>
            <a:spLocks noGrp="1"/>
          </p:cNvSpPr>
          <p:nvPr>
            <p:ph type="body" sz="quarter" idx="14"/>
          </p:nvPr>
        </p:nvSpPr>
        <p:spPr>
          <a:xfrm>
            <a:off x="1588295" y="7955416"/>
            <a:ext cx="14087832" cy="921545"/>
          </a:xfrm>
        </p:spPr>
        <p:txBody>
          <a:bodyPr>
            <a:normAutofit/>
          </a:bodyPr>
          <a:lstStyle>
            <a:lvl1pPr marL="0" indent="0">
              <a:buNone/>
              <a:defRPr sz="2400">
                <a:solidFill>
                  <a:schemeClr val="bg2">
                    <a:lumMod val="75000"/>
                  </a:schemeClr>
                </a:solidFill>
              </a:defRPr>
            </a:lvl1pPr>
            <a:lvl2pPr marL="486000" indent="0">
              <a:buNone/>
              <a:defRPr/>
            </a:lvl2pPr>
          </a:lstStyle>
          <a:p>
            <a:pPr lvl="0"/>
            <a:r>
              <a:rPr lang="en-US" noProof="0"/>
              <a:t>Edit Master text styles</a:t>
            </a:r>
          </a:p>
        </p:txBody>
      </p:sp>
    </p:spTree>
    <p:extLst>
      <p:ext uri="{BB962C8B-B14F-4D97-AF65-F5344CB8AC3E}">
        <p14:creationId xmlns:p14="http://schemas.microsoft.com/office/powerpoint/2010/main" val="13422577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1E44D-E371-4ABB-FC2A-9870CF920C97}"/>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15606FEF-8B69-98A8-1698-9FC79A5798F4}"/>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9BFC08-6378-176E-0C7A-D198AB0D18B0}"/>
              </a:ext>
            </a:extLst>
          </p:cNvPr>
          <p:cNvSpPr txBox="1">
            <a:spLocks noGrp="1"/>
          </p:cNvSpPr>
          <p:nvPr>
            <p:ph type="dt" sz="half" idx="7"/>
          </p:nvPr>
        </p:nvSpPr>
        <p:spPr/>
        <p:txBody>
          <a:bodyPr/>
          <a:lstStyle>
            <a:lvl1pPr>
              <a:defRPr/>
            </a:lvl1pPr>
          </a:lstStyle>
          <a:p>
            <a:pPr lvl="0"/>
            <a:fld id="{07C106A9-42C0-4569-979F-B7A870629FBD}" type="datetime1">
              <a:rPr lang="en-GB"/>
              <a:pPr lvl="0"/>
              <a:t>16/09/2025</a:t>
            </a:fld>
            <a:endParaRPr lang="en-GB"/>
          </a:p>
        </p:txBody>
      </p:sp>
      <p:sp>
        <p:nvSpPr>
          <p:cNvPr id="5" name="Footer Placeholder 4">
            <a:extLst>
              <a:ext uri="{FF2B5EF4-FFF2-40B4-BE49-F238E27FC236}">
                <a16:creationId xmlns:a16="http://schemas.microsoft.com/office/drawing/2014/main" id="{0BD7AC2A-9E02-2C1B-B3EC-A815822C778F}"/>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40DD09B5-C93D-CD15-ED5F-95CEABFDB84D}"/>
              </a:ext>
            </a:extLst>
          </p:cNvPr>
          <p:cNvSpPr txBox="1">
            <a:spLocks noGrp="1"/>
          </p:cNvSpPr>
          <p:nvPr>
            <p:ph type="sldNum" sz="quarter" idx="8"/>
          </p:nvPr>
        </p:nvSpPr>
        <p:spPr/>
        <p:txBody>
          <a:bodyPr/>
          <a:lstStyle>
            <a:lvl1pPr>
              <a:defRPr/>
            </a:lvl1pPr>
          </a:lstStyle>
          <a:p>
            <a:pPr lvl="0"/>
            <a:fld id="{FA32A514-DE31-482C-8767-8DB2EC51C7C6}" type="slidenum">
              <a:t>‹#›</a:t>
            </a:fld>
            <a:endParaRPr lang="en-GB"/>
          </a:p>
        </p:txBody>
      </p:sp>
    </p:spTree>
    <p:extLst>
      <p:ext uri="{BB962C8B-B14F-4D97-AF65-F5344CB8AC3E}">
        <p14:creationId xmlns:p14="http://schemas.microsoft.com/office/powerpoint/2010/main" val="48473498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1788" y="1057686"/>
            <a:ext cx="16544424" cy="178433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871788" y="3504004"/>
            <a:ext cx="16544424" cy="547807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08927" y="9635872"/>
            <a:ext cx="4267199" cy="547688"/>
          </a:xfrm>
          <a:prstGeom prst="rect">
            <a:avLst/>
          </a:prstGeom>
        </p:spPr>
        <p:txBody>
          <a:bodyPr vert="horz" lIns="91440" tIns="45720" rIns="91440" bIns="45720" rtlCol="0" anchor="ctr"/>
          <a:lstStyle>
            <a:lvl1pPr algn="r">
              <a:defRPr sz="1350">
                <a:solidFill>
                  <a:schemeClr val="accent1"/>
                </a:solidFill>
              </a:defRPr>
            </a:lvl1pPr>
          </a:lstStyle>
          <a:p>
            <a:fld id="{C5F50CFD-6612-40BF-B82C-142B85C73F3E}" type="datetime1">
              <a:rPr lang="en-US" smtClean="0"/>
              <a:t>9/16/2025</a:t>
            </a:fld>
            <a:endParaRPr lang="en-US"/>
          </a:p>
        </p:txBody>
      </p:sp>
      <p:sp>
        <p:nvSpPr>
          <p:cNvPr id="5" name="Footer Placeholder 4"/>
          <p:cNvSpPr>
            <a:spLocks noGrp="1"/>
          </p:cNvSpPr>
          <p:nvPr>
            <p:ph type="ftr" sz="quarter" idx="3"/>
          </p:nvPr>
        </p:nvSpPr>
        <p:spPr>
          <a:xfrm>
            <a:off x="727410" y="9635872"/>
            <a:ext cx="10375815" cy="547688"/>
          </a:xfrm>
          <a:prstGeom prst="rect">
            <a:avLst/>
          </a:prstGeom>
        </p:spPr>
        <p:txBody>
          <a:bodyPr vert="horz" lIns="91440" tIns="45720" rIns="91440" bIns="45720" rtlCol="0" anchor="ctr"/>
          <a:lstStyle>
            <a:lvl1pPr algn="l">
              <a:defRPr sz="1350" cap="all">
                <a:solidFill>
                  <a:schemeClr val="accent1"/>
                </a:solidFill>
              </a:defRPr>
            </a:lvl1pPr>
          </a:lstStyle>
          <a:p>
            <a:r>
              <a:rPr lang="en-US"/>
              <a:t>Options evening 2022</a:t>
            </a:r>
          </a:p>
        </p:txBody>
      </p:sp>
      <p:sp>
        <p:nvSpPr>
          <p:cNvPr id="6" name="Slide Number Placeholder 5"/>
          <p:cNvSpPr>
            <a:spLocks noGrp="1"/>
          </p:cNvSpPr>
          <p:nvPr>
            <p:ph type="sldNum" sz="quarter" idx="4"/>
          </p:nvPr>
        </p:nvSpPr>
        <p:spPr>
          <a:xfrm>
            <a:off x="16193045" y="9635872"/>
            <a:ext cx="1578765" cy="547688"/>
          </a:xfrm>
          <a:prstGeom prst="rect">
            <a:avLst/>
          </a:prstGeom>
        </p:spPr>
        <p:txBody>
          <a:bodyPr vert="horz" lIns="91440" tIns="45720" rIns="91440" bIns="45720" rtlCol="0" anchor="ctr"/>
          <a:lstStyle>
            <a:lvl1pPr algn="r">
              <a:defRPr sz="1350">
                <a:solidFill>
                  <a:schemeClr val="accent1"/>
                </a:solidFill>
              </a:defRPr>
            </a:lvl1pPr>
          </a:lstStyle>
          <a:p>
            <a:fld id="{3A98EE3D-8CD1-4C3F-BD1C-C98C9596463C}" type="slidenum">
              <a:rPr lang="en-US" smtClean="0"/>
              <a:pPr/>
              <a:t>‹#›</a:t>
            </a:fld>
            <a:endParaRPr lang="en-US"/>
          </a:p>
        </p:txBody>
      </p:sp>
      <p:sp>
        <p:nvSpPr>
          <p:cNvPr id="9" name="Rectangle 8"/>
          <p:cNvSpPr/>
          <p:nvPr/>
        </p:nvSpPr>
        <p:spPr>
          <a:xfrm>
            <a:off x="669801" y="683134"/>
            <a:ext cx="5554980" cy="14249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12063221" y="684180"/>
            <a:ext cx="5554980" cy="140400"/>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6362745" y="684180"/>
            <a:ext cx="5554980" cy="140400"/>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92487786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hf sldNum="0" hdr="0" ftr="0" dt="0"/>
  <p:txStyles>
    <p:titleStyle>
      <a:lvl1pPr algn="l" defTabSz="685800" rtl="0" eaLnBrk="1" latinLnBrk="0" hangingPunct="1">
        <a:spcBef>
          <a:spcPct val="0"/>
        </a:spcBef>
        <a:buNone/>
        <a:defRPr sz="42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59000" indent="-459000" algn="l" defTabSz="685800" rtl="0" eaLnBrk="1" latinLnBrk="0" hangingPunct="1">
        <a:spcBef>
          <a:spcPct val="20000"/>
        </a:spcBef>
        <a:spcAft>
          <a:spcPts val="900"/>
        </a:spcAft>
        <a:buClr>
          <a:schemeClr val="accent1"/>
        </a:buClr>
        <a:buSzPct val="92000"/>
        <a:buFont typeface="Wingdings 2" panose="05020102010507070707" pitchFamily="18" charset="2"/>
        <a:buChar char=""/>
        <a:defRPr sz="2700" kern="1200">
          <a:solidFill>
            <a:schemeClr val="tx1">
              <a:lumMod val="75000"/>
              <a:lumOff val="25000"/>
            </a:schemeClr>
          </a:solidFill>
          <a:latin typeface="+mn-lt"/>
          <a:ea typeface="+mn-ea"/>
          <a:cs typeface="+mn-cs"/>
        </a:defRPr>
      </a:lvl1pPr>
      <a:lvl2pPr marL="945000" indent="-459000" algn="l" defTabSz="685800" rtl="0" eaLnBrk="1" latinLnBrk="0" hangingPunct="1">
        <a:spcBef>
          <a:spcPct val="20000"/>
        </a:spcBef>
        <a:spcAft>
          <a:spcPts val="900"/>
        </a:spcAft>
        <a:buClr>
          <a:schemeClr val="accent1"/>
        </a:buClr>
        <a:buSzPct val="92000"/>
        <a:buFont typeface="Wingdings 2" panose="05020102010507070707" pitchFamily="18" charset="2"/>
        <a:buChar char=""/>
        <a:defRPr sz="2400" kern="1200">
          <a:solidFill>
            <a:schemeClr val="tx1">
              <a:lumMod val="75000"/>
              <a:lumOff val="25000"/>
            </a:schemeClr>
          </a:solidFill>
          <a:latin typeface="+mn-lt"/>
          <a:ea typeface="+mn-ea"/>
          <a:cs typeface="+mn-cs"/>
        </a:defRPr>
      </a:lvl2pPr>
      <a:lvl3pPr marL="1350000" indent="-405000" algn="l" defTabSz="685800" rtl="0" eaLnBrk="1" latinLnBrk="0" hangingPunct="1">
        <a:spcBef>
          <a:spcPct val="20000"/>
        </a:spcBef>
        <a:spcAft>
          <a:spcPts val="900"/>
        </a:spcAft>
        <a:buClr>
          <a:schemeClr val="accent1"/>
        </a:buClr>
        <a:buSzPct val="92000"/>
        <a:buFont typeface="Wingdings 2" panose="05020102010507070707" pitchFamily="18" charset="2"/>
        <a:buChar char=""/>
        <a:defRPr sz="2100" kern="1200">
          <a:solidFill>
            <a:schemeClr val="tx1">
              <a:lumMod val="75000"/>
              <a:lumOff val="25000"/>
            </a:schemeClr>
          </a:solidFill>
          <a:latin typeface="+mn-lt"/>
          <a:ea typeface="+mn-ea"/>
          <a:cs typeface="+mn-cs"/>
        </a:defRPr>
      </a:lvl3pPr>
      <a:lvl4pPr marL="1863000" indent="-351000" algn="l" defTabSz="685800" rtl="0" eaLnBrk="1" latinLnBrk="0" hangingPunct="1">
        <a:spcBef>
          <a:spcPct val="20000"/>
        </a:spcBef>
        <a:spcAft>
          <a:spcPts val="9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4pPr>
      <a:lvl5pPr marL="2403000" indent="-351000" algn="l" defTabSz="685800" rtl="0" eaLnBrk="1" latinLnBrk="0" hangingPunct="1">
        <a:spcBef>
          <a:spcPct val="20000"/>
        </a:spcBef>
        <a:spcAft>
          <a:spcPts val="9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5pPr>
      <a:lvl6pPr marL="2850000" indent="-342900" algn="l" defTabSz="685800" rtl="0" eaLnBrk="1" latinLnBrk="0" hangingPunct="1">
        <a:spcBef>
          <a:spcPct val="20000"/>
        </a:spcBef>
        <a:spcAft>
          <a:spcPts val="9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6pPr>
      <a:lvl7pPr marL="3300000" indent="-342900" algn="l" defTabSz="685800" rtl="0" eaLnBrk="1" latinLnBrk="0" hangingPunct="1">
        <a:spcBef>
          <a:spcPct val="20000"/>
        </a:spcBef>
        <a:spcAft>
          <a:spcPts val="9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7pPr>
      <a:lvl8pPr marL="3750000" indent="-342900" algn="l" defTabSz="685800" rtl="0" eaLnBrk="1" latinLnBrk="0" hangingPunct="1">
        <a:spcBef>
          <a:spcPct val="20000"/>
        </a:spcBef>
        <a:spcAft>
          <a:spcPts val="9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8pPr>
      <a:lvl9pPr marL="4200000" indent="-342900" algn="l" defTabSz="685800" rtl="0" eaLnBrk="1" latinLnBrk="0" hangingPunct="1">
        <a:spcBef>
          <a:spcPct val="20000"/>
        </a:spcBef>
        <a:spcAft>
          <a:spcPts val="9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1788" y="1057686"/>
            <a:ext cx="16544424" cy="178433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871788" y="3504004"/>
            <a:ext cx="16544424" cy="547807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08927" y="9635872"/>
            <a:ext cx="4267199" cy="547688"/>
          </a:xfrm>
          <a:prstGeom prst="rect">
            <a:avLst/>
          </a:prstGeom>
        </p:spPr>
        <p:txBody>
          <a:bodyPr vert="horz" lIns="91440" tIns="45720" rIns="91440" bIns="45720" rtlCol="0" anchor="ctr"/>
          <a:lstStyle>
            <a:lvl1pPr algn="r">
              <a:defRPr sz="1350">
                <a:solidFill>
                  <a:schemeClr val="accent1"/>
                </a:solidFill>
              </a:defRPr>
            </a:lvl1pPr>
          </a:lstStyle>
          <a:p>
            <a:fld id="{0A7F1CA9-BED2-4756-8AEF-E0F68B0488B6}" type="datetime1">
              <a:rPr lang="en-US" smtClean="0"/>
              <a:pPr/>
              <a:t>9/16/2025</a:t>
            </a:fld>
            <a:endParaRPr lang="en-US"/>
          </a:p>
        </p:txBody>
      </p:sp>
      <p:sp>
        <p:nvSpPr>
          <p:cNvPr id="5" name="Footer Placeholder 4"/>
          <p:cNvSpPr>
            <a:spLocks noGrp="1"/>
          </p:cNvSpPr>
          <p:nvPr>
            <p:ph type="ftr" sz="quarter" idx="3"/>
          </p:nvPr>
        </p:nvSpPr>
        <p:spPr>
          <a:xfrm>
            <a:off x="727410" y="9635872"/>
            <a:ext cx="10375815" cy="547688"/>
          </a:xfrm>
          <a:prstGeom prst="rect">
            <a:avLst/>
          </a:prstGeom>
        </p:spPr>
        <p:txBody>
          <a:bodyPr vert="horz" lIns="91440" tIns="45720" rIns="91440" bIns="45720" rtlCol="0" anchor="ctr"/>
          <a:lstStyle>
            <a:lvl1pPr algn="l">
              <a:defRPr sz="1350" cap="all">
                <a:solidFill>
                  <a:schemeClr val="accent1"/>
                </a:solidFill>
              </a:defRPr>
            </a:lvl1pPr>
          </a:lstStyle>
          <a:p>
            <a:r>
              <a:rPr lang="en-US"/>
              <a:t>Teach a Course</a:t>
            </a:r>
          </a:p>
        </p:txBody>
      </p:sp>
      <p:sp>
        <p:nvSpPr>
          <p:cNvPr id="6" name="Slide Number Placeholder 5"/>
          <p:cNvSpPr>
            <a:spLocks noGrp="1"/>
          </p:cNvSpPr>
          <p:nvPr>
            <p:ph type="sldNum" sz="quarter" idx="4"/>
          </p:nvPr>
        </p:nvSpPr>
        <p:spPr>
          <a:xfrm>
            <a:off x="16193045" y="9635872"/>
            <a:ext cx="1578765" cy="547688"/>
          </a:xfrm>
          <a:prstGeom prst="rect">
            <a:avLst/>
          </a:prstGeom>
        </p:spPr>
        <p:txBody>
          <a:bodyPr vert="horz" lIns="91440" tIns="45720" rIns="91440" bIns="45720" rtlCol="0" anchor="ctr"/>
          <a:lstStyle>
            <a:lvl1pPr algn="r">
              <a:defRPr sz="1350">
                <a:solidFill>
                  <a:schemeClr val="accent1"/>
                </a:solidFill>
              </a:defRPr>
            </a:lvl1pPr>
          </a:lstStyle>
          <a:p>
            <a:fld id="{3A98EE3D-8CD1-4C3F-BD1C-C98C9596463C}" type="slidenum">
              <a:rPr lang="en-US" smtClean="0"/>
              <a:pPr/>
              <a:t>‹#›</a:t>
            </a:fld>
            <a:endParaRPr lang="en-US"/>
          </a:p>
        </p:txBody>
      </p:sp>
      <p:sp>
        <p:nvSpPr>
          <p:cNvPr id="9" name="Rectangle 8"/>
          <p:cNvSpPr/>
          <p:nvPr/>
        </p:nvSpPr>
        <p:spPr>
          <a:xfrm>
            <a:off x="669801" y="683134"/>
            <a:ext cx="5554980" cy="14249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12063221" y="684180"/>
            <a:ext cx="5554980" cy="140400"/>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6362745" y="684180"/>
            <a:ext cx="5554980" cy="140400"/>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8974907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hf hdr="0" dt="0"/>
  <p:txStyles>
    <p:titleStyle>
      <a:lvl1pPr algn="l" defTabSz="685800" rtl="0" eaLnBrk="1" latinLnBrk="0" hangingPunct="1">
        <a:spcBef>
          <a:spcPct val="0"/>
        </a:spcBef>
        <a:buNone/>
        <a:defRPr sz="42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59000" indent="-459000" algn="l" defTabSz="685800" rtl="0" eaLnBrk="1" latinLnBrk="0" hangingPunct="1">
        <a:spcBef>
          <a:spcPct val="20000"/>
        </a:spcBef>
        <a:spcAft>
          <a:spcPts val="900"/>
        </a:spcAft>
        <a:buClr>
          <a:schemeClr val="accent1"/>
        </a:buClr>
        <a:buSzPct val="92000"/>
        <a:buFont typeface="Wingdings 2" panose="05020102010507070707" pitchFamily="18" charset="2"/>
        <a:buChar char=""/>
        <a:defRPr sz="2700" kern="1200">
          <a:solidFill>
            <a:schemeClr val="tx1">
              <a:lumMod val="75000"/>
              <a:lumOff val="25000"/>
            </a:schemeClr>
          </a:solidFill>
          <a:latin typeface="+mn-lt"/>
          <a:ea typeface="+mn-ea"/>
          <a:cs typeface="+mn-cs"/>
        </a:defRPr>
      </a:lvl1pPr>
      <a:lvl2pPr marL="945000" indent="-459000" algn="l" defTabSz="685800" rtl="0" eaLnBrk="1" latinLnBrk="0" hangingPunct="1">
        <a:spcBef>
          <a:spcPct val="20000"/>
        </a:spcBef>
        <a:spcAft>
          <a:spcPts val="900"/>
        </a:spcAft>
        <a:buClr>
          <a:schemeClr val="accent1"/>
        </a:buClr>
        <a:buSzPct val="92000"/>
        <a:buFont typeface="Wingdings 2" panose="05020102010507070707" pitchFamily="18" charset="2"/>
        <a:buChar char=""/>
        <a:defRPr sz="2400" kern="1200">
          <a:solidFill>
            <a:schemeClr val="tx1">
              <a:lumMod val="75000"/>
              <a:lumOff val="25000"/>
            </a:schemeClr>
          </a:solidFill>
          <a:latin typeface="+mn-lt"/>
          <a:ea typeface="+mn-ea"/>
          <a:cs typeface="+mn-cs"/>
        </a:defRPr>
      </a:lvl2pPr>
      <a:lvl3pPr marL="1350000" indent="-405000" algn="l" defTabSz="685800" rtl="0" eaLnBrk="1" latinLnBrk="0" hangingPunct="1">
        <a:spcBef>
          <a:spcPct val="20000"/>
        </a:spcBef>
        <a:spcAft>
          <a:spcPts val="900"/>
        </a:spcAft>
        <a:buClr>
          <a:schemeClr val="accent1"/>
        </a:buClr>
        <a:buSzPct val="92000"/>
        <a:buFont typeface="Wingdings 2" panose="05020102010507070707" pitchFamily="18" charset="2"/>
        <a:buChar char=""/>
        <a:defRPr sz="2100" kern="1200">
          <a:solidFill>
            <a:schemeClr val="tx1">
              <a:lumMod val="75000"/>
              <a:lumOff val="25000"/>
            </a:schemeClr>
          </a:solidFill>
          <a:latin typeface="+mn-lt"/>
          <a:ea typeface="+mn-ea"/>
          <a:cs typeface="+mn-cs"/>
        </a:defRPr>
      </a:lvl3pPr>
      <a:lvl4pPr marL="1863000" indent="-351000" algn="l" defTabSz="685800" rtl="0" eaLnBrk="1" latinLnBrk="0" hangingPunct="1">
        <a:spcBef>
          <a:spcPct val="20000"/>
        </a:spcBef>
        <a:spcAft>
          <a:spcPts val="9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4pPr>
      <a:lvl5pPr marL="2403000" indent="-351000" algn="l" defTabSz="685800" rtl="0" eaLnBrk="1" latinLnBrk="0" hangingPunct="1">
        <a:spcBef>
          <a:spcPct val="20000"/>
        </a:spcBef>
        <a:spcAft>
          <a:spcPts val="9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5pPr>
      <a:lvl6pPr marL="2850000" indent="-342900" algn="l" defTabSz="685800" rtl="0" eaLnBrk="1" latinLnBrk="0" hangingPunct="1">
        <a:spcBef>
          <a:spcPct val="20000"/>
        </a:spcBef>
        <a:spcAft>
          <a:spcPts val="9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6pPr>
      <a:lvl7pPr marL="3300000" indent="-342900" algn="l" defTabSz="685800" rtl="0" eaLnBrk="1" latinLnBrk="0" hangingPunct="1">
        <a:spcBef>
          <a:spcPct val="20000"/>
        </a:spcBef>
        <a:spcAft>
          <a:spcPts val="9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7pPr>
      <a:lvl8pPr marL="3750000" indent="-342900" algn="l" defTabSz="685800" rtl="0" eaLnBrk="1" latinLnBrk="0" hangingPunct="1">
        <a:spcBef>
          <a:spcPct val="20000"/>
        </a:spcBef>
        <a:spcAft>
          <a:spcPts val="9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8pPr>
      <a:lvl9pPr marL="4200000" indent="-342900" algn="l" defTabSz="685800" rtl="0" eaLnBrk="1" latinLnBrk="0" hangingPunct="1">
        <a:spcBef>
          <a:spcPct val="20000"/>
        </a:spcBef>
        <a:spcAft>
          <a:spcPts val="9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19.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3.jpe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5.xml"/><Relationship Id="rId5" Type="http://schemas.openxmlformats.org/officeDocument/2006/relationships/image" Target="../media/image48.png"/><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5.xml"/><Relationship Id="rId5" Type="http://schemas.openxmlformats.org/officeDocument/2006/relationships/image" Target="../media/image49.jpe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1.png"/><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2.png"/><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5.xml"/><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5.xml"/><Relationship Id="rId6" Type="http://schemas.openxmlformats.org/officeDocument/2006/relationships/image" Target="../media/image48.png"/><Relationship Id="rId5" Type="http://schemas.openxmlformats.org/officeDocument/2006/relationships/image" Target="../media/image54.png"/><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5.xml"/><Relationship Id="rId6" Type="http://schemas.openxmlformats.org/officeDocument/2006/relationships/image" Target="../media/image48.png"/><Relationship Id="rId5" Type="http://schemas.openxmlformats.org/officeDocument/2006/relationships/image" Target="../media/image55.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38.xml"/><Relationship Id="rId5" Type="http://schemas.openxmlformats.org/officeDocument/2006/relationships/image" Target="../media/image48.png"/><Relationship Id="rId4" Type="http://schemas.openxmlformats.org/officeDocument/2006/relationships/image" Target="../media/image18.jpe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6.png"/><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7.png"/><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38.xml"/><Relationship Id="rId5" Type="http://schemas.openxmlformats.org/officeDocument/2006/relationships/image" Target="../media/image48.pn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35.xml"/><Relationship Id="rId5" Type="http://schemas.openxmlformats.org/officeDocument/2006/relationships/image" Target="../media/image48.png"/><Relationship Id="rId4" Type="http://schemas.openxmlformats.org/officeDocument/2006/relationships/image" Target="../media/image53.jpe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53.jpeg"/></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63.jpe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66.png"/><Relationship Id="rId4" Type="http://schemas.openxmlformats.org/officeDocument/2006/relationships/image" Target="../media/image65.jpeg"/></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67.jpe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70.png"/><Relationship Id="rId4" Type="http://schemas.openxmlformats.org/officeDocument/2006/relationships/image" Target="../media/image69.jpeg"/></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72.jpeg"/><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5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63.jpe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81.jpeg"/></Relationships>
</file>

<file path=ppt/slides/_rels/slide5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5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88.png"/><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88.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6F6"/>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1626" r="-3079" b="-41626"/>
            </a:stretch>
          </a:blipFill>
        </p:spPr>
        <p:txBody>
          <a:bodyPr/>
          <a:lstStyle/>
          <a:p>
            <a:endParaRPr lang="en-GB"/>
          </a:p>
        </p:txBody>
      </p:sp>
      <p:sp>
        <p:nvSpPr>
          <p:cNvPr id="5" name="TextBox 5"/>
          <p:cNvSpPr txBox="1"/>
          <p:nvPr/>
        </p:nvSpPr>
        <p:spPr>
          <a:xfrm>
            <a:off x="198784" y="2462280"/>
            <a:ext cx="18089216" cy="5770811"/>
          </a:xfrm>
          <a:prstGeom prst="rect">
            <a:avLst/>
          </a:prstGeom>
        </p:spPr>
        <p:txBody>
          <a:bodyPr wrap="square" lIns="0" tIns="0" rIns="0" bIns="0" rtlCol="0" anchor="t">
            <a:spAutoFit/>
          </a:bodyPr>
          <a:lstStyle/>
          <a:p>
            <a:pPr algn="ctr">
              <a:lnSpc>
                <a:spcPts val="15000"/>
              </a:lnSpc>
            </a:pPr>
            <a:r>
              <a:rPr lang="en-US" sz="14580">
                <a:solidFill>
                  <a:srgbClr val="F7F6F6"/>
                </a:solidFill>
                <a:latin typeface="Helvetica"/>
                <a:ea typeface="Helvetica"/>
                <a:cs typeface="Helvetica"/>
                <a:sym typeface="Helvetica"/>
              </a:rPr>
              <a:t>Welcome to the</a:t>
            </a:r>
          </a:p>
          <a:p>
            <a:pPr algn="ctr">
              <a:lnSpc>
                <a:spcPts val="15000"/>
              </a:lnSpc>
            </a:pPr>
            <a:r>
              <a:rPr lang="en-US" sz="14580">
                <a:solidFill>
                  <a:srgbClr val="F7F6F6"/>
                </a:solidFill>
                <a:latin typeface="Helvetica"/>
                <a:ea typeface="Helvetica"/>
                <a:cs typeface="Helvetica"/>
                <a:sym typeface="Helvetica"/>
              </a:rPr>
              <a:t>Year 8 &amp; 9 Curriculum Information Evening</a:t>
            </a:r>
          </a:p>
        </p:txBody>
      </p:sp>
      <p:sp>
        <p:nvSpPr>
          <p:cNvPr id="6" name="Freeform 6"/>
          <p:cNvSpPr/>
          <p:nvPr/>
        </p:nvSpPr>
        <p:spPr>
          <a:xfrm>
            <a:off x="12392059" y="640319"/>
            <a:ext cx="5379845" cy="1085349"/>
          </a:xfrm>
          <a:custGeom>
            <a:avLst/>
            <a:gdLst/>
            <a:ahLst/>
            <a:cxnLst/>
            <a:rect l="l" t="t" r="r" b="b"/>
            <a:pathLst>
              <a:path w="5379845" h="1085349">
                <a:moveTo>
                  <a:pt x="0" y="0"/>
                </a:moveTo>
                <a:lnTo>
                  <a:pt x="5379846" y="0"/>
                </a:lnTo>
                <a:lnTo>
                  <a:pt x="5379846" y="1085349"/>
                </a:lnTo>
                <a:lnTo>
                  <a:pt x="0" y="1085349"/>
                </a:lnTo>
                <a:lnTo>
                  <a:pt x="0" y="0"/>
                </a:lnTo>
                <a:close/>
              </a:path>
            </a:pathLst>
          </a:custGeom>
          <a:blipFill>
            <a:blip r:embed="rId3"/>
            <a:stretch>
              <a:fillRect/>
            </a:stretch>
          </a:blipFill>
        </p:spPr>
        <p:txBody>
          <a:bodyPr/>
          <a:lstStyle/>
          <a:p>
            <a:endParaRPr lang="en-GB"/>
          </a:p>
        </p:txBody>
      </p:sp>
      <p:sp>
        <p:nvSpPr>
          <p:cNvPr id="7" name="Freeform 3">
            <a:extLst>
              <a:ext uri="{FF2B5EF4-FFF2-40B4-BE49-F238E27FC236}">
                <a16:creationId xmlns:a16="http://schemas.microsoft.com/office/drawing/2014/main" id="{7E14C19B-86C0-F378-444C-5C005F837911}"/>
              </a:ext>
            </a:extLst>
          </p:cNvPr>
          <p:cNvSpPr/>
          <p:nvPr/>
        </p:nvSpPr>
        <p:spPr>
          <a:xfrm>
            <a:off x="838200" y="736612"/>
            <a:ext cx="2773615" cy="931596"/>
          </a:xfrm>
          <a:custGeom>
            <a:avLst/>
            <a:gdLst/>
            <a:ahLst/>
            <a:cxnLst/>
            <a:rect l="l" t="t" r="r" b="b"/>
            <a:pathLst>
              <a:path w="2773615" h="931596">
                <a:moveTo>
                  <a:pt x="0" y="0"/>
                </a:moveTo>
                <a:lnTo>
                  <a:pt x="2773615" y="0"/>
                </a:lnTo>
                <a:lnTo>
                  <a:pt x="2773615" y="931596"/>
                </a:lnTo>
                <a:lnTo>
                  <a:pt x="0" y="931596"/>
                </a:lnTo>
                <a:lnTo>
                  <a:pt x="0" y="0"/>
                </a:lnTo>
                <a:close/>
              </a:path>
            </a:pathLst>
          </a:custGeom>
          <a:blipFill>
            <a:blip r:embed="rId4"/>
            <a:stretch>
              <a:fillRect t="-3032" b="-3032"/>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88940-198F-18CB-EC12-71A4C2BF61D7}"/>
            </a:ext>
          </a:extLst>
        </p:cNvPr>
        <p:cNvGrpSpPr/>
        <p:nvPr/>
      </p:nvGrpSpPr>
      <p:grpSpPr>
        <a:xfrm>
          <a:off x="0" y="0"/>
          <a:ext cx="0" cy="0"/>
          <a:chOff x="0" y="0"/>
          <a:chExt cx="0" cy="0"/>
        </a:xfrm>
      </p:grpSpPr>
      <p:pic>
        <p:nvPicPr>
          <p:cNvPr id="27" name="Picture 26">
            <a:extLst>
              <a:ext uri="{FF2B5EF4-FFF2-40B4-BE49-F238E27FC236}">
                <a16:creationId xmlns:a16="http://schemas.microsoft.com/office/drawing/2014/main" id="{497F33D5-505B-0AF3-1D67-93A41C40E7BF}"/>
              </a:ext>
            </a:extLst>
          </p:cNvPr>
          <p:cNvPicPr>
            <a:picLocks noChangeAspect="1"/>
          </p:cNvPicPr>
          <p:nvPr/>
        </p:nvPicPr>
        <p:blipFill>
          <a:blip r:embed="rId3"/>
          <a:stretch>
            <a:fillRect/>
          </a:stretch>
        </p:blipFill>
        <p:spPr>
          <a:xfrm>
            <a:off x="907087" y="1003880"/>
            <a:ext cx="5120489" cy="1187252"/>
          </a:xfrm>
          <a:prstGeom prst="rect">
            <a:avLst/>
          </a:prstGeom>
        </p:spPr>
      </p:pic>
      <p:sp>
        <p:nvSpPr>
          <p:cNvPr id="52" name="TextBox 51">
            <a:extLst>
              <a:ext uri="{FF2B5EF4-FFF2-40B4-BE49-F238E27FC236}">
                <a16:creationId xmlns:a16="http://schemas.microsoft.com/office/drawing/2014/main" id="{128199D9-6201-0278-D9D2-3134C7530650}"/>
              </a:ext>
            </a:extLst>
          </p:cNvPr>
          <p:cNvSpPr txBox="1"/>
          <p:nvPr/>
        </p:nvSpPr>
        <p:spPr>
          <a:xfrm>
            <a:off x="3758740" y="1161362"/>
            <a:ext cx="11578947" cy="1569660"/>
          </a:xfrm>
          <a:prstGeom prst="rect">
            <a:avLst/>
          </a:prstGeom>
          <a:noFill/>
        </p:spPr>
        <p:txBody>
          <a:bodyPr wrap="square" rtlCol="0">
            <a:spAutoFit/>
          </a:bodyPr>
          <a:lstStyle/>
          <a:p>
            <a:pPr defTabSz="1371600"/>
            <a:br>
              <a:rPr lang="en-US" sz="4800">
                <a:solidFill>
                  <a:srgbClr val="000000">
                    <a:lumMod val="75000"/>
                    <a:lumOff val="25000"/>
                  </a:srgbClr>
                </a:solidFill>
                <a:latin typeface="Gill Sans MT" panose="020B0502020104020203"/>
              </a:rPr>
            </a:br>
            <a:endParaRPr lang="en-GB" sz="4800">
              <a:solidFill>
                <a:srgbClr val="000000">
                  <a:lumMod val="75000"/>
                  <a:lumOff val="25000"/>
                </a:srgbClr>
              </a:solidFill>
              <a:latin typeface="Gill Sans MT" panose="020B0502020104020203"/>
            </a:endParaRPr>
          </a:p>
        </p:txBody>
      </p:sp>
      <p:sp>
        <p:nvSpPr>
          <p:cNvPr id="2" name="TextBox 1">
            <a:extLst>
              <a:ext uri="{FF2B5EF4-FFF2-40B4-BE49-F238E27FC236}">
                <a16:creationId xmlns:a16="http://schemas.microsoft.com/office/drawing/2014/main" id="{8448C116-2CEB-23A4-18D1-75C6F5C891EF}"/>
              </a:ext>
            </a:extLst>
          </p:cNvPr>
          <p:cNvSpPr txBox="1"/>
          <p:nvPr/>
        </p:nvSpPr>
        <p:spPr>
          <a:xfrm>
            <a:off x="292608" y="200199"/>
            <a:ext cx="17544818" cy="923330"/>
          </a:xfrm>
          <a:prstGeom prst="rect">
            <a:avLst/>
          </a:prstGeom>
          <a:solidFill>
            <a:schemeClr val="bg1"/>
          </a:solidFill>
        </p:spPr>
        <p:txBody>
          <a:bodyPr wrap="square" rtlCol="0">
            <a:spAutoFit/>
          </a:bodyPr>
          <a:lstStyle/>
          <a:p>
            <a:pPr algn="ctr" defTabSz="1371600"/>
            <a:r>
              <a:rPr lang="en-US" sz="5400">
                <a:solidFill>
                  <a:srgbClr val="C00000"/>
                </a:solidFill>
                <a:latin typeface="Gill Sans MT" panose="020B0502020104020203"/>
              </a:rPr>
              <a:t>The Curriculum: </a:t>
            </a:r>
            <a:r>
              <a:rPr lang="en-US" sz="5400" err="1">
                <a:solidFill>
                  <a:srgbClr val="C00000"/>
                </a:solidFill>
                <a:latin typeface="Gill Sans MT" panose="020B0502020104020203"/>
              </a:rPr>
              <a:t>Organisation</a:t>
            </a:r>
            <a:endParaRPr lang="en-GB" sz="4800">
              <a:solidFill>
                <a:srgbClr val="000000">
                  <a:lumMod val="75000"/>
                  <a:lumOff val="25000"/>
                </a:srgbClr>
              </a:solidFill>
              <a:latin typeface="Gill Sans MT" panose="020B0502020104020203"/>
            </a:endParaRPr>
          </a:p>
        </p:txBody>
      </p:sp>
      <p:sp>
        <p:nvSpPr>
          <p:cNvPr id="5" name="Rectangle 4">
            <a:extLst>
              <a:ext uri="{FF2B5EF4-FFF2-40B4-BE49-F238E27FC236}">
                <a16:creationId xmlns:a16="http://schemas.microsoft.com/office/drawing/2014/main" id="{6FCAE645-C679-EF0A-6183-ACAD981593F0}"/>
              </a:ext>
            </a:extLst>
          </p:cNvPr>
          <p:cNvSpPr/>
          <p:nvPr/>
        </p:nvSpPr>
        <p:spPr>
          <a:xfrm>
            <a:off x="292608" y="1391623"/>
            <a:ext cx="17735227" cy="10187404"/>
          </a:xfrm>
          <a:prstGeom prst="rect">
            <a:avLst/>
          </a:prstGeom>
        </p:spPr>
        <p:txBody>
          <a:bodyPr wrap="square">
            <a:spAutoFit/>
          </a:bodyPr>
          <a:lstStyle/>
          <a:p>
            <a:r>
              <a:rPr lang="en-GB" sz="4400"/>
              <a:t>Most subjects: 5 mixed attainment plus one support. </a:t>
            </a:r>
          </a:p>
          <a:p>
            <a:endParaRPr lang="en-GB" sz="4400"/>
          </a:p>
          <a:p>
            <a:r>
              <a:rPr lang="en-GB" sz="4400"/>
              <a:t>English: 1 ‘top set’</a:t>
            </a:r>
          </a:p>
          <a:p>
            <a:endParaRPr lang="en-GB" sz="4400"/>
          </a:p>
          <a:p>
            <a:r>
              <a:rPr lang="en-GB" sz="4400"/>
              <a:t>Drama, Music, Art, DT: 6 equal mixed attainment</a:t>
            </a:r>
          </a:p>
          <a:p>
            <a:endParaRPr lang="en-GB" sz="4400"/>
          </a:p>
          <a:p>
            <a:r>
              <a:rPr lang="en-GB" sz="4400"/>
              <a:t>PE: 6 mixed attainment, single gender</a:t>
            </a:r>
          </a:p>
          <a:p>
            <a:endParaRPr lang="en-GB" sz="4400"/>
          </a:p>
          <a:p>
            <a:r>
              <a:rPr lang="en-GB" sz="4400"/>
              <a:t>All students have access to the full and broad curriculum, and literacy development is prioritised through standalone reading and grammar lessons throughout Years 7-9.</a:t>
            </a:r>
          </a:p>
          <a:p>
            <a:endParaRPr lang="en-GB" sz="4400"/>
          </a:p>
          <a:p>
            <a:r>
              <a:rPr lang="en-GB" sz="4400"/>
              <a:t>Students follow a two-week timetable.</a:t>
            </a:r>
            <a:endParaRPr lang="en-US" sz="4400"/>
          </a:p>
          <a:p>
            <a:pPr defTabSz="1371600"/>
            <a:endParaRPr lang="en-GB" sz="4200">
              <a:solidFill>
                <a:srgbClr val="000000"/>
              </a:solidFill>
              <a:latin typeface="Gill Sans MT" panose="020B0502020104020203"/>
            </a:endParaRPr>
          </a:p>
          <a:p>
            <a:pPr defTabSz="1371600"/>
            <a:endParaRPr lang="en-GB" sz="4200">
              <a:solidFill>
                <a:srgbClr val="000000"/>
              </a:solidFill>
              <a:latin typeface="Gill Sans MT" panose="020B0502020104020203"/>
            </a:endParaRPr>
          </a:p>
        </p:txBody>
      </p:sp>
      <p:sp>
        <p:nvSpPr>
          <p:cNvPr id="4" name="Rectangle 3">
            <a:extLst>
              <a:ext uri="{FF2B5EF4-FFF2-40B4-BE49-F238E27FC236}">
                <a16:creationId xmlns:a16="http://schemas.microsoft.com/office/drawing/2014/main" id="{AE9C1F9F-6EC7-1C23-60AC-243816BF2D3F}"/>
              </a:ext>
            </a:extLst>
          </p:cNvPr>
          <p:cNvSpPr/>
          <p:nvPr/>
        </p:nvSpPr>
        <p:spPr>
          <a:xfrm>
            <a:off x="292608" y="1353790"/>
            <a:ext cx="13373189" cy="13546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438487C-785A-CE3B-E6EE-F459569F402C}"/>
              </a:ext>
            </a:extLst>
          </p:cNvPr>
          <p:cNvSpPr/>
          <p:nvPr/>
        </p:nvSpPr>
        <p:spPr>
          <a:xfrm>
            <a:off x="164965" y="2383560"/>
            <a:ext cx="13373189" cy="13546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DCA5F60-0C11-1AC9-10E1-CF79BC17E867}"/>
              </a:ext>
            </a:extLst>
          </p:cNvPr>
          <p:cNvSpPr/>
          <p:nvPr/>
        </p:nvSpPr>
        <p:spPr>
          <a:xfrm>
            <a:off x="164964" y="3760792"/>
            <a:ext cx="13373189" cy="13546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76910E24-7978-0B4F-AAEE-3948C05ED1B7}"/>
              </a:ext>
            </a:extLst>
          </p:cNvPr>
          <p:cNvSpPr/>
          <p:nvPr/>
        </p:nvSpPr>
        <p:spPr>
          <a:xfrm>
            <a:off x="0" y="5130631"/>
            <a:ext cx="13373189" cy="13546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E732031E-1CAC-B21B-8916-11395D19CADE}"/>
              </a:ext>
            </a:extLst>
          </p:cNvPr>
          <p:cNvSpPr/>
          <p:nvPr/>
        </p:nvSpPr>
        <p:spPr>
          <a:xfrm>
            <a:off x="260165" y="6878632"/>
            <a:ext cx="17735227" cy="22470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15CE3ED-0805-14EB-2AD4-82F9F1F9AB9B}"/>
              </a:ext>
            </a:extLst>
          </p:cNvPr>
          <p:cNvSpPr/>
          <p:nvPr/>
        </p:nvSpPr>
        <p:spPr>
          <a:xfrm>
            <a:off x="227722" y="8895377"/>
            <a:ext cx="13373189" cy="13546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3523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9"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0B85EB06-0C78-40FD-9881-F3C75DCFEC50}"/>
              </a:ext>
            </a:extLst>
          </p:cNvPr>
          <p:cNvPicPr>
            <a:picLocks noChangeAspect="1"/>
          </p:cNvPicPr>
          <p:nvPr/>
        </p:nvPicPr>
        <p:blipFill>
          <a:blip r:embed="rId3"/>
          <a:stretch>
            <a:fillRect/>
          </a:stretch>
        </p:blipFill>
        <p:spPr>
          <a:xfrm>
            <a:off x="907087" y="1003880"/>
            <a:ext cx="5120489" cy="1187252"/>
          </a:xfrm>
          <a:prstGeom prst="rect">
            <a:avLst/>
          </a:prstGeom>
        </p:spPr>
      </p:pic>
      <p:sp>
        <p:nvSpPr>
          <p:cNvPr id="52" name="TextBox 51">
            <a:extLst>
              <a:ext uri="{FF2B5EF4-FFF2-40B4-BE49-F238E27FC236}">
                <a16:creationId xmlns:a16="http://schemas.microsoft.com/office/drawing/2014/main" id="{40F3930F-2640-4C25-85AB-74D6F2CF3D9D}"/>
              </a:ext>
            </a:extLst>
          </p:cNvPr>
          <p:cNvSpPr txBox="1"/>
          <p:nvPr/>
        </p:nvSpPr>
        <p:spPr>
          <a:xfrm>
            <a:off x="6416445" y="1060319"/>
            <a:ext cx="11578947" cy="1569660"/>
          </a:xfrm>
          <a:prstGeom prst="rect">
            <a:avLst/>
          </a:prstGeom>
          <a:noFill/>
        </p:spPr>
        <p:txBody>
          <a:bodyPr wrap="square" rtlCol="0">
            <a:spAutoFit/>
          </a:bodyPr>
          <a:lstStyle/>
          <a:p>
            <a:pPr defTabSz="1371600"/>
            <a:br>
              <a:rPr lang="en-US" sz="4800">
                <a:solidFill>
                  <a:srgbClr val="000000">
                    <a:lumMod val="75000"/>
                    <a:lumOff val="25000"/>
                  </a:srgbClr>
                </a:solidFill>
                <a:latin typeface="Gill Sans MT" panose="020B0502020104020203"/>
              </a:rPr>
            </a:br>
            <a:endParaRPr lang="en-GB" sz="4800">
              <a:solidFill>
                <a:srgbClr val="000000">
                  <a:lumMod val="75000"/>
                  <a:lumOff val="25000"/>
                </a:srgbClr>
              </a:solidFill>
              <a:latin typeface="Gill Sans MT" panose="020B0502020104020203"/>
            </a:endParaRPr>
          </a:p>
        </p:txBody>
      </p:sp>
      <p:sp>
        <p:nvSpPr>
          <p:cNvPr id="2" name="TextBox 1">
            <a:extLst>
              <a:ext uri="{FF2B5EF4-FFF2-40B4-BE49-F238E27FC236}">
                <a16:creationId xmlns:a16="http://schemas.microsoft.com/office/drawing/2014/main" id="{0971ED77-A6CF-3F45-A817-F71F01615EE0}"/>
              </a:ext>
            </a:extLst>
          </p:cNvPr>
          <p:cNvSpPr txBox="1"/>
          <p:nvPr/>
        </p:nvSpPr>
        <p:spPr>
          <a:xfrm>
            <a:off x="541591" y="229322"/>
            <a:ext cx="17269331" cy="1661993"/>
          </a:xfrm>
          <a:prstGeom prst="rect">
            <a:avLst/>
          </a:prstGeom>
          <a:solidFill>
            <a:schemeClr val="bg1"/>
          </a:solidFill>
        </p:spPr>
        <p:txBody>
          <a:bodyPr wrap="square" rtlCol="0">
            <a:spAutoFit/>
          </a:bodyPr>
          <a:lstStyle/>
          <a:p>
            <a:pPr algn="ctr" defTabSz="1371600"/>
            <a:r>
              <a:rPr lang="en-US" sz="5400">
                <a:solidFill>
                  <a:srgbClr val="C00000"/>
                </a:solidFill>
                <a:latin typeface="Gill Sans MT" panose="020B0502020104020203"/>
              </a:rPr>
              <a:t>The Curriculum: Subject Learning Hours</a:t>
            </a:r>
            <a:br>
              <a:rPr lang="en-US" sz="4800">
                <a:solidFill>
                  <a:srgbClr val="000000">
                    <a:lumMod val="75000"/>
                    <a:lumOff val="25000"/>
                  </a:srgbClr>
                </a:solidFill>
                <a:latin typeface="Gill Sans MT" panose="020B0502020104020203"/>
              </a:rPr>
            </a:br>
            <a:endParaRPr lang="en-GB" sz="4800">
              <a:solidFill>
                <a:srgbClr val="000000">
                  <a:lumMod val="75000"/>
                  <a:lumOff val="25000"/>
                </a:srgbClr>
              </a:solidFill>
              <a:latin typeface="Gill Sans MT" panose="020B0502020104020203"/>
            </a:endParaRPr>
          </a:p>
        </p:txBody>
      </p:sp>
      <p:pic>
        <p:nvPicPr>
          <p:cNvPr id="6" name="Picture 5">
            <a:extLst>
              <a:ext uri="{FF2B5EF4-FFF2-40B4-BE49-F238E27FC236}">
                <a16:creationId xmlns:a16="http://schemas.microsoft.com/office/drawing/2014/main" id="{0FF250A6-A0CA-95DC-C560-ECE5C19F85CD}"/>
              </a:ext>
            </a:extLst>
          </p:cNvPr>
          <p:cNvPicPr>
            <a:picLocks noChangeAspect="1"/>
          </p:cNvPicPr>
          <p:nvPr/>
        </p:nvPicPr>
        <p:blipFill rotWithShape="1">
          <a:blip r:embed="rId4"/>
          <a:srcRect l="4644" t="12880" r="36436" b="1499"/>
          <a:stretch/>
        </p:blipFill>
        <p:spPr>
          <a:xfrm>
            <a:off x="541591" y="2421049"/>
            <a:ext cx="5120489" cy="7260224"/>
          </a:xfrm>
          <a:prstGeom prst="rect">
            <a:avLst/>
          </a:prstGeom>
        </p:spPr>
      </p:pic>
      <p:pic>
        <p:nvPicPr>
          <p:cNvPr id="4" name="Picture 3">
            <a:extLst>
              <a:ext uri="{FF2B5EF4-FFF2-40B4-BE49-F238E27FC236}">
                <a16:creationId xmlns:a16="http://schemas.microsoft.com/office/drawing/2014/main" id="{DAA9EF6D-C921-4E06-770C-A97475BE8700}"/>
              </a:ext>
            </a:extLst>
          </p:cNvPr>
          <p:cNvPicPr>
            <a:picLocks noChangeAspect="1"/>
          </p:cNvPicPr>
          <p:nvPr/>
        </p:nvPicPr>
        <p:blipFill>
          <a:blip r:embed="rId5"/>
          <a:stretch>
            <a:fillRect/>
          </a:stretch>
        </p:blipFill>
        <p:spPr>
          <a:xfrm>
            <a:off x="7482891" y="1806632"/>
            <a:ext cx="8141723" cy="7874641"/>
          </a:xfrm>
          <a:prstGeom prst="rect">
            <a:avLst/>
          </a:prstGeom>
        </p:spPr>
      </p:pic>
    </p:spTree>
    <p:extLst>
      <p:ext uri="{BB962C8B-B14F-4D97-AF65-F5344CB8AC3E}">
        <p14:creationId xmlns:p14="http://schemas.microsoft.com/office/powerpoint/2010/main" val="4248947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212541F-CFE3-44DA-BBF6-103ADF5C476A}"/>
              </a:ext>
            </a:extLst>
          </p:cNvPr>
          <p:cNvSpPr>
            <a:spLocks noGrp="1"/>
          </p:cNvSpPr>
          <p:nvPr>
            <p:ph type="sldNum" sz="quarter" idx="12"/>
          </p:nvPr>
        </p:nvSpPr>
        <p:spPr/>
        <p:txBody>
          <a:bodyPr/>
          <a:lstStyle/>
          <a:p>
            <a:pPr defTabSz="1371600"/>
            <a:fld id="{F603CDE5-C1D8-4EDD-870F-A498BAFA520F}" type="slidenum">
              <a:rPr lang="en-US">
                <a:solidFill>
                  <a:srgbClr val="CE7242"/>
                </a:solidFill>
                <a:latin typeface="Gill Sans MT" panose="020B0502020104020203"/>
              </a:rPr>
              <a:pPr defTabSz="1371600"/>
              <a:t>12</a:t>
            </a:fld>
            <a:endParaRPr lang="en-US">
              <a:solidFill>
                <a:srgbClr val="CE7242"/>
              </a:solidFill>
              <a:latin typeface="Gill Sans MT" panose="020B0502020104020203"/>
            </a:endParaRPr>
          </a:p>
        </p:txBody>
      </p:sp>
      <p:sp>
        <p:nvSpPr>
          <p:cNvPr id="6" name="Footer Placeholder 5">
            <a:extLst>
              <a:ext uri="{FF2B5EF4-FFF2-40B4-BE49-F238E27FC236}">
                <a16:creationId xmlns:a16="http://schemas.microsoft.com/office/drawing/2014/main" id="{F7AE8D9E-24BE-4917-B482-0868E748AD52}"/>
              </a:ext>
            </a:extLst>
          </p:cNvPr>
          <p:cNvSpPr>
            <a:spLocks noGrp="1"/>
          </p:cNvSpPr>
          <p:nvPr>
            <p:ph type="ftr" sz="quarter" idx="11"/>
          </p:nvPr>
        </p:nvSpPr>
        <p:spPr/>
        <p:txBody>
          <a:bodyPr/>
          <a:lstStyle/>
          <a:p>
            <a:pPr defTabSz="1371600"/>
            <a:r>
              <a:rPr lang="en-US">
                <a:solidFill>
                  <a:srgbClr val="CE7242"/>
                </a:solidFill>
                <a:latin typeface="Gill Sans MT" panose="020B0502020104020203"/>
              </a:rPr>
              <a:t>Teach a Course</a:t>
            </a:r>
          </a:p>
        </p:txBody>
      </p:sp>
      <p:pic>
        <p:nvPicPr>
          <p:cNvPr id="8" name="Picture 7">
            <a:extLst>
              <a:ext uri="{FF2B5EF4-FFF2-40B4-BE49-F238E27FC236}">
                <a16:creationId xmlns:a16="http://schemas.microsoft.com/office/drawing/2014/main" id="{E81D664C-DF72-4245-A5BF-3E9A42C3F911}"/>
              </a:ext>
            </a:extLst>
          </p:cNvPr>
          <p:cNvPicPr>
            <a:picLocks noChangeAspect="1"/>
          </p:cNvPicPr>
          <p:nvPr/>
        </p:nvPicPr>
        <p:blipFill rotWithShape="1">
          <a:blip r:embed="rId2"/>
          <a:srcRect t="5278" r="2823" b="13056"/>
          <a:stretch/>
        </p:blipFill>
        <p:spPr>
          <a:xfrm>
            <a:off x="142876" y="1264444"/>
            <a:ext cx="9596177" cy="4536284"/>
          </a:xfrm>
          <a:prstGeom prst="rect">
            <a:avLst/>
          </a:prstGeom>
        </p:spPr>
      </p:pic>
      <p:pic>
        <p:nvPicPr>
          <p:cNvPr id="10" name="Picture 9">
            <a:extLst>
              <a:ext uri="{FF2B5EF4-FFF2-40B4-BE49-F238E27FC236}">
                <a16:creationId xmlns:a16="http://schemas.microsoft.com/office/drawing/2014/main" id="{9EDF7599-44D3-4ED5-B5C5-FC678140806E}"/>
              </a:ext>
            </a:extLst>
          </p:cNvPr>
          <p:cNvPicPr>
            <a:picLocks noChangeAspect="1"/>
          </p:cNvPicPr>
          <p:nvPr/>
        </p:nvPicPr>
        <p:blipFill rotWithShape="1">
          <a:blip r:embed="rId3"/>
          <a:srcRect l="-2241" t="3688" r="1959" b="7582"/>
          <a:stretch/>
        </p:blipFill>
        <p:spPr>
          <a:xfrm>
            <a:off x="6331398" y="4436268"/>
            <a:ext cx="9114468" cy="4536282"/>
          </a:xfrm>
          <a:prstGeom prst="rect">
            <a:avLst/>
          </a:prstGeom>
        </p:spPr>
      </p:pic>
      <p:sp>
        <p:nvSpPr>
          <p:cNvPr id="11" name="Oval 10">
            <a:extLst>
              <a:ext uri="{FF2B5EF4-FFF2-40B4-BE49-F238E27FC236}">
                <a16:creationId xmlns:a16="http://schemas.microsoft.com/office/drawing/2014/main" id="{4C325185-DCA0-4ADA-A642-7A307CD20EF7}"/>
              </a:ext>
            </a:extLst>
          </p:cNvPr>
          <p:cNvSpPr/>
          <p:nvPr/>
        </p:nvSpPr>
        <p:spPr>
          <a:xfrm>
            <a:off x="6202811" y="1871663"/>
            <a:ext cx="2043113" cy="757238"/>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defTabSz="1371600"/>
            <a:endParaRPr lang="en-GB" sz="2700">
              <a:solidFill>
                <a:srgbClr val="000000"/>
              </a:solidFill>
              <a:latin typeface="Gill Sans MT" panose="020B0502020104020203"/>
            </a:endParaRPr>
          </a:p>
        </p:txBody>
      </p:sp>
      <p:sp>
        <p:nvSpPr>
          <p:cNvPr id="12" name="Oval 11">
            <a:extLst>
              <a:ext uri="{FF2B5EF4-FFF2-40B4-BE49-F238E27FC236}">
                <a16:creationId xmlns:a16="http://schemas.microsoft.com/office/drawing/2014/main" id="{796D5410-5736-4534-9EF1-7B77CACCECBB}"/>
              </a:ext>
            </a:extLst>
          </p:cNvPr>
          <p:cNvSpPr/>
          <p:nvPr/>
        </p:nvSpPr>
        <p:spPr>
          <a:xfrm>
            <a:off x="6276284" y="2628901"/>
            <a:ext cx="2043113" cy="757238"/>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defTabSz="1371600"/>
            <a:endParaRPr lang="en-GB" sz="2700">
              <a:solidFill>
                <a:srgbClr val="000000"/>
              </a:solidFill>
              <a:latin typeface="Gill Sans MT" panose="020B0502020104020203"/>
            </a:endParaRPr>
          </a:p>
        </p:txBody>
      </p:sp>
      <p:sp>
        <p:nvSpPr>
          <p:cNvPr id="14" name="TextBox 13">
            <a:extLst>
              <a:ext uri="{FF2B5EF4-FFF2-40B4-BE49-F238E27FC236}">
                <a16:creationId xmlns:a16="http://schemas.microsoft.com/office/drawing/2014/main" id="{D4DE42AB-E648-479A-BA77-99734D26EA59}"/>
              </a:ext>
            </a:extLst>
          </p:cNvPr>
          <p:cNvSpPr txBox="1"/>
          <p:nvPr/>
        </p:nvSpPr>
        <p:spPr>
          <a:xfrm>
            <a:off x="10472738" y="1317665"/>
            <a:ext cx="9144000" cy="646331"/>
          </a:xfrm>
          <a:prstGeom prst="rect">
            <a:avLst/>
          </a:prstGeom>
          <a:noFill/>
        </p:spPr>
        <p:txBody>
          <a:bodyPr wrap="square">
            <a:spAutoFit/>
          </a:bodyPr>
          <a:lstStyle/>
          <a:p>
            <a:pPr defTabSz="1371600"/>
            <a:r>
              <a:rPr lang="en-GB" sz="3600">
                <a:solidFill>
                  <a:srgbClr val="000000"/>
                </a:solidFill>
                <a:latin typeface="Gill Sans MT" panose="020B0502020104020203"/>
              </a:rPr>
              <a:t>https://theradclyffeschool.co.uk/</a:t>
            </a:r>
          </a:p>
        </p:txBody>
      </p:sp>
    </p:spTree>
    <p:extLst>
      <p:ext uri="{BB962C8B-B14F-4D97-AF65-F5344CB8AC3E}">
        <p14:creationId xmlns:p14="http://schemas.microsoft.com/office/powerpoint/2010/main" val="1912602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212541F-CFE3-44DA-BBF6-103ADF5C476A}"/>
              </a:ext>
            </a:extLst>
          </p:cNvPr>
          <p:cNvSpPr>
            <a:spLocks noGrp="1"/>
          </p:cNvSpPr>
          <p:nvPr>
            <p:ph type="sldNum" sz="quarter" idx="12"/>
          </p:nvPr>
        </p:nvSpPr>
        <p:spPr/>
        <p:txBody>
          <a:bodyPr/>
          <a:lstStyle/>
          <a:p>
            <a:pPr defTabSz="1371600"/>
            <a:fld id="{F603CDE5-C1D8-4EDD-870F-A498BAFA520F}" type="slidenum">
              <a:rPr lang="en-US">
                <a:solidFill>
                  <a:srgbClr val="CE7242"/>
                </a:solidFill>
                <a:latin typeface="Gill Sans MT" panose="020B0502020104020203"/>
              </a:rPr>
              <a:pPr defTabSz="1371600"/>
              <a:t>13</a:t>
            </a:fld>
            <a:endParaRPr lang="en-US">
              <a:solidFill>
                <a:srgbClr val="CE7242"/>
              </a:solidFill>
              <a:latin typeface="Gill Sans MT" panose="020B0502020104020203"/>
            </a:endParaRPr>
          </a:p>
        </p:txBody>
      </p:sp>
      <p:sp>
        <p:nvSpPr>
          <p:cNvPr id="6" name="Footer Placeholder 5">
            <a:extLst>
              <a:ext uri="{FF2B5EF4-FFF2-40B4-BE49-F238E27FC236}">
                <a16:creationId xmlns:a16="http://schemas.microsoft.com/office/drawing/2014/main" id="{F7AE8D9E-24BE-4917-B482-0868E748AD52}"/>
              </a:ext>
            </a:extLst>
          </p:cNvPr>
          <p:cNvSpPr>
            <a:spLocks noGrp="1"/>
          </p:cNvSpPr>
          <p:nvPr>
            <p:ph type="ftr" sz="quarter" idx="11"/>
          </p:nvPr>
        </p:nvSpPr>
        <p:spPr/>
        <p:txBody>
          <a:bodyPr/>
          <a:lstStyle/>
          <a:p>
            <a:pPr defTabSz="1371600"/>
            <a:r>
              <a:rPr lang="en-US">
                <a:solidFill>
                  <a:srgbClr val="CE7242"/>
                </a:solidFill>
                <a:latin typeface="Gill Sans MT" panose="020B0502020104020203"/>
              </a:rPr>
              <a:t>Teach a Course</a:t>
            </a:r>
          </a:p>
        </p:txBody>
      </p:sp>
      <p:sp>
        <p:nvSpPr>
          <p:cNvPr id="14" name="TextBox 13">
            <a:extLst>
              <a:ext uri="{FF2B5EF4-FFF2-40B4-BE49-F238E27FC236}">
                <a16:creationId xmlns:a16="http://schemas.microsoft.com/office/drawing/2014/main" id="{D4DE42AB-E648-479A-BA77-99734D26EA59}"/>
              </a:ext>
            </a:extLst>
          </p:cNvPr>
          <p:cNvSpPr txBox="1"/>
          <p:nvPr/>
        </p:nvSpPr>
        <p:spPr>
          <a:xfrm>
            <a:off x="10472738" y="1317665"/>
            <a:ext cx="9144000" cy="646331"/>
          </a:xfrm>
          <a:prstGeom prst="rect">
            <a:avLst/>
          </a:prstGeom>
          <a:noFill/>
        </p:spPr>
        <p:txBody>
          <a:bodyPr wrap="square">
            <a:spAutoFit/>
          </a:bodyPr>
          <a:lstStyle/>
          <a:p>
            <a:pPr defTabSz="1371600"/>
            <a:r>
              <a:rPr lang="en-GB" sz="3600">
                <a:solidFill>
                  <a:srgbClr val="000000"/>
                </a:solidFill>
                <a:latin typeface="Gill Sans MT" panose="020B0502020104020203"/>
              </a:rPr>
              <a:t>https://theradclyffeschool.co.uk/</a:t>
            </a:r>
          </a:p>
        </p:txBody>
      </p:sp>
      <p:pic>
        <p:nvPicPr>
          <p:cNvPr id="3" name="Picture 2">
            <a:extLst>
              <a:ext uri="{FF2B5EF4-FFF2-40B4-BE49-F238E27FC236}">
                <a16:creationId xmlns:a16="http://schemas.microsoft.com/office/drawing/2014/main" id="{A6D3464F-4103-904E-81E7-A5F55AD188D9}"/>
              </a:ext>
            </a:extLst>
          </p:cNvPr>
          <p:cNvPicPr>
            <a:picLocks noChangeAspect="1"/>
          </p:cNvPicPr>
          <p:nvPr/>
        </p:nvPicPr>
        <p:blipFill rotWithShape="1">
          <a:blip r:embed="rId2"/>
          <a:srcRect t="18723" b="47849"/>
          <a:stretch/>
        </p:blipFill>
        <p:spPr>
          <a:xfrm>
            <a:off x="827927" y="2520792"/>
            <a:ext cx="16632146" cy="6604449"/>
          </a:xfrm>
          <a:prstGeom prst="rect">
            <a:avLst/>
          </a:prstGeom>
        </p:spPr>
      </p:pic>
    </p:spTree>
    <p:extLst>
      <p:ext uri="{BB962C8B-B14F-4D97-AF65-F5344CB8AC3E}">
        <p14:creationId xmlns:p14="http://schemas.microsoft.com/office/powerpoint/2010/main" val="887861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D2B2F"/>
        </a:solidFill>
        <a:effectLst/>
      </p:bgPr>
    </p:bg>
    <p:spTree>
      <p:nvGrpSpPr>
        <p:cNvPr id="1" name="">
          <a:extLst>
            <a:ext uri="{FF2B5EF4-FFF2-40B4-BE49-F238E27FC236}">
              <a16:creationId xmlns:a16="http://schemas.microsoft.com/office/drawing/2014/main" id="{CD396135-0EF8-426C-2D98-E5DCB37C958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16D5C81-640D-024C-FB6A-431EA4EDD845}"/>
              </a:ext>
            </a:extLst>
          </p:cNvPr>
          <p:cNvGrpSpPr/>
          <p:nvPr/>
        </p:nvGrpSpPr>
        <p:grpSpPr>
          <a:xfrm>
            <a:off x="11574159" y="0"/>
            <a:ext cx="6713841" cy="10443773"/>
            <a:chOff x="0" y="0"/>
            <a:chExt cx="1768255" cy="2750623"/>
          </a:xfrm>
        </p:grpSpPr>
        <p:sp>
          <p:nvSpPr>
            <p:cNvPr id="3" name="Freeform 3">
              <a:extLst>
                <a:ext uri="{FF2B5EF4-FFF2-40B4-BE49-F238E27FC236}">
                  <a16:creationId xmlns:a16="http://schemas.microsoft.com/office/drawing/2014/main" id="{BF1A51EF-4514-CC1F-6289-A0B24606E345}"/>
                </a:ext>
              </a:extLst>
            </p:cNvPr>
            <p:cNvSpPr/>
            <p:nvPr/>
          </p:nvSpPr>
          <p:spPr>
            <a:xfrm>
              <a:off x="0" y="0"/>
              <a:ext cx="1768254" cy="2750623"/>
            </a:xfrm>
            <a:custGeom>
              <a:avLst/>
              <a:gdLst/>
              <a:ahLst/>
              <a:cxnLst/>
              <a:rect l="l" t="t" r="r" b="b"/>
              <a:pathLst>
                <a:path w="1768254" h="2750623">
                  <a:moveTo>
                    <a:pt x="0" y="0"/>
                  </a:moveTo>
                  <a:lnTo>
                    <a:pt x="1768254" y="0"/>
                  </a:lnTo>
                  <a:lnTo>
                    <a:pt x="1768254" y="2750623"/>
                  </a:lnTo>
                  <a:lnTo>
                    <a:pt x="0" y="2750623"/>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E919DCDA-D88A-AB85-E813-7F368FF956E6}"/>
                </a:ext>
              </a:extLst>
            </p:cNvPr>
            <p:cNvSpPr txBox="1"/>
            <p:nvPr/>
          </p:nvSpPr>
          <p:spPr>
            <a:xfrm>
              <a:off x="0" y="-66675"/>
              <a:ext cx="1768255" cy="2817298"/>
            </a:xfrm>
            <a:prstGeom prst="rect">
              <a:avLst/>
            </a:prstGeom>
          </p:spPr>
          <p:txBody>
            <a:bodyPr lIns="50800" tIns="50800" rIns="50800" bIns="50800" rtlCol="0" anchor="ctr"/>
            <a:lstStyle/>
            <a:p>
              <a:pPr algn="ctr">
                <a:lnSpc>
                  <a:spcPts val="3062"/>
                </a:lnSpc>
              </a:pPr>
              <a:endParaRPr/>
            </a:p>
          </p:txBody>
        </p:sp>
      </p:grpSp>
      <p:sp>
        <p:nvSpPr>
          <p:cNvPr id="5" name="TextBox 5">
            <a:extLst>
              <a:ext uri="{FF2B5EF4-FFF2-40B4-BE49-F238E27FC236}">
                <a16:creationId xmlns:a16="http://schemas.microsoft.com/office/drawing/2014/main" id="{1FBBAA26-64A0-1F7E-9E02-8EA5CDF4B0C2}"/>
              </a:ext>
            </a:extLst>
          </p:cNvPr>
          <p:cNvSpPr txBox="1"/>
          <p:nvPr/>
        </p:nvSpPr>
        <p:spPr>
          <a:xfrm>
            <a:off x="327760" y="4181698"/>
            <a:ext cx="11439705" cy="4962897"/>
          </a:xfrm>
          <a:prstGeom prst="rect">
            <a:avLst/>
          </a:prstGeom>
        </p:spPr>
        <p:txBody>
          <a:bodyPr wrap="square" lIns="0" tIns="0" rIns="0" bIns="0" rtlCol="0" anchor="t">
            <a:spAutoFit/>
          </a:bodyPr>
          <a:lstStyle/>
          <a:p>
            <a:pPr algn="ctr">
              <a:lnSpc>
                <a:spcPts val="12014"/>
              </a:lnSpc>
            </a:pPr>
            <a:r>
              <a:rPr lang="en-US" sz="19000" b="1">
                <a:solidFill>
                  <a:srgbClr val="FFFFFF"/>
                </a:solidFill>
                <a:latin typeface="Bebas Neue Bold"/>
                <a:ea typeface="Bebas Neue Bold"/>
                <a:cs typeface="Bebas Neue Bold"/>
                <a:sym typeface="Bebas Neue Bold"/>
              </a:rPr>
              <a:t>TEACHING &amp;</a:t>
            </a:r>
          </a:p>
          <a:p>
            <a:pPr algn="ctr">
              <a:lnSpc>
                <a:spcPts val="12014"/>
              </a:lnSpc>
            </a:pPr>
            <a:endParaRPr lang="en-US" sz="19000" b="1">
              <a:solidFill>
                <a:srgbClr val="FFFFFF"/>
              </a:solidFill>
              <a:latin typeface="Bebas Neue Bold"/>
              <a:ea typeface="Bebas Neue Bold"/>
              <a:cs typeface="Bebas Neue Bold"/>
              <a:sym typeface="Bebas Neue Bold"/>
            </a:endParaRPr>
          </a:p>
          <a:p>
            <a:pPr algn="ctr">
              <a:lnSpc>
                <a:spcPts val="12014"/>
              </a:lnSpc>
            </a:pPr>
            <a:r>
              <a:rPr lang="en-US" sz="19000" b="1">
                <a:solidFill>
                  <a:srgbClr val="FFFFFF"/>
                </a:solidFill>
                <a:latin typeface="Bebas Neue Bold"/>
                <a:ea typeface="Bebas Neue Bold"/>
                <a:cs typeface="Bebas Neue Bold"/>
                <a:sym typeface="Bebas Neue Bold"/>
              </a:rPr>
              <a:t>LEARNING</a:t>
            </a:r>
          </a:p>
        </p:txBody>
      </p:sp>
      <p:sp>
        <p:nvSpPr>
          <p:cNvPr id="7" name="Freeform 7">
            <a:extLst>
              <a:ext uri="{FF2B5EF4-FFF2-40B4-BE49-F238E27FC236}">
                <a16:creationId xmlns:a16="http://schemas.microsoft.com/office/drawing/2014/main" id="{F1E8B3F1-B20D-BEF5-53B4-FDEDF874B1BA}"/>
              </a:ext>
            </a:extLst>
          </p:cNvPr>
          <p:cNvSpPr/>
          <p:nvPr/>
        </p:nvSpPr>
        <p:spPr>
          <a:xfrm>
            <a:off x="16472943" y="341140"/>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2"/>
            <a:stretch>
              <a:fillRect r="-434592"/>
            </a:stretch>
          </a:blipFill>
        </p:spPr>
        <p:txBody>
          <a:bodyPr/>
          <a:lstStyle/>
          <a:p>
            <a:endParaRPr lang="en-GB"/>
          </a:p>
        </p:txBody>
      </p:sp>
      <p:sp>
        <p:nvSpPr>
          <p:cNvPr id="13" name="AutoShape 13">
            <a:extLst>
              <a:ext uri="{FF2B5EF4-FFF2-40B4-BE49-F238E27FC236}">
                <a16:creationId xmlns:a16="http://schemas.microsoft.com/office/drawing/2014/main" id="{AA0D361E-417D-02D4-73F6-79674D6B1BFB}"/>
              </a:ext>
            </a:extLst>
          </p:cNvPr>
          <p:cNvSpPr/>
          <p:nvPr/>
        </p:nvSpPr>
        <p:spPr>
          <a:xfrm>
            <a:off x="0" y="9728445"/>
            <a:ext cx="18395101" cy="0"/>
          </a:xfrm>
          <a:prstGeom prst="line">
            <a:avLst/>
          </a:prstGeom>
          <a:ln w="38100" cap="flat">
            <a:solidFill>
              <a:srgbClr val="35567A"/>
            </a:solidFill>
            <a:prstDash val="solid"/>
            <a:headEnd type="none" w="sm" len="sm"/>
            <a:tailEnd type="none" w="sm" len="sm"/>
          </a:ln>
        </p:spPr>
        <p:txBody>
          <a:bodyPr/>
          <a:lstStyle/>
          <a:p>
            <a:endParaRPr lang="en-GB"/>
          </a:p>
        </p:txBody>
      </p:sp>
      <p:sp>
        <p:nvSpPr>
          <p:cNvPr id="14" name="Freeform 5">
            <a:extLst>
              <a:ext uri="{FF2B5EF4-FFF2-40B4-BE49-F238E27FC236}">
                <a16:creationId xmlns:a16="http://schemas.microsoft.com/office/drawing/2014/main" id="{A7EB8453-16C1-587A-A8AD-913EE0631DFE}"/>
              </a:ext>
            </a:extLst>
          </p:cNvPr>
          <p:cNvSpPr/>
          <p:nvPr/>
        </p:nvSpPr>
        <p:spPr>
          <a:xfrm>
            <a:off x="358300" y="558554"/>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3"/>
            <a:stretch>
              <a:fillRect r="-434592"/>
            </a:stretch>
          </a:blipFill>
        </p:spPr>
        <p:txBody>
          <a:bodyPr/>
          <a:lstStyle/>
          <a:p>
            <a:endParaRPr lang="en-GB"/>
          </a:p>
        </p:txBody>
      </p:sp>
      <p:pic>
        <p:nvPicPr>
          <p:cNvPr id="8" name="Picture 7">
            <a:extLst>
              <a:ext uri="{FF2B5EF4-FFF2-40B4-BE49-F238E27FC236}">
                <a16:creationId xmlns:a16="http://schemas.microsoft.com/office/drawing/2014/main" id="{7F1E4760-BBFE-0C62-4373-AE971E8CBDDB}"/>
              </a:ext>
            </a:extLst>
          </p:cNvPr>
          <p:cNvPicPr>
            <a:picLocks noChangeAspect="1"/>
          </p:cNvPicPr>
          <p:nvPr/>
        </p:nvPicPr>
        <p:blipFill>
          <a:blip r:embed="rId4"/>
          <a:stretch>
            <a:fillRect/>
          </a:stretch>
        </p:blipFill>
        <p:spPr>
          <a:xfrm>
            <a:off x="12986855" y="3654837"/>
            <a:ext cx="4320259" cy="3435069"/>
          </a:xfrm>
          <a:prstGeom prst="rect">
            <a:avLst/>
          </a:prstGeom>
        </p:spPr>
      </p:pic>
    </p:spTree>
    <p:extLst>
      <p:ext uri="{BB962C8B-B14F-4D97-AF65-F5344CB8AC3E}">
        <p14:creationId xmlns:p14="http://schemas.microsoft.com/office/powerpoint/2010/main" val="1774747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A73604A-7E08-4A9B-A7E1-F008615923E8}"/>
              </a:ext>
            </a:extLst>
          </p:cNvPr>
          <p:cNvSpPr>
            <a:spLocks noGrp="1"/>
          </p:cNvSpPr>
          <p:nvPr>
            <p:ph type="sldNum" sz="quarter" idx="12"/>
          </p:nvPr>
        </p:nvSpPr>
        <p:spPr/>
        <p:txBody>
          <a:bodyPr/>
          <a:lstStyle/>
          <a:p>
            <a:pPr defTabSz="1371600">
              <a:defRPr/>
            </a:pPr>
            <a:fld id="{F603CDE5-C1D8-4EDD-870F-A498BAFA520F}" type="slidenum">
              <a:rPr lang="en-US" sz="1350">
                <a:solidFill>
                  <a:srgbClr val="CE7242"/>
                </a:solidFill>
                <a:latin typeface="Gill Sans MT" panose="020B0502020104020203"/>
              </a:rPr>
              <a:pPr defTabSz="1371600">
                <a:defRPr/>
              </a:pPr>
              <a:t>15</a:t>
            </a:fld>
            <a:endParaRPr lang="en-US" sz="1350">
              <a:solidFill>
                <a:srgbClr val="CE7242"/>
              </a:solidFill>
              <a:latin typeface="Gill Sans MT" panose="020B0502020104020203"/>
            </a:endParaRPr>
          </a:p>
        </p:txBody>
      </p:sp>
      <p:sp>
        <p:nvSpPr>
          <p:cNvPr id="8" name="Footer Placeholder 3">
            <a:extLst>
              <a:ext uri="{FF2B5EF4-FFF2-40B4-BE49-F238E27FC236}">
                <a16:creationId xmlns:a16="http://schemas.microsoft.com/office/drawing/2014/main" id="{F1E540E9-01A8-4294-809E-05485A3F560D}"/>
              </a:ext>
            </a:extLst>
          </p:cNvPr>
          <p:cNvSpPr>
            <a:spLocks noGrp="1"/>
          </p:cNvSpPr>
          <p:nvPr>
            <p:ph type="ftr" sz="quarter" idx="11"/>
          </p:nvPr>
        </p:nvSpPr>
        <p:spPr>
          <a:xfrm>
            <a:off x="541591" y="9635872"/>
            <a:ext cx="5352992" cy="547688"/>
          </a:xfrm>
        </p:spPr>
        <p:txBody>
          <a:bodyPr vert="horz" lIns="137160" tIns="68580" rIns="137160" bIns="68580" rtlCol="0" anchor="ctr">
            <a:normAutofit/>
          </a:bodyPr>
          <a:lstStyle/>
          <a:p>
            <a:pPr algn="l" defTabSz="685800">
              <a:spcAft>
                <a:spcPts val="900"/>
              </a:spcAft>
              <a:defRPr/>
            </a:pPr>
            <a:r>
              <a:rPr lang="en-US" sz="1350" cap="all">
                <a:solidFill>
                  <a:srgbClr val="FFFFFF">
                    <a:lumMod val="85000"/>
                    <a:alpha val="75000"/>
                  </a:srgbClr>
                </a:solidFill>
                <a:latin typeface="Gill Sans MT" panose="020B0502020104020203"/>
              </a:rPr>
              <a:t>Open evening 2021</a:t>
            </a:r>
          </a:p>
        </p:txBody>
      </p:sp>
      <p:pic>
        <p:nvPicPr>
          <p:cNvPr id="27" name="Picture 26">
            <a:extLst>
              <a:ext uri="{FF2B5EF4-FFF2-40B4-BE49-F238E27FC236}">
                <a16:creationId xmlns:a16="http://schemas.microsoft.com/office/drawing/2014/main" id="{0B85EB06-0C78-40FD-9881-F3C75DCFEC50}"/>
              </a:ext>
            </a:extLst>
          </p:cNvPr>
          <p:cNvPicPr>
            <a:picLocks noChangeAspect="1"/>
          </p:cNvPicPr>
          <p:nvPr/>
        </p:nvPicPr>
        <p:blipFill>
          <a:blip r:embed="rId3"/>
          <a:stretch>
            <a:fillRect/>
          </a:stretch>
        </p:blipFill>
        <p:spPr>
          <a:xfrm>
            <a:off x="907087" y="1003880"/>
            <a:ext cx="5120489" cy="1187252"/>
          </a:xfrm>
          <a:prstGeom prst="rect">
            <a:avLst/>
          </a:prstGeom>
        </p:spPr>
      </p:pic>
      <p:sp>
        <p:nvSpPr>
          <p:cNvPr id="52" name="TextBox 51">
            <a:extLst>
              <a:ext uri="{FF2B5EF4-FFF2-40B4-BE49-F238E27FC236}">
                <a16:creationId xmlns:a16="http://schemas.microsoft.com/office/drawing/2014/main" id="{40F3930F-2640-4C25-85AB-74D6F2CF3D9D}"/>
              </a:ext>
            </a:extLst>
          </p:cNvPr>
          <p:cNvSpPr txBox="1"/>
          <p:nvPr/>
        </p:nvSpPr>
        <p:spPr>
          <a:xfrm>
            <a:off x="6438732" y="1132410"/>
            <a:ext cx="7063908" cy="2585323"/>
          </a:xfrm>
          <a:prstGeom prst="rect">
            <a:avLst/>
          </a:prstGeom>
          <a:noFill/>
        </p:spPr>
        <p:txBody>
          <a:bodyPr wrap="square" rtlCol="0">
            <a:spAutoFit/>
          </a:bodyPr>
          <a:lstStyle/>
          <a:p>
            <a:pPr defTabSz="1371600">
              <a:defRPr/>
            </a:pPr>
            <a:r>
              <a:rPr lang="en-US" sz="5400">
                <a:solidFill>
                  <a:srgbClr val="C00000"/>
                </a:solidFill>
                <a:latin typeface="Gill Sans MT" panose="020B0502020104020203"/>
              </a:rPr>
              <a:t>High Quality Teaching and Learning </a:t>
            </a:r>
            <a:br>
              <a:rPr lang="en-US" sz="5400">
                <a:solidFill>
                  <a:srgbClr val="000000">
                    <a:lumMod val="75000"/>
                    <a:lumOff val="25000"/>
                  </a:srgbClr>
                </a:solidFill>
                <a:latin typeface="Gill Sans MT" panose="020B0502020104020203"/>
              </a:rPr>
            </a:br>
            <a:endParaRPr lang="en-GB" sz="5400">
              <a:solidFill>
                <a:srgbClr val="000000">
                  <a:lumMod val="75000"/>
                  <a:lumOff val="25000"/>
                </a:srgbClr>
              </a:solidFill>
              <a:latin typeface="Gill Sans MT" panose="020B0502020104020203"/>
            </a:endParaRPr>
          </a:p>
        </p:txBody>
      </p:sp>
      <p:sp>
        <p:nvSpPr>
          <p:cNvPr id="11" name="Text Placeholder 32">
            <a:extLst>
              <a:ext uri="{FF2B5EF4-FFF2-40B4-BE49-F238E27FC236}">
                <a16:creationId xmlns:a16="http://schemas.microsoft.com/office/drawing/2014/main" id="{706EA2B7-D59A-41F6-B1D0-D88CB4306864}"/>
              </a:ext>
            </a:extLst>
          </p:cNvPr>
          <p:cNvSpPr txBox="1">
            <a:spLocks/>
          </p:cNvSpPr>
          <p:nvPr/>
        </p:nvSpPr>
        <p:spPr>
          <a:xfrm>
            <a:off x="6549135" y="9397832"/>
            <a:ext cx="10680255" cy="658937"/>
          </a:xfrm>
          <a:prstGeom prst="rect">
            <a:avLst/>
          </a:prstGeom>
          <a:noFill/>
        </p:spPr>
        <p:txBody>
          <a:bodyPr vert="horz" lIns="137160" tIns="0" rIns="137160" bIns="0" rtlCol="0" anchor="ctr">
            <a:normAutofit/>
          </a:bodyPr>
          <a:lstStyle>
            <a:lvl1pPr marL="0" indent="0" algn="ctr" defTabSz="457200" rtl="0" eaLnBrk="1" latinLnBrk="0" hangingPunct="1">
              <a:spcBef>
                <a:spcPts val="0"/>
              </a:spcBef>
              <a:spcAft>
                <a:spcPts val="600"/>
              </a:spcAft>
              <a:buClr>
                <a:schemeClr val="accent1"/>
              </a:buClr>
              <a:buSzPct val="92000"/>
              <a:buFont typeface="Wingdings 2" panose="05020102010507070707" pitchFamily="18" charset="2"/>
              <a:buNone/>
              <a:defRPr sz="1800" kern="1200">
                <a:solidFill>
                  <a:srgbClr val="FFFFFF"/>
                </a:solidFill>
                <a:latin typeface="+mn-lt"/>
                <a:ea typeface="+mn-ea"/>
                <a:cs typeface="+mn-cs"/>
              </a:defRPr>
            </a:lvl1pPr>
            <a:lvl2pPr marL="4572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200" kern="1200">
                <a:solidFill>
                  <a:schemeClr val="tx1">
                    <a:lumMod val="75000"/>
                    <a:lumOff val="25000"/>
                  </a:schemeClr>
                </a:solidFill>
                <a:latin typeface="+mn-lt"/>
                <a:ea typeface="+mn-ea"/>
                <a:cs typeface="+mn-cs"/>
              </a:defRPr>
            </a:lvl2pPr>
            <a:lvl3pPr marL="9144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000" kern="1200">
                <a:solidFill>
                  <a:schemeClr val="tx1">
                    <a:lumMod val="75000"/>
                    <a:lumOff val="25000"/>
                  </a:schemeClr>
                </a:solidFill>
                <a:latin typeface="+mn-lt"/>
                <a:ea typeface="+mn-ea"/>
                <a:cs typeface="+mn-cs"/>
              </a:defRPr>
            </a:lvl3pPr>
            <a:lvl4pPr marL="13716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4pPr>
            <a:lvl5pPr marL="18288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9pPr>
          </a:lstStyle>
          <a:p>
            <a:pPr algn="l" defTabSz="685800">
              <a:spcAft>
                <a:spcPts val="900"/>
              </a:spcAft>
              <a:buClr>
                <a:srgbClr val="CE7242"/>
              </a:buClr>
              <a:defRPr/>
            </a:pPr>
            <a:r>
              <a:rPr lang="en-US" sz="2700">
                <a:latin typeface="Gill Sans MT" panose="020B0502020104020203"/>
              </a:rPr>
              <a:t>Mrs Black Halls – Deputy Headteacher - Curriculum</a:t>
            </a:r>
            <a:endParaRPr lang="en-GB" sz="2700">
              <a:latin typeface="Gill Sans MT" panose="020B0502020104020203"/>
            </a:endParaRPr>
          </a:p>
        </p:txBody>
      </p:sp>
      <p:sp>
        <p:nvSpPr>
          <p:cNvPr id="2" name="Rectangle 1">
            <a:extLst>
              <a:ext uri="{FF2B5EF4-FFF2-40B4-BE49-F238E27FC236}">
                <a16:creationId xmlns:a16="http://schemas.microsoft.com/office/drawing/2014/main" id="{31361C2C-5BB5-4C74-95A0-B7E41DEF9DC2}"/>
              </a:ext>
            </a:extLst>
          </p:cNvPr>
          <p:cNvSpPr/>
          <p:nvPr/>
        </p:nvSpPr>
        <p:spPr>
          <a:xfrm>
            <a:off x="5894583" y="3449704"/>
            <a:ext cx="8983881" cy="3970318"/>
          </a:xfrm>
          <a:prstGeom prst="rect">
            <a:avLst/>
          </a:prstGeom>
        </p:spPr>
        <p:txBody>
          <a:bodyPr wrap="square">
            <a:spAutoFit/>
          </a:bodyPr>
          <a:lstStyle/>
          <a:p>
            <a:pPr defTabSz="1371600">
              <a:defRPr/>
            </a:pPr>
            <a:r>
              <a:rPr lang="en-GB" sz="3600" b="1">
                <a:solidFill>
                  <a:srgbClr val="000000"/>
                </a:solidFill>
                <a:latin typeface="Gill Sans MT" panose="020B0502020104020203"/>
              </a:rPr>
              <a:t>The best available evidence indicates that great teaching is the most important lever schools have to improve pupil attainment. </a:t>
            </a:r>
            <a:r>
              <a:rPr lang="en-GB" sz="3600">
                <a:solidFill>
                  <a:srgbClr val="000000"/>
                </a:solidFill>
                <a:latin typeface="Gill Sans MT" panose="020B0502020104020203"/>
              </a:rPr>
              <a:t>Ensuring every teacher is supported in delivering high-quality teaching is essential to achieving the best outcomes for </a:t>
            </a:r>
            <a:r>
              <a:rPr lang="en-GB" sz="3600" b="1">
                <a:solidFill>
                  <a:srgbClr val="000000"/>
                </a:solidFill>
                <a:latin typeface="Gill Sans MT" panose="020B0502020104020203"/>
              </a:rPr>
              <a:t>all pupils. </a:t>
            </a:r>
            <a:endParaRPr lang="en-GB" sz="6600" i="1">
              <a:solidFill>
                <a:srgbClr val="000000"/>
              </a:solidFill>
              <a:latin typeface="Gill Sans MT" panose="020B0502020104020203"/>
            </a:endParaRPr>
          </a:p>
        </p:txBody>
      </p:sp>
      <p:pic>
        <p:nvPicPr>
          <p:cNvPr id="5" name="Picture 2" descr="Image preview">
            <a:extLst>
              <a:ext uri="{FF2B5EF4-FFF2-40B4-BE49-F238E27FC236}">
                <a16:creationId xmlns:a16="http://schemas.microsoft.com/office/drawing/2014/main" id="{84615C0C-A9A1-248C-BEBF-F4F051FC2B0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90484" y="2251203"/>
            <a:ext cx="2933059" cy="29330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ile:EEF Hi-Res Full Colour Logo.jpg - Wikimedia Commons">
            <a:extLst>
              <a:ext uri="{FF2B5EF4-FFF2-40B4-BE49-F238E27FC236}">
                <a16:creationId xmlns:a16="http://schemas.microsoft.com/office/drawing/2014/main" id="{0DD5AD3B-81C4-34B5-FF65-651A6A2212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157" y="7814204"/>
            <a:ext cx="3643600" cy="1395208"/>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5">
            <a:extLst>
              <a:ext uri="{FF2B5EF4-FFF2-40B4-BE49-F238E27FC236}">
                <a16:creationId xmlns:a16="http://schemas.microsoft.com/office/drawing/2014/main" id="{DF98FCAD-481F-6938-B2B4-C7CB03336E21}"/>
              </a:ext>
            </a:extLst>
          </p:cNvPr>
          <p:cNvSpPr/>
          <p:nvPr/>
        </p:nvSpPr>
        <p:spPr>
          <a:xfrm>
            <a:off x="16374054" y="230231"/>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6"/>
            <a:stretch>
              <a:fillRect r="-434592"/>
            </a:stretch>
          </a:blipFill>
        </p:spPr>
        <p:txBody>
          <a:bodyPr/>
          <a:lstStyle/>
          <a:p>
            <a:endParaRPr lang="en-GB"/>
          </a:p>
        </p:txBody>
      </p:sp>
      <p:grpSp>
        <p:nvGrpSpPr>
          <p:cNvPr id="10" name="Group 2">
            <a:extLst>
              <a:ext uri="{FF2B5EF4-FFF2-40B4-BE49-F238E27FC236}">
                <a16:creationId xmlns:a16="http://schemas.microsoft.com/office/drawing/2014/main" id="{D139F076-4E11-6101-BDFC-A94C44F3DA66}"/>
              </a:ext>
            </a:extLst>
          </p:cNvPr>
          <p:cNvGrpSpPr/>
          <p:nvPr/>
        </p:nvGrpSpPr>
        <p:grpSpPr>
          <a:xfrm>
            <a:off x="-97355" y="9412530"/>
            <a:ext cx="18385356" cy="1028700"/>
            <a:chOff x="0" y="0"/>
            <a:chExt cx="4867875" cy="270933"/>
          </a:xfrm>
        </p:grpSpPr>
        <p:sp>
          <p:nvSpPr>
            <p:cNvPr id="12" name="Freeform 3">
              <a:extLst>
                <a:ext uri="{FF2B5EF4-FFF2-40B4-BE49-F238E27FC236}">
                  <a16:creationId xmlns:a16="http://schemas.microsoft.com/office/drawing/2014/main" id="{B9EE4F7D-9BFD-9132-7F33-83EF24C98B93}"/>
                </a:ext>
              </a:extLst>
            </p:cNvPr>
            <p:cNvSpPr/>
            <p:nvPr/>
          </p:nvSpPr>
          <p:spPr>
            <a:xfrm>
              <a:off x="0" y="0"/>
              <a:ext cx="4867875" cy="270933"/>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endParaRPr lang="en-GB"/>
            </a:p>
          </p:txBody>
        </p:sp>
        <p:sp>
          <p:nvSpPr>
            <p:cNvPr id="14" name="TextBox 4">
              <a:extLst>
                <a:ext uri="{FF2B5EF4-FFF2-40B4-BE49-F238E27FC236}">
                  <a16:creationId xmlns:a16="http://schemas.microsoft.com/office/drawing/2014/main" id="{18C96ACE-86FE-B00B-46A4-59E5E4DB039F}"/>
                </a:ext>
              </a:extLst>
            </p:cNvPr>
            <p:cNvSpPr txBox="1"/>
            <p:nvPr/>
          </p:nvSpPr>
          <p:spPr>
            <a:xfrm>
              <a:off x="0" y="-57150"/>
              <a:ext cx="4867875" cy="328083"/>
            </a:xfrm>
            <a:prstGeom prst="rect">
              <a:avLst/>
            </a:prstGeom>
          </p:spPr>
          <p:txBody>
            <a:bodyPr lIns="50800" tIns="50800" rIns="50800" bIns="50800" rtlCol="0" anchor="ctr"/>
            <a:lstStyle/>
            <a:p>
              <a:pPr algn="ctr">
                <a:lnSpc>
                  <a:spcPts val="2659"/>
                </a:lnSpc>
              </a:pPr>
              <a:endParaRPr/>
            </a:p>
          </p:txBody>
        </p:sp>
      </p:grpSp>
      <p:pic>
        <p:nvPicPr>
          <p:cNvPr id="4" name="Picture 3" descr="A young person wearing a black headdress&#10;&#10;AI-generated content may be incorrect.">
            <a:extLst>
              <a:ext uri="{FF2B5EF4-FFF2-40B4-BE49-F238E27FC236}">
                <a16:creationId xmlns:a16="http://schemas.microsoft.com/office/drawing/2014/main" id="{319944AF-E23C-1C13-0621-A7A6563585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1591" y="230231"/>
            <a:ext cx="4906102" cy="7420022"/>
          </a:xfrm>
          <a:prstGeom prst="rect">
            <a:avLst/>
          </a:prstGeom>
        </p:spPr>
      </p:pic>
    </p:spTree>
    <p:extLst>
      <p:ext uri="{BB962C8B-B14F-4D97-AF65-F5344CB8AC3E}">
        <p14:creationId xmlns:p14="http://schemas.microsoft.com/office/powerpoint/2010/main" val="1848886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9A2178-1758-4969-9669-95D053F1B8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1" t="1" r="12436" b="1100"/>
          <a:stretch/>
        </p:blipFill>
        <p:spPr>
          <a:xfrm>
            <a:off x="6128450" y="7338400"/>
            <a:ext cx="2958258" cy="2434370"/>
          </a:xfrm>
          <a:prstGeom prst="rect">
            <a:avLst/>
          </a:prstGeom>
        </p:spPr>
      </p:pic>
      <p:sp>
        <p:nvSpPr>
          <p:cNvPr id="4" name="TextBox 3">
            <a:extLst>
              <a:ext uri="{FF2B5EF4-FFF2-40B4-BE49-F238E27FC236}">
                <a16:creationId xmlns:a16="http://schemas.microsoft.com/office/drawing/2014/main" id="{44D59FF5-9F37-46F0-B338-20CBEBFE80EC}"/>
              </a:ext>
            </a:extLst>
          </p:cNvPr>
          <p:cNvSpPr txBox="1"/>
          <p:nvPr/>
        </p:nvSpPr>
        <p:spPr>
          <a:xfrm>
            <a:off x="877933" y="7370704"/>
            <a:ext cx="5250518" cy="2123658"/>
          </a:xfrm>
          <a:prstGeom prst="rect">
            <a:avLst/>
          </a:prstGeom>
          <a:noFill/>
        </p:spPr>
        <p:txBody>
          <a:bodyPr wrap="square" rtlCol="0">
            <a:spAutoFit/>
          </a:bodyPr>
          <a:lstStyle/>
          <a:p>
            <a:pPr defTabSz="1371600">
              <a:defRPr/>
            </a:pPr>
            <a:r>
              <a:rPr lang="en-GB" sz="2400" u="sng">
                <a:solidFill>
                  <a:srgbClr val="000000"/>
                </a:solidFill>
                <a:latin typeface="Verdana" panose="020B0604030504040204" pitchFamily="34" charset="0"/>
                <a:ea typeface="Verdana" panose="020B0604030504040204" pitchFamily="34" charset="0"/>
              </a:rPr>
              <a:t>Literacy</a:t>
            </a:r>
            <a:br>
              <a:rPr lang="en-GB" sz="2400" u="sng">
                <a:solidFill>
                  <a:srgbClr val="000000"/>
                </a:solidFill>
                <a:latin typeface="Verdana" panose="020B0604030504040204" pitchFamily="34" charset="0"/>
                <a:ea typeface="Verdana" panose="020B0604030504040204" pitchFamily="34" charset="0"/>
              </a:rPr>
            </a:br>
            <a:br>
              <a:rPr lang="en-GB" sz="2400">
                <a:solidFill>
                  <a:srgbClr val="000000"/>
                </a:solidFill>
                <a:latin typeface="Verdana" panose="020B0604030504040204" pitchFamily="34" charset="0"/>
                <a:ea typeface="Verdana" panose="020B0604030504040204" pitchFamily="34" charset="0"/>
              </a:rPr>
            </a:br>
            <a:r>
              <a:rPr lang="en-GB" sz="2100">
                <a:solidFill>
                  <a:srgbClr val="000000"/>
                </a:solidFill>
                <a:latin typeface="Verdana" panose="020B0604030504040204" pitchFamily="34" charset="0"/>
                <a:ea typeface="Verdana" panose="020B0604030504040204" pitchFamily="34" charset="0"/>
              </a:rPr>
              <a:t>Your teachers will share important vocabulary with you each lesson, model reading and support you with developing writing.</a:t>
            </a:r>
            <a:endParaRPr lang="en-GB" sz="2400">
              <a:solidFill>
                <a:srgbClr val="000000"/>
              </a:solidFill>
              <a:latin typeface="Verdana" panose="020B0604030504040204" pitchFamily="34" charset="0"/>
              <a:ea typeface="Verdana" panose="020B0604030504040204" pitchFamily="34" charset="0"/>
            </a:endParaRPr>
          </a:p>
        </p:txBody>
      </p:sp>
      <p:sp>
        <p:nvSpPr>
          <p:cNvPr id="5" name="Rectangle 4">
            <a:extLst>
              <a:ext uri="{FF2B5EF4-FFF2-40B4-BE49-F238E27FC236}">
                <a16:creationId xmlns:a16="http://schemas.microsoft.com/office/drawing/2014/main" id="{87CC116D-FF8E-40AD-A0B8-2B55E15F7F5F}"/>
              </a:ext>
            </a:extLst>
          </p:cNvPr>
          <p:cNvSpPr/>
          <p:nvPr/>
        </p:nvSpPr>
        <p:spPr>
          <a:xfrm>
            <a:off x="8451130" y="4138988"/>
            <a:ext cx="7055963" cy="2788664"/>
          </a:xfrm>
          <a:prstGeom prst="rect">
            <a:avLst/>
          </a:prstGeom>
          <a:noFill/>
          <a:ln w="38100">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GB" sz="2700">
              <a:solidFill>
                <a:srgbClr val="FFFFFF"/>
              </a:solidFill>
              <a:latin typeface="Gill Sans MT" panose="020B0502020104020203"/>
            </a:endParaRPr>
          </a:p>
        </p:txBody>
      </p:sp>
      <p:sp>
        <p:nvSpPr>
          <p:cNvPr id="6" name="TextBox 5">
            <a:extLst>
              <a:ext uri="{FF2B5EF4-FFF2-40B4-BE49-F238E27FC236}">
                <a16:creationId xmlns:a16="http://schemas.microsoft.com/office/drawing/2014/main" id="{B947C71F-95B2-48EB-9A2A-8D096E8DDA1E}"/>
              </a:ext>
            </a:extLst>
          </p:cNvPr>
          <p:cNvSpPr txBox="1"/>
          <p:nvPr/>
        </p:nvSpPr>
        <p:spPr>
          <a:xfrm>
            <a:off x="1024763" y="1539588"/>
            <a:ext cx="3689655" cy="2077492"/>
          </a:xfrm>
          <a:prstGeom prst="rect">
            <a:avLst/>
          </a:prstGeom>
          <a:noFill/>
        </p:spPr>
        <p:txBody>
          <a:bodyPr wrap="square" rtlCol="0">
            <a:spAutoFit/>
          </a:bodyPr>
          <a:lstStyle/>
          <a:p>
            <a:pPr defTabSz="1371600">
              <a:defRPr/>
            </a:pPr>
            <a:r>
              <a:rPr lang="en-GB" sz="2100" u="sng">
                <a:solidFill>
                  <a:srgbClr val="000000"/>
                </a:solidFill>
                <a:latin typeface="Verdana" panose="020B0604030504040204" pitchFamily="34" charset="0"/>
                <a:ea typeface="Verdana" panose="020B0604030504040204" pitchFamily="34" charset="0"/>
              </a:rPr>
              <a:t>Your Learning</a:t>
            </a:r>
          </a:p>
          <a:p>
            <a:pPr defTabSz="1371600">
              <a:defRPr/>
            </a:pPr>
            <a:endParaRPr lang="en-GB" b="1">
              <a:solidFill>
                <a:srgbClr val="000000"/>
              </a:solidFill>
              <a:latin typeface="Verdana" panose="020B0604030504040204" pitchFamily="34" charset="0"/>
              <a:ea typeface="Verdana" panose="020B0604030504040204" pitchFamily="34" charset="0"/>
            </a:endParaRPr>
          </a:p>
          <a:p>
            <a:pPr defTabSz="1371600">
              <a:defRPr/>
            </a:pPr>
            <a:r>
              <a:rPr lang="en-GB" b="1">
                <a:solidFill>
                  <a:srgbClr val="000000"/>
                </a:solidFill>
                <a:latin typeface="Verdana" panose="020B0604030504040204" pitchFamily="34" charset="0"/>
                <a:ea typeface="Verdana" panose="020B0604030504040204" pitchFamily="34" charset="0"/>
              </a:rPr>
              <a:t>Respect your own learning </a:t>
            </a:r>
            <a:r>
              <a:rPr lang="en-GB">
                <a:solidFill>
                  <a:srgbClr val="000000"/>
                </a:solidFill>
                <a:latin typeface="Verdana" panose="020B0604030504040204" pitchFamily="34" charset="0"/>
                <a:ea typeface="Verdana" panose="020B0604030504040204" pitchFamily="34" charset="0"/>
              </a:rPr>
              <a:t>and complete your work to the </a:t>
            </a:r>
            <a:r>
              <a:rPr lang="en-GB" b="1">
                <a:solidFill>
                  <a:srgbClr val="000000"/>
                </a:solidFill>
                <a:latin typeface="Verdana" panose="020B0604030504040204" pitchFamily="34" charset="0"/>
                <a:ea typeface="Verdana" panose="020B0604030504040204" pitchFamily="34" charset="0"/>
              </a:rPr>
              <a:t>best of your ability</a:t>
            </a:r>
            <a:r>
              <a:rPr lang="en-GB">
                <a:solidFill>
                  <a:srgbClr val="000000"/>
                </a:solidFill>
                <a:latin typeface="Verdana" panose="020B0604030504040204" pitchFamily="34" charset="0"/>
                <a:ea typeface="Verdana" panose="020B0604030504040204" pitchFamily="34" charset="0"/>
              </a:rPr>
              <a:t>. Always be </a:t>
            </a:r>
            <a:r>
              <a:rPr lang="en-GB">
                <a:solidFill>
                  <a:srgbClr val="FF0000"/>
                </a:solidFill>
                <a:latin typeface="Verdana" panose="020B0604030504040204" pitchFamily="34" charset="0"/>
                <a:ea typeface="Verdana" panose="020B0604030504040204" pitchFamily="34" charset="0"/>
              </a:rPr>
              <a:t>P</a:t>
            </a:r>
            <a:r>
              <a:rPr lang="en-GB">
                <a:solidFill>
                  <a:srgbClr val="FFC000"/>
                </a:solidFill>
                <a:latin typeface="Verdana" panose="020B0604030504040204" pitchFamily="34" charset="0"/>
                <a:ea typeface="Verdana" panose="020B0604030504040204" pitchFamily="34" charset="0"/>
              </a:rPr>
              <a:t>R</a:t>
            </a:r>
            <a:r>
              <a:rPr lang="en-GB">
                <a:solidFill>
                  <a:srgbClr val="00B050"/>
                </a:solidFill>
                <a:latin typeface="Verdana" panose="020B0604030504040204" pitchFamily="34" charset="0"/>
                <a:ea typeface="Verdana" panose="020B0604030504040204" pitchFamily="34" charset="0"/>
              </a:rPr>
              <a:t>O</a:t>
            </a:r>
            <a:r>
              <a:rPr lang="en-GB">
                <a:solidFill>
                  <a:srgbClr val="00B0F0"/>
                </a:solidFill>
                <a:latin typeface="Verdana" panose="020B0604030504040204" pitchFamily="34" charset="0"/>
                <a:ea typeface="Verdana" panose="020B0604030504040204" pitchFamily="34" charset="0"/>
              </a:rPr>
              <a:t>U</a:t>
            </a:r>
            <a:r>
              <a:rPr lang="en-GB">
                <a:solidFill>
                  <a:srgbClr val="7030A0"/>
                </a:solidFill>
                <a:latin typeface="Verdana" panose="020B0604030504040204" pitchFamily="34" charset="0"/>
                <a:ea typeface="Verdana" panose="020B0604030504040204" pitchFamily="34" charset="0"/>
              </a:rPr>
              <a:t>D</a:t>
            </a:r>
            <a:r>
              <a:rPr lang="en-GB">
                <a:solidFill>
                  <a:srgbClr val="000000"/>
                </a:solidFill>
                <a:latin typeface="Verdana" panose="020B0604030504040204" pitchFamily="34" charset="0"/>
                <a:ea typeface="Verdana" panose="020B0604030504040204" pitchFamily="34" charset="0"/>
              </a:rPr>
              <a:t> of your work. </a:t>
            </a:r>
          </a:p>
        </p:txBody>
      </p:sp>
      <p:sp>
        <p:nvSpPr>
          <p:cNvPr id="9" name="Rectangle 8">
            <a:extLst>
              <a:ext uri="{FF2B5EF4-FFF2-40B4-BE49-F238E27FC236}">
                <a16:creationId xmlns:a16="http://schemas.microsoft.com/office/drawing/2014/main" id="{A8CF94B7-0383-4E42-8937-3A014EF0B547}"/>
              </a:ext>
            </a:extLst>
          </p:cNvPr>
          <p:cNvSpPr/>
          <p:nvPr/>
        </p:nvSpPr>
        <p:spPr>
          <a:xfrm>
            <a:off x="877932" y="1248487"/>
            <a:ext cx="6985260" cy="2802026"/>
          </a:xfrm>
          <a:prstGeom prst="rect">
            <a:avLst/>
          </a:prstGeom>
          <a:noFill/>
          <a:ln w="38100">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GB" sz="2700">
              <a:solidFill>
                <a:srgbClr val="FFFFFF"/>
              </a:solidFill>
              <a:latin typeface="Gill Sans MT" panose="020B0502020104020203"/>
            </a:endParaRPr>
          </a:p>
        </p:txBody>
      </p:sp>
      <p:sp>
        <p:nvSpPr>
          <p:cNvPr id="10" name="TextBox 9">
            <a:extLst>
              <a:ext uri="{FF2B5EF4-FFF2-40B4-BE49-F238E27FC236}">
                <a16:creationId xmlns:a16="http://schemas.microsoft.com/office/drawing/2014/main" id="{000FD1FE-13FE-4850-8C69-9740216F72E6}"/>
              </a:ext>
            </a:extLst>
          </p:cNvPr>
          <p:cNvSpPr txBox="1"/>
          <p:nvPr/>
        </p:nvSpPr>
        <p:spPr>
          <a:xfrm>
            <a:off x="9342322" y="1109884"/>
            <a:ext cx="6554384" cy="2400657"/>
          </a:xfrm>
          <a:prstGeom prst="rect">
            <a:avLst/>
          </a:prstGeom>
          <a:noFill/>
        </p:spPr>
        <p:txBody>
          <a:bodyPr wrap="square" rtlCol="0">
            <a:spAutoFit/>
          </a:bodyPr>
          <a:lstStyle/>
          <a:p>
            <a:pPr defTabSz="1371600">
              <a:defRPr/>
            </a:pPr>
            <a:r>
              <a:rPr lang="en-GB" sz="2400" u="sng">
                <a:solidFill>
                  <a:srgbClr val="FF0000"/>
                </a:solidFill>
                <a:latin typeface="Verdana" panose="020B0604030504040204" pitchFamily="34" charset="0"/>
                <a:ea typeface="Verdana" panose="020B0604030504040204" pitchFamily="34" charset="0"/>
              </a:rPr>
              <a:t>Self and Peer Assessment</a:t>
            </a:r>
            <a:br>
              <a:rPr lang="en-GB" sz="2100" b="1" u="sng">
                <a:solidFill>
                  <a:srgbClr val="000000"/>
                </a:solidFill>
                <a:latin typeface="Verdana" panose="020B0604030504040204" pitchFamily="34" charset="0"/>
                <a:ea typeface="Verdana" panose="020B0604030504040204" pitchFamily="34" charset="0"/>
              </a:rPr>
            </a:br>
            <a:br>
              <a:rPr lang="en-GB" sz="2100" b="1" u="sng">
                <a:solidFill>
                  <a:srgbClr val="000000"/>
                </a:solidFill>
                <a:latin typeface="Verdana" panose="020B0604030504040204" pitchFamily="34" charset="0"/>
                <a:ea typeface="Verdana" panose="020B0604030504040204" pitchFamily="34" charset="0"/>
              </a:rPr>
            </a:br>
            <a:r>
              <a:rPr lang="en-GB" sz="2100" b="1">
                <a:solidFill>
                  <a:srgbClr val="000000"/>
                </a:solidFill>
                <a:latin typeface="Verdana" panose="020B0604030504040204" pitchFamily="34" charset="0"/>
                <a:ea typeface="Calibri" panose="020F0502020204030204" pitchFamily="34" charset="0"/>
                <a:cs typeface="Calibri" panose="020F0502020204030204" pitchFamily="34" charset="0"/>
              </a:rPr>
              <a:t>Formative Assessment and checking for understanding must be an integral part of every lesson.</a:t>
            </a:r>
            <a:endParaRPr lang="en-GB" sz="210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1371600">
              <a:defRPr/>
            </a:pPr>
            <a:r>
              <a:rPr lang="en-GB" sz="2100">
                <a:solidFill>
                  <a:srgbClr val="000000"/>
                </a:solidFill>
                <a:latin typeface="Verdana" panose="020B0604030504040204" pitchFamily="34" charset="0"/>
                <a:ea typeface="Verdana" panose="020B0604030504040204" pitchFamily="34" charset="0"/>
              </a:rPr>
              <a:t>Self or peer assess work as instructed by your teacher. This should be completed in </a:t>
            </a:r>
            <a:r>
              <a:rPr lang="en-GB" sz="2100" b="1">
                <a:solidFill>
                  <a:srgbClr val="FF0000"/>
                </a:solidFill>
                <a:latin typeface="Verdana" panose="020B0604030504040204" pitchFamily="34" charset="0"/>
                <a:ea typeface="Verdana" panose="020B0604030504040204" pitchFamily="34" charset="0"/>
              </a:rPr>
              <a:t>red pen.</a:t>
            </a:r>
          </a:p>
        </p:txBody>
      </p:sp>
      <p:sp>
        <p:nvSpPr>
          <p:cNvPr id="11" name="Rectangle 10">
            <a:extLst>
              <a:ext uri="{FF2B5EF4-FFF2-40B4-BE49-F238E27FC236}">
                <a16:creationId xmlns:a16="http://schemas.microsoft.com/office/drawing/2014/main" id="{9D5958E0-B816-4CE5-A735-904AEAE824C9}"/>
              </a:ext>
            </a:extLst>
          </p:cNvPr>
          <p:cNvSpPr/>
          <p:nvPr/>
        </p:nvSpPr>
        <p:spPr>
          <a:xfrm>
            <a:off x="9144000" y="1039181"/>
            <a:ext cx="8270250" cy="2818725"/>
          </a:xfrm>
          <a:prstGeom prst="rect">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GB" sz="2700">
              <a:solidFill>
                <a:srgbClr val="FFFFFF"/>
              </a:solidFill>
              <a:latin typeface="Gill Sans MT" panose="020B0502020104020203"/>
            </a:endParaRPr>
          </a:p>
        </p:txBody>
      </p:sp>
      <p:pic>
        <p:nvPicPr>
          <p:cNvPr id="1026" name="Picture 2" descr="Tick Images, Stock Photos &amp; Vectors | Shutterstock">
            <a:extLst>
              <a:ext uri="{FF2B5EF4-FFF2-40B4-BE49-F238E27FC236}">
                <a16:creationId xmlns:a16="http://schemas.microsoft.com/office/drawing/2014/main" id="{396BE26F-0299-467E-A691-FC3FA4345A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67" t="6642" r="3942" b="19500"/>
          <a:stretch/>
        </p:blipFill>
        <p:spPr bwMode="auto">
          <a:xfrm>
            <a:off x="15940048" y="1739977"/>
            <a:ext cx="1323191" cy="11866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F29B934-65B4-4CBF-8DA6-D38BF3ED2AB1}"/>
              </a:ext>
            </a:extLst>
          </p:cNvPr>
          <p:cNvSpPr txBox="1"/>
          <p:nvPr/>
        </p:nvSpPr>
        <p:spPr>
          <a:xfrm>
            <a:off x="4738454" y="50036"/>
            <a:ext cx="9254762" cy="553998"/>
          </a:xfrm>
          <a:prstGeom prst="rect">
            <a:avLst/>
          </a:prstGeom>
          <a:noFill/>
          <a:ln w="38100">
            <a:solidFill>
              <a:srgbClr val="DA0000"/>
            </a:solidFill>
            <a:prstDash val="lgDash"/>
          </a:ln>
        </p:spPr>
        <p:txBody>
          <a:bodyPr wrap="square" rtlCol="0">
            <a:spAutoFit/>
          </a:bodyPr>
          <a:lstStyle/>
          <a:p>
            <a:pPr algn="ctr" defTabSz="1371600">
              <a:defRPr/>
            </a:pPr>
            <a:r>
              <a:rPr lang="en-GB" sz="3000" b="1">
                <a:solidFill>
                  <a:srgbClr val="DA0000"/>
                </a:solidFill>
                <a:latin typeface="Verdana" panose="020B0604030504040204" pitchFamily="34" charset="0"/>
                <a:ea typeface="Verdana" panose="020B0604030504040204" pitchFamily="34" charset="0"/>
              </a:rPr>
              <a:t>Learning at The Radclyffe School</a:t>
            </a:r>
          </a:p>
        </p:txBody>
      </p:sp>
      <p:sp>
        <p:nvSpPr>
          <p:cNvPr id="14" name="Rectangle 13">
            <a:extLst>
              <a:ext uri="{FF2B5EF4-FFF2-40B4-BE49-F238E27FC236}">
                <a16:creationId xmlns:a16="http://schemas.microsoft.com/office/drawing/2014/main" id="{46877D1F-5A13-4574-BAD2-05A6D78C3D27}"/>
              </a:ext>
            </a:extLst>
          </p:cNvPr>
          <p:cNvSpPr/>
          <p:nvPr/>
        </p:nvSpPr>
        <p:spPr>
          <a:xfrm>
            <a:off x="9966486" y="7189794"/>
            <a:ext cx="5540604" cy="2350734"/>
          </a:xfrm>
          <a:prstGeom prst="rect">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GB" sz="2700">
              <a:solidFill>
                <a:srgbClr val="FFFFFF"/>
              </a:solidFill>
              <a:latin typeface="Gill Sans MT" panose="020B0502020104020203"/>
            </a:endParaRPr>
          </a:p>
        </p:txBody>
      </p:sp>
      <p:sp>
        <p:nvSpPr>
          <p:cNvPr id="15" name="TextBox 14">
            <a:extLst>
              <a:ext uri="{FF2B5EF4-FFF2-40B4-BE49-F238E27FC236}">
                <a16:creationId xmlns:a16="http://schemas.microsoft.com/office/drawing/2014/main" id="{46175C74-22AE-4698-9620-4E6D7F3C2400}"/>
              </a:ext>
            </a:extLst>
          </p:cNvPr>
          <p:cNvSpPr txBox="1"/>
          <p:nvPr/>
        </p:nvSpPr>
        <p:spPr>
          <a:xfrm>
            <a:off x="8531670" y="4246553"/>
            <a:ext cx="6174144" cy="2400657"/>
          </a:xfrm>
          <a:prstGeom prst="rect">
            <a:avLst/>
          </a:prstGeom>
          <a:noFill/>
        </p:spPr>
        <p:txBody>
          <a:bodyPr wrap="square" rtlCol="0">
            <a:spAutoFit/>
          </a:bodyPr>
          <a:lstStyle/>
          <a:p>
            <a:pPr defTabSz="1371600">
              <a:defRPr/>
            </a:pPr>
            <a:r>
              <a:rPr lang="en-GB" sz="2400" u="sng">
                <a:solidFill>
                  <a:srgbClr val="0070C0"/>
                </a:solidFill>
                <a:latin typeface="Verdana" panose="020B0604030504040204" pitchFamily="34" charset="0"/>
                <a:ea typeface="Verdana" panose="020B0604030504040204" pitchFamily="34" charset="0"/>
              </a:rPr>
              <a:t>MAD (Make-A-Difference Time)</a:t>
            </a:r>
            <a:br>
              <a:rPr lang="en-GB" sz="2100" b="1" u="sng">
                <a:solidFill>
                  <a:srgbClr val="000000"/>
                </a:solidFill>
                <a:latin typeface="Verdana" panose="020B0604030504040204" pitchFamily="34" charset="0"/>
                <a:ea typeface="Verdana" panose="020B0604030504040204" pitchFamily="34" charset="0"/>
              </a:rPr>
            </a:br>
            <a:br>
              <a:rPr lang="en-GB" sz="2100" b="1" u="sng">
                <a:solidFill>
                  <a:srgbClr val="000000"/>
                </a:solidFill>
                <a:latin typeface="Verdana" panose="020B0604030504040204" pitchFamily="34" charset="0"/>
                <a:ea typeface="Verdana" panose="020B0604030504040204" pitchFamily="34" charset="0"/>
              </a:rPr>
            </a:br>
            <a:r>
              <a:rPr lang="en-GB" sz="2100">
                <a:solidFill>
                  <a:srgbClr val="000000"/>
                </a:solidFill>
                <a:latin typeface="Verdana" panose="020B0604030504040204" pitchFamily="34" charset="0"/>
                <a:ea typeface="Verdana" panose="020B0604030504040204" pitchFamily="34" charset="0"/>
              </a:rPr>
              <a:t>Use teacher feedback to make improvements to your work using a </a:t>
            </a:r>
            <a:r>
              <a:rPr lang="en-GB" sz="2100" b="1">
                <a:solidFill>
                  <a:srgbClr val="0070C0"/>
                </a:solidFill>
                <a:latin typeface="Verdana" panose="020B0604030504040204" pitchFamily="34" charset="0"/>
                <a:ea typeface="Verdana" panose="020B0604030504040204" pitchFamily="34" charset="0"/>
              </a:rPr>
              <a:t>blue pen.</a:t>
            </a:r>
          </a:p>
          <a:p>
            <a:pPr defTabSz="1371600">
              <a:defRPr/>
            </a:pPr>
            <a:endParaRPr lang="en-GB" sz="2100">
              <a:solidFill>
                <a:srgbClr val="000000"/>
              </a:solidFill>
              <a:latin typeface="Verdana" panose="020B0604030504040204" pitchFamily="34" charset="0"/>
              <a:ea typeface="Verdana" panose="020B0604030504040204" pitchFamily="34" charset="0"/>
            </a:endParaRPr>
          </a:p>
          <a:p>
            <a:pPr defTabSz="1371600">
              <a:defRPr/>
            </a:pPr>
            <a:r>
              <a:rPr lang="en-GB" sz="2100">
                <a:solidFill>
                  <a:srgbClr val="000000"/>
                </a:solidFill>
                <a:latin typeface="Verdana" panose="020B0604030504040204" pitchFamily="34" charset="0"/>
                <a:ea typeface="Verdana" panose="020B0604030504040204" pitchFamily="34" charset="0"/>
              </a:rPr>
              <a:t>This is important for you to make progress.</a:t>
            </a:r>
          </a:p>
        </p:txBody>
      </p:sp>
      <p:sp>
        <p:nvSpPr>
          <p:cNvPr id="16" name="Rectangle 15">
            <a:extLst>
              <a:ext uri="{FF2B5EF4-FFF2-40B4-BE49-F238E27FC236}">
                <a16:creationId xmlns:a16="http://schemas.microsoft.com/office/drawing/2014/main" id="{D84EABF9-3AD5-4B77-B4D4-936C8DF319FC}"/>
              </a:ext>
            </a:extLst>
          </p:cNvPr>
          <p:cNvSpPr/>
          <p:nvPr/>
        </p:nvSpPr>
        <p:spPr>
          <a:xfrm>
            <a:off x="587847" y="4227259"/>
            <a:ext cx="5540604" cy="2772053"/>
          </a:xfrm>
          <a:prstGeom prst="rect">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GB" sz="2700">
              <a:solidFill>
                <a:srgbClr val="FFFFFF"/>
              </a:solidFill>
              <a:latin typeface="Gill Sans MT" panose="020B0502020104020203"/>
            </a:endParaRPr>
          </a:p>
        </p:txBody>
      </p:sp>
      <p:sp>
        <p:nvSpPr>
          <p:cNvPr id="17" name="TextBox 16">
            <a:extLst>
              <a:ext uri="{FF2B5EF4-FFF2-40B4-BE49-F238E27FC236}">
                <a16:creationId xmlns:a16="http://schemas.microsoft.com/office/drawing/2014/main" id="{F9C1F606-6DE2-4E04-9C16-81FE3BF791E3}"/>
              </a:ext>
            </a:extLst>
          </p:cNvPr>
          <p:cNvSpPr txBox="1"/>
          <p:nvPr/>
        </p:nvSpPr>
        <p:spPr>
          <a:xfrm>
            <a:off x="590694" y="4247210"/>
            <a:ext cx="4318164" cy="2400657"/>
          </a:xfrm>
          <a:prstGeom prst="rect">
            <a:avLst/>
          </a:prstGeom>
          <a:noFill/>
        </p:spPr>
        <p:txBody>
          <a:bodyPr wrap="square" rtlCol="0">
            <a:spAutoFit/>
          </a:bodyPr>
          <a:lstStyle/>
          <a:p>
            <a:pPr defTabSz="1371600">
              <a:defRPr/>
            </a:pPr>
            <a:r>
              <a:rPr lang="en-GB" sz="2400" u="sng">
                <a:solidFill>
                  <a:srgbClr val="00B050"/>
                </a:solidFill>
                <a:latin typeface="Verdana" panose="020B0604030504040204" pitchFamily="34" charset="0"/>
                <a:ea typeface="Verdana" panose="020B0604030504040204" pitchFamily="34" charset="0"/>
              </a:rPr>
              <a:t>Teacher Feedback</a:t>
            </a:r>
            <a:br>
              <a:rPr lang="en-GB" sz="2100" b="1" u="sng">
                <a:solidFill>
                  <a:srgbClr val="000000"/>
                </a:solidFill>
                <a:latin typeface="Verdana" panose="020B0604030504040204" pitchFamily="34" charset="0"/>
                <a:ea typeface="Verdana" panose="020B0604030504040204" pitchFamily="34" charset="0"/>
              </a:rPr>
            </a:br>
            <a:br>
              <a:rPr lang="en-GB" sz="2100" b="1" u="sng">
                <a:solidFill>
                  <a:srgbClr val="000000"/>
                </a:solidFill>
                <a:latin typeface="Verdana" panose="020B0604030504040204" pitchFamily="34" charset="0"/>
                <a:ea typeface="Verdana" panose="020B0604030504040204" pitchFamily="34" charset="0"/>
              </a:rPr>
            </a:br>
            <a:r>
              <a:rPr lang="en-GB" sz="2100">
                <a:solidFill>
                  <a:srgbClr val="000000"/>
                </a:solidFill>
                <a:latin typeface="Verdana" panose="020B0604030504040204" pitchFamily="34" charset="0"/>
                <a:ea typeface="Verdana" panose="020B0604030504040204" pitchFamily="34" charset="0"/>
              </a:rPr>
              <a:t>You will receive feedback from your teacher every lesson through live modelling, live marking, whole class feedback or individual feedback. </a:t>
            </a:r>
            <a:endParaRPr lang="en-GB" sz="2100" b="1">
              <a:solidFill>
                <a:srgbClr val="00B050"/>
              </a:solidFill>
              <a:latin typeface="Verdana" panose="020B0604030504040204" pitchFamily="34" charset="0"/>
              <a:ea typeface="Verdana" panose="020B0604030504040204" pitchFamily="34" charset="0"/>
            </a:endParaRPr>
          </a:p>
        </p:txBody>
      </p:sp>
      <p:pic>
        <p:nvPicPr>
          <p:cNvPr id="1028" name="Picture 4" descr="Checked By Your Teacher' Stamper | 21mm | Green Ink">
            <a:extLst>
              <a:ext uri="{FF2B5EF4-FFF2-40B4-BE49-F238E27FC236}">
                <a16:creationId xmlns:a16="http://schemas.microsoft.com/office/drawing/2014/main" id="{9D7C6330-EE1D-42C4-B9C5-AD4EF8A899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4019" y="4719587"/>
            <a:ext cx="1868864" cy="186886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7A27460E-4725-4858-9017-5DEC9EEB5532}"/>
              </a:ext>
            </a:extLst>
          </p:cNvPr>
          <p:cNvSpPr/>
          <p:nvPr/>
        </p:nvSpPr>
        <p:spPr>
          <a:xfrm>
            <a:off x="877933" y="7192908"/>
            <a:ext cx="8803394" cy="2579862"/>
          </a:xfrm>
          <a:prstGeom prst="rect">
            <a:avLst/>
          </a:prstGeom>
          <a:noFill/>
          <a:ln w="38100">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GB" sz="2700">
              <a:solidFill>
                <a:srgbClr val="FFFFFF"/>
              </a:solidFill>
              <a:latin typeface="Gill Sans MT" panose="020B0502020104020203"/>
            </a:endParaRPr>
          </a:p>
        </p:txBody>
      </p:sp>
      <p:pic>
        <p:nvPicPr>
          <p:cNvPr id="1032" name="Picture 8" descr="Blue Pen Clip Art">
            <a:extLst>
              <a:ext uri="{FF2B5EF4-FFF2-40B4-BE49-F238E27FC236}">
                <a16:creationId xmlns:a16="http://schemas.microsoft.com/office/drawing/2014/main" id="{327B0A9E-ED82-41EB-9E60-3FD5034314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05635" y="4168215"/>
            <a:ext cx="1996952" cy="231429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FFD734CB-FF1C-4661-A1E5-0BAB5CA928FC}"/>
              </a:ext>
            </a:extLst>
          </p:cNvPr>
          <p:cNvSpPr txBox="1"/>
          <p:nvPr/>
        </p:nvSpPr>
        <p:spPr>
          <a:xfrm>
            <a:off x="10032898" y="7338400"/>
            <a:ext cx="3192122" cy="1800493"/>
          </a:xfrm>
          <a:prstGeom prst="rect">
            <a:avLst/>
          </a:prstGeom>
          <a:noFill/>
        </p:spPr>
        <p:txBody>
          <a:bodyPr wrap="square" rtlCol="0">
            <a:spAutoFit/>
          </a:bodyPr>
          <a:lstStyle/>
          <a:p>
            <a:pPr defTabSz="1371600">
              <a:defRPr/>
            </a:pPr>
            <a:r>
              <a:rPr lang="en-GB" sz="2100" u="sng">
                <a:solidFill>
                  <a:srgbClr val="000000"/>
                </a:solidFill>
                <a:latin typeface="Verdana" panose="020B0604030504040204" pitchFamily="34" charset="0"/>
                <a:ea typeface="Verdana" panose="020B0604030504040204" pitchFamily="34" charset="0"/>
              </a:rPr>
              <a:t>Learning at Home</a:t>
            </a:r>
            <a:br>
              <a:rPr lang="en-GB" b="1" u="sng">
                <a:solidFill>
                  <a:srgbClr val="000000"/>
                </a:solidFill>
                <a:latin typeface="Verdana" panose="020B0604030504040204" pitchFamily="34" charset="0"/>
                <a:ea typeface="Verdana" panose="020B0604030504040204" pitchFamily="34" charset="0"/>
              </a:rPr>
            </a:br>
            <a:br>
              <a:rPr lang="en-GB" b="1" u="sng">
                <a:solidFill>
                  <a:srgbClr val="000000"/>
                </a:solidFill>
                <a:latin typeface="Verdana" panose="020B0604030504040204" pitchFamily="34" charset="0"/>
                <a:ea typeface="Verdana" panose="020B0604030504040204" pitchFamily="34" charset="0"/>
              </a:rPr>
            </a:br>
            <a:r>
              <a:rPr lang="en-GB">
                <a:solidFill>
                  <a:srgbClr val="000000"/>
                </a:solidFill>
                <a:latin typeface="Verdana" panose="020B0604030504040204" pitchFamily="34" charset="0"/>
                <a:ea typeface="Verdana" panose="020B0604030504040204" pitchFamily="34" charset="0"/>
              </a:rPr>
              <a:t>Complete all home learning that is set by your teacher on Satchel One.</a:t>
            </a:r>
          </a:p>
        </p:txBody>
      </p:sp>
      <p:pic>
        <p:nvPicPr>
          <p:cNvPr id="27" name="Picture 2" descr="Satchel One on the App Store">
            <a:extLst>
              <a:ext uri="{FF2B5EF4-FFF2-40B4-BE49-F238E27FC236}">
                <a16:creationId xmlns:a16="http://schemas.microsoft.com/office/drawing/2014/main" id="{BD8B1DFE-7C59-4C70-9545-1617498A382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250" t="12833" r="31334" b="14333"/>
          <a:stretch/>
        </p:blipFill>
        <p:spPr bwMode="auto">
          <a:xfrm>
            <a:off x="13314938" y="7436920"/>
            <a:ext cx="1796145" cy="174814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695E798-7B0E-A608-DA05-92F30138B45B}"/>
              </a:ext>
            </a:extLst>
          </p:cNvPr>
          <p:cNvPicPr>
            <a:picLocks noChangeAspect="1"/>
          </p:cNvPicPr>
          <p:nvPr/>
        </p:nvPicPr>
        <p:blipFill>
          <a:blip r:embed="rId7"/>
          <a:stretch>
            <a:fillRect/>
          </a:stretch>
        </p:blipFill>
        <p:spPr>
          <a:xfrm>
            <a:off x="5634841" y="1280663"/>
            <a:ext cx="2426675" cy="2915340"/>
          </a:xfrm>
          <a:prstGeom prst="rect">
            <a:avLst/>
          </a:prstGeom>
        </p:spPr>
      </p:pic>
    </p:spTree>
    <p:extLst>
      <p:ext uri="{BB962C8B-B14F-4D97-AF65-F5344CB8AC3E}">
        <p14:creationId xmlns:p14="http://schemas.microsoft.com/office/powerpoint/2010/main" val="2844272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C1B51-6429-29EB-58ED-F7C81ADFF0CD}"/>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21E876B-5AAA-94C4-6FD7-805E2A2D2728}"/>
              </a:ext>
            </a:extLst>
          </p:cNvPr>
          <p:cNvSpPr>
            <a:spLocks noGrp="1"/>
          </p:cNvSpPr>
          <p:nvPr>
            <p:ph type="sldNum" sz="quarter" idx="12"/>
          </p:nvPr>
        </p:nvSpPr>
        <p:spPr/>
        <p:txBody>
          <a:bodyPr/>
          <a:lstStyle/>
          <a:p>
            <a:pPr defTabSz="1371600">
              <a:defRPr/>
            </a:pPr>
            <a:fld id="{F603CDE5-C1D8-4EDD-870F-A498BAFA520F}" type="slidenum">
              <a:rPr lang="en-US" sz="1350">
                <a:solidFill>
                  <a:srgbClr val="CE7242"/>
                </a:solidFill>
                <a:latin typeface="Gill Sans MT" panose="020B0502020104020203"/>
              </a:rPr>
              <a:pPr defTabSz="1371600">
                <a:defRPr/>
              </a:pPr>
              <a:t>17</a:t>
            </a:fld>
            <a:endParaRPr lang="en-US" sz="1350">
              <a:solidFill>
                <a:srgbClr val="CE7242"/>
              </a:solidFill>
              <a:latin typeface="Gill Sans MT" panose="020B0502020104020203"/>
            </a:endParaRPr>
          </a:p>
        </p:txBody>
      </p:sp>
      <p:sp>
        <p:nvSpPr>
          <p:cNvPr id="8" name="Footer Placeholder 3">
            <a:extLst>
              <a:ext uri="{FF2B5EF4-FFF2-40B4-BE49-F238E27FC236}">
                <a16:creationId xmlns:a16="http://schemas.microsoft.com/office/drawing/2014/main" id="{CC43E7DA-4D89-DC66-35FC-7113A3BA9C6F}"/>
              </a:ext>
            </a:extLst>
          </p:cNvPr>
          <p:cNvSpPr>
            <a:spLocks noGrp="1"/>
          </p:cNvSpPr>
          <p:nvPr>
            <p:ph type="ftr" sz="quarter" idx="11"/>
          </p:nvPr>
        </p:nvSpPr>
        <p:spPr>
          <a:xfrm>
            <a:off x="541591" y="9635872"/>
            <a:ext cx="5352992" cy="547688"/>
          </a:xfrm>
        </p:spPr>
        <p:txBody>
          <a:bodyPr vert="horz" lIns="137160" tIns="68580" rIns="137160" bIns="68580" rtlCol="0" anchor="ctr">
            <a:normAutofit/>
          </a:bodyPr>
          <a:lstStyle/>
          <a:p>
            <a:pPr algn="l" defTabSz="685800">
              <a:spcAft>
                <a:spcPts val="900"/>
              </a:spcAft>
              <a:defRPr/>
            </a:pPr>
            <a:r>
              <a:rPr lang="en-US" sz="1350" cap="all">
                <a:solidFill>
                  <a:srgbClr val="FFFFFF">
                    <a:lumMod val="85000"/>
                    <a:alpha val="75000"/>
                  </a:srgbClr>
                </a:solidFill>
                <a:latin typeface="Gill Sans MT" panose="020B0502020104020203"/>
              </a:rPr>
              <a:t>Open evening 2021</a:t>
            </a:r>
          </a:p>
        </p:txBody>
      </p:sp>
      <p:pic>
        <p:nvPicPr>
          <p:cNvPr id="27" name="Picture 26">
            <a:extLst>
              <a:ext uri="{FF2B5EF4-FFF2-40B4-BE49-F238E27FC236}">
                <a16:creationId xmlns:a16="http://schemas.microsoft.com/office/drawing/2014/main" id="{99CE6E54-BE27-5D68-60C7-AE8FB5ECD5B9}"/>
              </a:ext>
            </a:extLst>
          </p:cNvPr>
          <p:cNvPicPr>
            <a:picLocks noChangeAspect="1"/>
          </p:cNvPicPr>
          <p:nvPr/>
        </p:nvPicPr>
        <p:blipFill>
          <a:blip r:embed="rId3"/>
          <a:stretch>
            <a:fillRect/>
          </a:stretch>
        </p:blipFill>
        <p:spPr>
          <a:xfrm>
            <a:off x="907087" y="1003880"/>
            <a:ext cx="5120489" cy="1187252"/>
          </a:xfrm>
          <a:prstGeom prst="rect">
            <a:avLst/>
          </a:prstGeom>
        </p:spPr>
      </p:pic>
      <p:sp>
        <p:nvSpPr>
          <p:cNvPr id="52" name="TextBox 51">
            <a:extLst>
              <a:ext uri="{FF2B5EF4-FFF2-40B4-BE49-F238E27FC236}">
                <a16:creationId xmlns:a16="http://schemas.microsoft.com/office/drawing/2014/main" id="{6D24CA8C-1084-8A74-FBBC-C6DB647E28CA}"/>
              </a:ext>
            </a:extLst>
          </p:cNvPr>
          <p:cNvSpPr txBox="1"/>
          <p:nvPr/>
        </p:nvSpPr>
        <p:spPr>
          <a:xfrm>
            <a:off x="284620" y="282726"/>
            <a:ext cx="11578947" cy="1661993"/>
          </a:xfrm>
          <a:prstGeom prst="rect">
            <a:avLst/>
          </a:prstGeom>
          <a:noFill/>
        </p:spPr>
        <p:txBody>
          <a:bodyPr wrap="square" rtlCol="0">
            <a:spAutoFit/>
          </a:bodyPr>
          <a:lstStyle/>
          <a:p>
            <a:pPr defTabSz="1371600">
              <a:defRPr/>
            </a:pPr>
            <a:r>
              <a:rPr lang="en-US" sz="5400">
                <a:solidFill>
                  <a:srgbClr val="C00000"/>
                </a:solidFill>
                <a:latin typeface="Gill Sans MT" panose="020B0502020104020203"/>
              </a:rPr>
              <a:t>Lesson Structure- what to expect </a:t>
            </a:r>
            <a:br>
              <a:rPr lang="en-US" sz="4800">
                <a:solidFill>
                  <a:srgbClr val="000000">
                    <a:lumMod val="75000"/>
                    <a:lumOff val="25000"/>
                  </a:srgbClr>
                </a:solidFill>
                <a:latin typeface="Gill Sans MT" panose="020B0502020104020203"/>
              </a:rPr>
            </a:br>
            <a:endParaRPr lang="en-GB" sz="4800">
              <a:solidFill>
                <a:srgbClr val="000000">
                  <a:lumMod val="75000"/>
                  <a:lumOff val="25000"/>
                </a:srgbClr>
              </a:solidFill>
              <a:latin typeface="Gill Sans MT" panose="020B0502020104020203"/>
            </a:endParaRPr>
          </a:p>
        </p:txBody>
      </p:sp>
      <p:sp>
        <p:nvSpPr>
          <p:cNvPr id="11" name="Text Placeholder 32">
            <a:extLst>
              <a:ext uri="{FF2B5EF4-FFF2-40B4-BE49-F238E27FC236}">
                <a16:creationId xmlns:a16="http://schemas.microsoft.com/office/drawing/2014/main" id="{E18985EF-E9D3-BEFF-2B66-DCA6CC57D786}"/>
              </a:ext>
            </a:extLst>
          </p:cNvPr>
          <p:cNvSpPr txBox="1">
            <a:spLocks/>
          </p:cNvSpPr>
          <p:nvPr/>
        </p:nvSpPr>
        <p:spPr>
          <a:xfrm>
            <a:off x="6549135" y="9490216"/>
            <a:ext cx="10680255" cy="658937"/>
          </a:xfrm>
          <a:prstGeom prst="rect">
            <a:avLst/>
          </a:prstGeom>
          <a:noFill/>
        </p:spPr>
        <p:txBody>
          <a:bodyPr vert="horz" lIns="137160" tIns="0" rIns="137160" bIns="0" rtlCol="0" anchor="ctr">
            <a:normAutofit/>
          </a:bodyPr>
          <a:lstStyle>
            <a:lvl1pPr marL="0" indent="0" algn="ctr" defTabSz="457200" rtl="0" eaLnBrk="1" latinLnBrk="0" hangingPunct="1">
              <a:spcBef>
                <a:spcPts val="0"/>
              </a:spcBef>
              <a:spcAft>
                <a:spcPts val="600"/>
              </a:spcAft>
              <a:buClr>
                <a:schemeClr val="accent1"/>
              </a:buClr>
              <a:buSzPct val="92000"/>
              <a:buFont typeface="Wingdings 2" panose="05020102010507070707" pitchFamily="18" charset="2"/>
              <a:buNone/>
              <a:defRPr sz="1800" kern="1200">
                <a:solidFill>
                  <a:srgbClr val="FFFFFF"/>
                </a:solidFill>
                <a:latin typeface="+mn-lt"/>
                <a:ea typeface="+mn-ea"/>
                <a:cs typeface="+mn-cs"/>
              </a:defRPr>
            </a:lvl1pPr>
            <a:lvl2pPr marL="4572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200" kern="1200">
                <a:solidFill>
                  <a:schemeClr val="tx1">
                    <a:lumMod val="75000"/>
                    <a:lumOff val="25000"/>
                  </a:schemeClr>
                </a:solidFill>
                <a:latin typeface="+mn-lt"/>
                <a:ea typeface="+mn-ea"/>
                <a:cs typeface="+mn-cs"/>
              </a:defRPr>
            </a:lvl2pPr>
            <a:lvl3pPr marL="9144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000" kern="1200">
                <a:solidFill>
                  <a:schemeClr val="tx1">
                    <a:lumMod val="75000"/>
                    <a:lumOff val="25000"/>
                  </a:schemeClr>
                </a:solidFill>
                <a:latin typeface="+mn-lt"/>
                <a:ea typeface="+mn-ea"/>
                <a:cs typeface="+mn-cs"/>
              </a:defRPr>
            </a:lvl3pPr>
            <a:lvl4pPr marL="13716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4pPr>
            <a:lvl5pPr marL="18288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9pPr>
          </a:lstStyle>
          <a:p>
            <a:pPr algn="l" defTabSz="685800">
              <a:spcAft>
                <a:spcPts val="900"/>
              </a:spcAft>
              <a:buClr>
                <a:srgbClr val="CE7242"/>
              </a:buClr>
              <a:defRPr/>
            </a:pPr>
            <a:r>
              <a:rPr lang="en-US" sz="2700">
                <a:latin typeface="Gill Sans MT" panose="020B0502020104020203"/>
              </a:rPr>
              <a:t>Mrs Black – Deputy Headteacher - Curriculum</a:t>
            </a:r>
            <a:endParaRPr lang="en-GB" sz="2700">
              <a:latin typeface="Gill Sans MT" panose="020B0502020104020203"/>
            </a:endParaRPr>
          </a:p>
        </p:txBody>
      </p:sp>
      <p:sp>
        <p:nvSpPr>
          <p:cNvPr id="2" name="Rectangle 1">
            <a:extLst>
              <a:ext uri="{FF2B5EF4-FFF2-40B4-BE49-F238E27FC236}">
                <a16:creationId xmlns:a16="http://schemas.microsoft.com/office/drawing/2014/main" id="{3E07DE1C-CEEC-2F5C-8791-F6A894EB7221}"/>
              </a:ext>
            </a:extLst>
          </p:cNvPr>
          <p:cNvSpPr/>
          <p:nvPr/>
        </p:nvSpPr>
        <p:spPr>
          <a:xfrm>
            <a:off x="5182962" y="2158436"/>
            <a:ext cx="13105040" cy="7017306"/>
          </a:xfrm>
          <a:prstGeom prst="rect">
            <a:avLst/>
          </a:prstGeom>
        </p:spPr>
        <p:txBody>
          <a:bodyPr wrap="square">
            <a:spAutoFit/>
          </a:bodyPr>
          <a:lstStyle/>
          <a:p>
            <a:pPr defTabSz="1371600">
              <a:defRPr/>
            </a:pPr>
            <a:r>
              <a:rPr lang="en-GB" sz="3000">
                <a:solidFill>
                  <a:srgbClr val="000000"/>
                </a:solidFill>
                <a:latin typeface="Gill Sans MT" panose="020B0502020104020203"/>
              </a:rPr>
              <a:t>1.Lessons are </a:t>
            </a:r>
            <a:r>
              <a:rPr lang="en-GB" sz="3000" b="1">
                <a:solidFill>
                  <a:srgbClr val="000000"/>
                </a:solidFill>
                <a:latin typeface="Gill Sans MT" panose="020B0502020104020203"/>
              </a:rPr>
              <a:t>carefully planned to deliver the curriculum</a:t>
            </a:r>
            <a:r>
              <a:rPr lang="en-GB" sz="3000">
                <a:solidFill>
                  <a:srgbClr val="000000"/>
                </a:solidFill>
                <a:latin typeface="Gill Sans MT" panose="020B0502020104020203"/>
              </a:rPr>
              <a:t>,  with adaptations to offer both challenge and support to all students.</a:t>
            </a:r>
          </a:p>
          <a:p>
            <a:pPr defTabSz="1371600">
              <a:defRPr/>
            </a:pPr>
            <a:endParaRPr lang="en-GB" sz="3000">
              <a:solidFill>
                <a:srgbClr val="000000"/>
              </a:solidFill>
              <a:latin typeface="Gill Sans MT" panose="020B0502020104020203"/>
            </a:endParaRPr>
          </a:p>
          <a:p>
            <a:pPr defTabSz="1371600">
              <a:defRPr/>
            </a:pPr>
            <a:r>
              <a:rPr lang="en-GB" sz="3000">
                <a:solidFill>
                  <a:srgbClr val="000000"/>
                </a:solidFill>
                <a:latin typeface="Gill Sans MT" panose="020B0502020104020203"/>
              </a:rPr>
              <a:t>2.We follow the </a:t>
            </a:r>
            <a:r>
              <a:rPr lang="en-GB" sz="3000" b="1">
                <a:solidFill>
                  <a:srgbClr val="000000"/>
                </a:solidFill>
                <a:latin typeface="Gill Sans MT" panose="020B0502020104020203"/>
              </a:rPr>
              <a:t>Accelerated learning cycle: </a:t>
            </a:r>
            <a:r>
              <a:rPr lang="en-GB" sz="3000">
                <a:solidFill>
                  <a:srgbClr val="000000"/>
                </a:solidFill>
                <a:latin typeface="Gill Sans MT" panose="020B0502020104020203"/>
              </a:rPr>
              <a:t>all lessons will include a </a:t>
            </a:r>
            <a:r>
              <a:rPr lang="en-GB" sz="3000" b="1">
                <a:solidFill>
                  <a:srgbClr val="000000"/>
                </a:solidFill>
                <a:latin typeface="Gill Sans MT" panose="020B0502020104020203"/>
              </a:rPr>
              <a:t>connect</a:t>
            </a:r>
            <a:r>
              <a:rPr lang="en-GB" sz="3000">
                <a:solidFill>
                  <a:srgbClr val="000000"/>
                </a:solidFill>
                <a:latin typeface="Gill Sans MT" panose="020B0502020104020203"/>
              </a:rPr>
              <a:t>, </a:t>
            </a:r>
            <a:r>
              <a:rPr lang="en-GB" sz="3000" b="1">
                <a:solidFill>
                  <a:srgbClr val="000000"/>
                </a:solidFill>
                <a:latin typeface="Gill Sans MT" panose="020B0502020104020203"/>
              </a:rPr>
              <a:t>activate</a:t>
            </a:r>
            <a:r>
              <a:rPr lang="en-GB" sz="3000">
                <a:solidFill>
                  <a:srgbClr val="000000"/>
                </a:solidFill>
                <a:latin typeface="Gill Sans MT" panose="020B0502020104020203"/>
              </a:rPr>
              <a:t>, </a:t>
            </a:r>
            <a:r>
              <a:rPr lang="en-GB" sz="3000" b="1">
                <a:solidFill>
                  <a:srgbClr val="000000"/>
                </a:solidFill>
                <a:latin typeface="Gill Sans MT" panose="020B0502020104020203"/>
              </a:rPr>
              <a:t>demonstrate</a:t>
            </a:r>
            <a:r>
              <a:rPr lang="en-GB" sz="3000">
                <a:solidFill>
                  <a:srgbClr val="000000"/>
                </a:solidFill>
                <a:latin typeface="Gill Sans MT" panose="020B0502020104020203"/>
              </a:rPr>
              <a:t> and</a:t>
            </a:r>
            <a:r>
              <a:rPr lang="en-GB" sz="3000" b="1">
                <a:solidFill>
                  <a:srgbClr val="000000"/>
                </a:solidFill>
                <a:latin typeface="Gill Sans MT" panose="020B0502020104020203"/>
              </a:rPr>
              <a:t> consolidate </a:t>
            </a:r>
            <a:r>
              <a:rPr lang="en-GB" sz="3000">
                <a:solidFill>
                  <a:srgbClr val="000000"/>
                </a:solidFill>
                <a:latin typeface="Gill Sans MT" panose="020B0502020104020203"/>
              </a:rPr>
              <a:t>phase.</a:t>
            </a:r>
          </a:p>
          <a:p>
            <a:pPr defTabSz="1371600">
              <a:defRPr/>
            </a:pPr>
            <a:endParaRPr lang="en-GB" sz="3000">
              <a:solidFill>
                <a:srgbClr val="000000"/>
              </a:solidFill>
              <a:latin typeface="Gill Sans MT" panose="020B0502020104020203"/>
            </a:endParaRPr>
          </a:p>
          <a:p>
            <a:pPr defTabSz="1371600">
              <a:defRPr/>
            </a:pPr>
            <a:r>
              <a:rPr lang="en-GB" sz="3000">
                <a:solidFill>
                  <a:srgbClr val="000000"/>
                </a:solidFill>
                <a:latin typeface="Gill Sans MT" panose="020B0502020104020203"/>
              </a:rPr>
              <a:t>3. Students will be sat in an </a:t>
            </a:r>
            <a:r>
              <a:rPr lang="en-GB" sz="3000" b="1">
                <a:solidFill>
                  <a:srgbClr val="000000"/>
                </a:solidFill>
                <a:latin typeface="Gill Sans MT" panose="020B0502020104020203"/>
              </a:rPr>
              <a:t>up to date seating plan </a:t>
            </a:r>
            <a:r>
              <a:rPr lang="en-GB" sz="3000">
                <a:solidFill>
                  <a:srgbClr val="000000"/>
                </a:solidFill>
                <a:latin typeface="Gill Sans MT" panose="020B0502020104020203"/>
              </a:rPr>
              <a:t>that supports a cohesive school community.</a:t>
            </a:r>
          </a:p>
          <a:p>
            <a:pPr defTabSz="1371600">
              <a:defRPr/>
            </a:pPr>
            <a:endParaRPr lang="en-GB" sz="3000">
              <a:solidFill>
                <a:srgbClr val="000000"/>
              </a:solidFill>
              <a:latin typeface="Gill Sans MT" panose="020B0502020104020203"/>
            </a:endParaRPr>
          </a:p>
          <a:p>
            <a:pPr defTabSz="1371600">
              <a:defRPr/>
            </a:pPr>
            <a:r>
              <a:rPr lang="en-GB" sz="3000">
                <a:solidFill>
                  <a:srgbClr val="000000"/>
                </a:solidFill>
                <a:latin typeface="Gill Sans MT" panose="020B0502020104020203"/>
              </a:rPr>
              <a:t>4. Staff are at the door to </a:t>
            </a:r>
            <a:r>
              <a:rPr lang="en-GB" sz="3000" b="1">
                <a:solidFill>
                  <a:srgbClr val="000000"/>
                </a:solidFill>
                <a:latin typeface="Gill Sans MT" panose="020B0502020104020203"/>
              </a:rPr>
              <a:t>greet students </a:t>
            </a:r>
            <a:r>
              <a:rPr lang="en-GB" sz="3000">
                <a:solidFill>
                  <a:srgbClr val="000000"/>
                </a:solidFill>
                <a:latin typeface="Gill Sans MT" panose="020B0502020104020203"/>
              </a:rPr>
              <a:t>in a positive manner and direct them to start the lesson.</a:t>
            </a:r>
          </a:p>
          <a:p>
            <a:pPr defTabSz="1371600">
              <a:defRPr/>
            </a:pPr>
            <a:endParaRPr lang="en-GB" sz="3000">
              <a:solidFill>
                <a:srgbClr val="000000"/>
              </a:solidFill>
              <a:latin typeface="Gill Sans MT" panose="020B0502020104020203"/>
            </a:endParaRPr>
          </a:p>
          <a:p>
            <a:pPr defTabSz="1371600">
              <a:defRPr/>
            </a:pPr>
            <a:r>
              <a:rPr lang="en-GB" sz="3000">
                <a:solidFill>
                  <a:srgbClr val="000000"/>
                </a:solidFill>
                <a:latin typeface="Gill Sans MT" panose="020B0502020104020203"/>
              </a:rPr>
              <a:t>5. The Protected Learning (PL) system is used </a:t>
            </a:r>
            <a:r>
              <a:rPr lang="en-GB" sz="3000" b="1">
                <a:solidFill>
                  <a:srgbClr val="000000"/>
                </a:solidFill>
                <a:latin typeface="Gill Sans MT" panose="020B0502020104020203"/>
              </a:rPr>
              <a:t>effectively and consistently.</a:t>
            </a:r>
          </a:p>
          <a:p>
            <a:pPr defTabSz="1371600">
              <a:defRPr/>
            </a:pPr>
            <a:endParaRPr lang="en-GB" sz="3000" b="1">
              <a:solidFill>
                <a:srgbClr val="000000"/>
              </a:solidFill>
              <a:latin typeface="Gill Sans MT" panose="020B0502020104020203"/>
            </a:endParaRPr>
          </a:p>
          <a:p>
            <a:pPr defTabSz="1371600">
              <a:defRPr/>
            </a:pPr>
            <a:r>
              <a:rPr lang="en-GB" sz="3000">
                <a:solidFill>
                  <a:srgbClr val="000000"/>
                </a:solidFill>
                <a:latin typeface="Gill Sans MT" panose="020B0502020104020203"/>
              </a:rPr>
              <a:t>6. Students are </a:t>
            </a:r>
            <a:r>
              <a:rPr lang="en-GB" sz="3000" b="1">
                <a:solidFill>
                  <a:srgbClr val="000000"/>
                </a:solidFill>
                <a:latin typeface="Gill Sans MT" panose="020B0502020104020203"/>
              </a:rPr>
              <a:t>equipped</a:t>
            </a:r>
            <a:r>
              <a:rPr lang="en-GB" sz="3000">
                <a:solidFill>
                  <a:srgbClr val="000000"/>
                </a:solidFill>
                <a:latin typeface="Gill Sans MT" panose="020B0502020104020203"/>
              </a:rPr>
              <a:t> for the lesson</a:t>
            </a:r>
            <a:r>
              <a:rPr lang="en-GB" sz="3000" b="1">
                <a:solidFill>
                  <a:srgbClr val="000000"/>
                </a:solidFill>
                <a:latin typeface="Gill Sans MT" panose="020B0502020104020203"/>
              </a:rPr>
              <a:t>.</a:t>
            </a:r>
          </a:p>
        </p:txBody>
      </p:sp>
      <p:sp>
        <p:nvSpPr>
          <p:cNvPr id="5" name="Freeform 5">
            <a:extLst>
              <a:ext uri="{FF2B5EF4-FFF2-40B4-BE49-F238E27FC236}">
                <a16:creationId xmlns:a16="http://schemas.microsoft.com/office/drawing/2014/main" id="{56E6787F-FE82-30E6-36EC-3C566E465C89}"/>
              </a:ext>
            </a:extLst>
          </p:cNvPr>
          <p:cNvSpPr/>
          <p:nvPr/>
        </p:nvSpPr>
        <p:spPr>
          <a:xfrm>
            <a:off x="16528444" y="62586"/>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4"/>
            <a:stretch>
              <a:fillRect r="-434592"/>
            </a:stretch>
          </a:blipFill>
        </p:spPr>
        <p:txBody>
          <a:bodyPr/>
          <a:lstStyle/>
          <a:p>
            <a:endParaRPr lang="en-GB"/>
          </a:p>
        </p:txBody>
      </p:sp>
      <p:grpSp>
        <p:nvGrpSpPr>
          <p:cNvPr id="7" name="Group 2">
            <a:extLst>
              <a:ext uri="{FF2B5EF4-FFF2-40B4-BE49-F238E27FC236}">
                <a16:creationId xmlns:a16="http://schemas.microsoft.com/office/drawing/2014/main" id="{8C804518-78C4-91F7-2B07-2B3541FF1411}"/>
              </a:ext>
            </a:extLst>
          </p:cNvPr>
          <p:cNvGrpSpPr/>
          <p:nvPr/>
        </p:nvGrpSpPr>
        <p:grpSpPr>
          <a:xfrm>
            <a:off x="1" y="9258300"/>
            <a:ext cx="18288000" cy="1028700"/>
            <a:chOff x="0" y="0"/>
            <a:chExt cx="4867875" cy="270933"/>
          </a:xfrm>
        </p:grpSpPr>
        <p:sp>
          <p:nvSpPr>
            <p:cNvPr id="9" name="Freeform 3">
              <a:extLst>
                <a:ext uri="{FF2B5EF4-FFF2-40B4-BE49-F238E27FC236}">
                  <a16:creationId xmlns:a16="http://schemas.microsoft.com/office/drawing/2014/main" id="{4F9311F5-2CFD-CB45-0C22-481CF4708321}"/>
                </a:ext>
              </a:extLst>
            </p:cNvPr>
            <p:cNvSpPr/>
            <p:nvPr/>
          </p:nvSpPr>
          <p:spPr>
            <a:xfrm>
              <a:off x="0" y="0"/>
              <a:ext cx="4867875" cy="270933"/>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endParaRPr lang="en-GB"/>
            </a:p>
          </p:txBody>
        </p:sp>
        <p:sp>
          <p:nvSpPr>
            <p:cNvPr id="12" name="TextBox 4">
              <a:extLst>
                <a:ext uri="{FF2B5EF4-FFF2-40B4-BE49-F238E27FC236}">
                  <a16:creationId xmlns:a16="http://schemas.microsoft.com/office/drawing/2014/main" id="{634E776D-A8D7-A4C4-5F05-3F5BA2C52EAE}"/>
                </a:ext>
              </a:extLst>
            </p:cNvPr>
            <p:cNvSpPr txBox="1"/>
            <p:nvPr/>
          </p:nvSpPr>
          <p:spPr>
            <a:xfrm>
              <a:off x="0" y="-57150"/>
              <a:ext cx="4867875" cy="328083"/>
            </a:xfrm>
            <a:prstGeom prst="rect">
              <a:avLst/>
            </a:prstGeom>
          </p:spPr>
          <p:txBody>
            <a:bodyPr lIns="50800" tIns="50800" rIns="50800" bIns="50800" rtlCol="0" anchor="ctr"/>
            <a:lstStyle/>
            <a:p>
              <a:pPr algn="ctr">
                <a:lnSpc>
                  <a:spcPts val="2659"/>
                </a:lnSpc>
              </a:pPr>
              <a:endParaRPr/>
            </a:p>
          </p:txBody>
        </p:sp>
      </p:grpSp>
      <p:pic>
        <p:nvPicPr>
          <p:cNvPr id="4" name="Picture 3" descr="A child reading a book in a library&#10;&#10;AI-generated content may be incorrect.">
            <a:extLst>
              <a:ext uri="{FF2B5EF4-FFF2-40B4-BE49-F238E27FC236}">
                <a16:creationId xmlns:a16="http://schemas.microsoft.com/office/drawing/2014/main" id="{11A8A586-3A33-5A0C-1F9F-D008474180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013" y="1597506"/>
            <a:ext cx="4540715" cy="6811617"/>
          </a:xfrm>
          <a:prstGeom prst="rect">
            <a:avLst/>
          </a:prstGeom>
        </p:spPr>
      </p:pic>
    </p:spTree>
    <p:extLst>
      <p:ext uri="{BB962C8B-B14F-4D97-AF65-F5344CB8AC3E}">
        <p14:creationId xmlns:p14="http://schemas.microsoft.com/office/powerpoint/2010/main" val="151749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 calcmode="lin" valueType="num">
                                      <p:cBhvr additive="base">
                                        <p:cTn id="3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anim calcmode="lin" valueType="num">
                                      <p:cBhvr additive="base">
                                        <p:cTn id="37"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2DAE8AB2-37CA-D5EB-8274-1194777283DC}"/>
              </a:ext>
            </a:extLst>
          </p:cNvPr>
          <p:cNvSpPr txBox="1"/>
          <p:nvPr/>
        </p:nvSpPr>
        <p:spPr>
          <a:xfrm>
            <a:off x="442244" y="798666"/>
            <a:ext cx="8017356" cy="1347035"/>
          </a:xfrm>
          <a:prstGeom prst="rect">
            <a:avLst/>
          </a:prstGeom>
        </p:spPr>
        <p:txBody>
          <a:bodyPr wrap="square" lIns="0" tIns="0" rIns="0" bIns="0" rtlCol="0" anchor="t">
            <a:spAutoFit/>
          </a:bodyPr>
          <a:lstStyle/>
          <a:p>
            <a:pPr algn="ctr">
              <a:lnSpc>
                <a:spcPts val="12015"/>
              </a:lnSpc>
            </a:pPr>
            <a:r>
              <a:rPr lang="en-US" sz="5400" b="1">
                <a:solidFill>
                  <a:srgbClr val="CD2B2F"/>
                </a:solidFill>
                <a:latin typeface="Verdana" panose="020B0604030504040204" pitchFamily="34" charset="0"/>
                <a:ea typeface="Verdana" panose="020B0604030504040204" pitchFamily="34" charset="0"/>
                <a:sym typeface="Bebas Neue Bold"/>
              </a:rPr>
              <a:t>Classroom Climates</a:t>
            </a:r>
            <a:endParaRPr lang="en-US" sz="8801" b="1">
              <a:solidFill>
                <a:srgbClr val="CD2B2F"/>
              </a:solidFill>
              <a:latin typeface="Bebas Neue Bold"/>
              <a:ea typeface="Bebas Neue Bold"/>
              <a:cs typeface="Bebas Neue Bold"/>
              <a:sym typeface="Bebas Neue Bold"/>
            </a:endParaRPr>
          </a:p>
        </p:txBody>
      </p:sp>
      <p:sp>
        <p:nvSpPr>
          <p:cNvPr id="6" name="TextBox 5">
            <a:extLst>
              <a:ext uri="{FF2B5EF4-FFF2-40B4-BE49-F238E27FC236}">
                <a16:creationId xmlns:a16="http://schemas.microsoft.com/office/drawing/2014/main" id="{AE2BDAAB-532A-336D-FD33-6FF90453C78A}"/>
              </a:ext>
            </a:extLst>
          </p:cNvPr>
          <p:cNvSpPr txBox="1"/>
          <p:nvPr/>
        </p:nvSpPr>
        <p:spPr>
          <a:xfrm>
            <a:off x="619433" y="2639961"/>
            <a:ext cx="16783665" cy="5509329"/>
          </a:xfrm>
          <a:prstGeom prst="rect">
            <a:avLst/>
          </a:prstGeom>
          <a:noFill/>
        </p:spPr>
        <p:txBody>
          <a:bodyPr wrap="square" rtlCol="0">
            <a:spAutoFit/>
          </a:bodyPr>
          <a:lstStyle/>
          <a:p>
            <a:r>
              <a:rPr lang="en-US" sz="3600" b="1">
                <a:latin typeface="Verdana" panose="020B0604030504040204" pitchFamily="34" charset="0"/>
                <a:ea typeface="Verdana" panose="020B0604030504040204" pitchFamily="34" charset="0"/>
                <a:cs typeface="Helvetica"/>
                <a:sym typeface="Helvetica"/>
              </a:rPr>
              <a:t>What are the classroom climates?</a:t>
            </a:r>
          </a:p>
          <a:p>
            <a:endParaRPr lang="en-US" sz="3600">
              <a:latin typeface="Verdana" panose="020B0604030504040204" pitchFamily="34" charset="0"/>
              <a:ea typeface="Verdana" panose="020B0604030504040204" pitchFamily="34" charset="0"/>
              <a:cs typeface="Helvetica"/>
              <a:sym typeface="Helvetica"/>
            </a:endParaRPr>
          </a:p>
          <a:p>
            <a:r>
              <a:rPr lang="en-GB" sz="3600"/>
              <a:t>Classroom climates help us to understand </a:t>
            </a:r>
            <a:r>
              <a:rPr lang="en-GB" sz="3600" b="1"/>
              <a:t>how students and teachers should behave in the classroom</a:t>
            </a:r>
            <a:r>
              <a:rPr lang="en-GB" sz="3600"/>
              <a:t>. The three climates we are introducing are </a:t>
            </a:r>
            <a:r>
              <a:rPr lang="en-GB" sz="3600" b="1"/>
              <a:t>not brand new </a:t>
            </a:r>
            <a:r>
              <a:rPr lang="en-GB" sz="3600"/>
              <a:t>and should not be surprising – we are simply </a:t>
            </a:r>
            <a:r>
              <a:rPr lang="en-GB" sz="3600" b="1"/>
              <a:t>making expectations clear </a:t>
            </a:r>
            <a:r>
              <a:rPr lang="en-GB" sz="3600"/>
              <a:t>for everyone in the school.</a:t>
            </a:r>
          </a:p>
          <a:p>
            <a:endParaRPr lang="en-GB" sz="3600"/>
          </a:p>
          <a:p>
            <a:r>
              <a:rPr lang="en-GB" sz="3600"/>
              <a:t>The climates will provide opportunities for </a:t>
            </a:r>
            <a:r>
              <a:rPr lang="en-GB" sz="3600" b="1"/>
              <a:t>teacher talk, class discussion, paired work, group tasks, and silent work</a:t>
            </a:r>
            <a:r>
              <a:rPr lang="en-GB" sz="3600"/>
              <a:t>. All of these are important to our learning and will </a:t>
            </a:r>
            <a:r>
              <a:rPr lang="en-GB" sz="3600" b="1"/>
              <a:t>support everyone in achieving their best</a:t>
            </a:r>
            <a:r>
              <a:rPr lang="en-GB" sz="3600"/>
              <a:t>. </a:t>
            </a:r>
          </a:p>
          <a:p>
            <a:endParaRPr lang="en-GB" sz="2801"/>
          </a:p>
        </p:txBody>
      </p:sp>
      <p:sp>
        <p:nvSpPr>
          <p:cNvPr id="2" name="Freeform 5">
            <a:extLst>
              <a:ext uri="{FF2B5EF4-FFF2-40B4-BE49-F238E27FC236}">
                <a16:creationId xmlns:a16="http://schemas.microsoft.com/office/drawing/2014/main" id="{7A56F9E7-32CB-FDF6-6122-D4AD8EF1AF40}"/>
              </a:ext>
            </a:extLst>
          </p:cNvPr>
          <p:cNvSpPr/>
          <p:nvPr/>
        </p:nvSpPr>
        <p:spPr>
          <a:xfrm>
            <a:off x="15942856" y="500166"/>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2"/>
            <a:stretch>
              <a:fillRect r="-434592"/>
            </a:stretch>
          </a:blipFill>
        </p:spPr>
        <p:txBody>
          <a:bodyPr/>
          <a:lstStyle/>
          <a:p>
            <a:endParaRPr lang="en-GB"/>
          </a:p>
        </p:txBody>
      </p:sp>
      <p:grpSp>
        <p:nvGrpSpPr>
          <p:cNvPr id="7" name="Group 2">
            <a:extLst>
              <a:ext uri="{FF2B5EF4-FFF2-40B4-BE49-F238E27FC236}">
                <a16:creationId xmlns:a16="http://schemas.microsoft.com/office/drawing/2014/main" id="{70D40755-398B-F039-F572-F1FA61ADF250}"/>
              </a:ext>
            </a:extLst>
          </p:cNvPr>
          <p:cNvGrpSpPr/>
          <p:nvPr/>
        </p:nvGrpSpPr>
        <p:grpSpPr>
          <a:xfrm>
            <a:off x="1" y="9258300"/>
            <a:ext cx="18288000" cy="1028700"/>
            <a:chOff x="0" y="0"/>
            <a:chExt cx="4867875" cy="270933"/>
          </a:xfrm>
        </p:grpSpPr>
        <p:sp>
          <p:nvSpPr>
            <p:cNvPr id="8" name="Freeform 3">
              <a:extLst>
                <a:ext uri="{FF2B5EF4-FFF2-40B4-BE49-F238E27FC236}">
                  <a16:creationId xmlns:a16="http://schemas.microsoft.com/office/drawing/2014/main" id="{DEFF4415-2665-6EF8-9AF2-DB38F1458CEF}"/>
                </a:ext>
              </a:extLst>
            </p:cNvPr>
            <p:cNvSpPr/>
            <p:nvPr/>
          </p:nvSpPr>
          <p:spPr>
            <a:xfrm>
              <a:off x="0" y="0"/>
              <a:ext cx="4867875" cy="270933"/>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endParaRPr lang="en-GB"/>
            </a:p>
          </p:txBody>
        </p:sp>
        <p:sp>
          <p:nvSpPr>
            <p:cNvPr id="9" name="TextBox 4">
              <a:extLst>
                <a:ext uri="{FF2B5EF4-FFF2-40B4-BE49-F238E27FC236}">
                  <a16:creationId xmlns:a16="http://schemas.microsoft.com/office/drawing/2014/main" id="{4B2E9428-D7CC-AA12-FFFC-E6A6B71AA999}"/>
                </a:ext>
              </a:extLst>
            </p:cNvPr>
            <p:cNvSpPr txBox="1"/>
            <p:nvPr/>
          </p:nvSpPr>
          <p:spPr>
            <a:xfrm>
              <a:off x="0" y="-57150"/>
              <a:ext cx="4867875" cy="328083"/>
            </a:xfrm>
            <a:prstGeom prst="rect">
              <a:avLst/>
            </a:prstGeom>
          </p:spPr>
          <p:txBody>
            <a:bodyPr lIns="50800" tIns="50800" rIns="50800" bIns="50800" rtlCol="0" anchor="ctr"/>
            <a:lstStyle/>
            <a:p>
              <a:pPr algn="ctr">
                <a:lnSpc>
                  <a:spcPts val="2659"/>
                </a:lnSpc>
              </a:pPr>
              <a:endParaRPr/>
            </a:p>
          </p:txBody>
        </p:sp>
      </p:grpSp>
    </p:spTree>
    <p:extLst>
      <p:ext uri="{BB962C8B-B14F-4D97-AF65-F5344CB8AC3E}">
        <p14:creationId xmlns:p14="http://schemas.microsoft.com/office/powerpoint/2010/main" val="1064807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2F2DA-D33E-BD8D-B4CA-D81346B67693}"/>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461FF313-73AA-B461-BE58-87A284896D70}"/>
              </a:ext>
            </a:extLst>
          </p:cNvPr>
          <p:cNvSpPr/>
          <p:nvPr/>
        </p:nvSpPr>
        <p:spPr>
          <a:xfrm>
            <a:off x="15942858" y="500166"/>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3"/>
            <a:stretch>
              <a:fillRect r="-434592"/>
            </a:stretch>
          </a:blipFill>
        </p:spPr>
        <p:txBody>
          <a:bodyPr/>
          <a:lstStyle/>
          <a:p>
            <a:pPr defTabSz="914490"/>
            <a:endParaRPr lang="en-GB">
              <a:solidFill>
                <a:prstClr val="black"/>
              </a:solidFill>
              <a:latin typeface="Calibri"/>
            </a:endParaRPr>
          </a:p>
        </p:txBody>
      </p:sp>
      <p:sp>
        <p:nvSpPr>
          <p:cNvPr id="32" name="TextBox 32">
            <a:extLst>
              <a:ext uri="{FF2B5EF4-FFF2-40B4-BE49-F238E27FC236}">
                <a16:creationId xmlns:a16="http://schemas.microsoft.com/office/drawing/2014/main" id="{F733ABA2-434B-0AA7-5842-0564BFDE3ACB}"/>
              </a:ext>
            </a:extLst>
          </p:cNvPr>
          <p:cNvSpPr txBox="1"/>
          <p:nvPr/>
        </p:nvSpPr>
        <p:spPr>
          <a:xfrm>
            <a:off x="12473971" y="3077877"/>
            <a:ext cx="2156432" cy="865558"/>
          </a:xfrm>
          <a:prstGeom prst="rect">
            <a:avLst/>
          </a:prstGeom>
        </p:spPr>
        <p:txBody>
          <a:bodyPr wrap="square" lIns="0" tIns="0" rIns="0" bIns="0" rtlCol="0" anchor="t">
            <a:spAutoFit/>
          </a:bodyPr>
          <a:lstStyle/>
          <a:p>
            <a:pPr algn="ctr" defTabSz="914490">
              <a:lnSpc>
                <a:spcPts val="6997"/>
              </a:lnSpc>
            </a:pPr>
            <a:r>
              <a:rPr lang="en-US" sz="4998">
                <a:solidFill>
                  <a:srgbClr val="FFFFFF"/>
                </a:solidFill>
                <a:latin typeface="Bebas Neue"/>
                <a:ea typeface="Bebas Neue"/>
                <a:cs typeface="Bebas Neue"/>
                <a:sym typeface="Bebas Neue"/>
              </a:rPr>
              <a:t>Sub title</a:t>
            </a:r>
          </a:p>
        </p:txBody>
      </p:sp>
      <p:grpSp>
        <p:nvGrpSpPr>
          <p:cNvPr id="33" name="Group 33">
            <a:extLst>
              <a:ext uri="{FF2B5EF4-FFF2-40B4-BE49-F238E27FC236}">
                <a16:creationId xmlns:a16="http://schemas.microsoft.com/office/drawing/2014/main" id="{AB3634C5-DF82-536D-94B8-6967119E4CC1}"/>
              </a:ext>
            </a:extLst>
          </p:cNvPr>
          <p:cNvGrpSpPr/>
          <p:nvPr/>
        </p:nvGrpSpPr>
        <p:grpSpPr>
          <a:xfrm>
            <a:off x="12473972" y="4378166"/>
            <a:ext cx="2488382" cy="362022"/>
            <a:chOff x="0" y="-66675"/>
            <a:chExt cx="3317842" cy="482695"/>
          </a:xfrm>
        </p:grpSpPr>
        <p:sp>
          <p:nvSpPr>
            <p:cNvPr id="34" name="TextBox 34">
              <a:extLst>
                <a:ext uri="{FF2B5EF4-FFF2-40B4-BE49-F238E27FC236}">
                  <a16:creationId xmlns:a16="http://schemas.microsoft.com/office/drawing/2014/main" id="{3CDDB24F-0551-3637-B98E-D73B94756B0F}"/>
                </a:ext>
              </a:extLst>
            </p:cNvPr>
            <p:cNvSpPr txBox="1"/>
            <p:nvPr/>
          </p:nvSpPr>
          <p:spPr>
            <a:xfrm>
              <a:off x="786628" y="-66675"/>
              <a:ext cx="2531214" cy="482695"/>
            </a:xfrm>
            <a:prstGeom prst="rect">
              <a:avLst/>
            </a:prstGeom>
          </p:spPr>
          <p:txBody>
            <a:bodyPr lIns="0" tIns="0" rIns="0" bIns="0" rtlCol="0" anchor="t">
              <a:spAutoFit/>
            </a:bodyPr>
            <a:lstStyle/>
            <a:p>
              <a:pPr defTabSz="914490">
                <a:lnSpc>
                  <a:spcPts val="3062"/>
                </a:lnSpc>
                <a:spcBef>
                  <a:spcPct val="0"/>
                </a:spcBef>
              </a:pPr>
              <a:r>
                <a:rPr lang="en-US" sz="2187">
                  <a:solidFill>
                    <a:srgbClr val="FFFFFF"/>
                  </a:solidFill>
                  <a:latin typeface="Helvetica"/>
                  <a:ea typeface="Helvetica"/>
                  <a:cs typeface="Helvetica"/>
                  <a:sym typeface="Helvetica"/>
                </a:rPr>
                <a:t>Bullet point</a:t>
              </a:r>
            </a:p>
          </p:txBody>
        </p:sp>
        <p:sp>
          <p:nvSpPr>
            <p:cNvPr id="35" name="Freeform 35">
              <a:extLst>
                <a:ext uri="{FF2B5EF4-FFF2-40B4-BE49-F238E27FC236}">
                  <a16:creationId xmlns:a16="http://schemas.microsoft.com/office/drawing/2014/main" id="{272C4717-6786-B616-FB61-43209CC2B0C3}"/>
                </a:ext>
              </a:extLst>
            </p:cNvPr>
            <p:cNvSpPr/>
            <p:nvPr/>
          </p:nvSpPr>
          <p:spPr>
            <a:xfrm>
              <a:off x="0" y="28854"/>
              <a:ext cx="325183" cy="380702"/>
            </a:xfrm>
            <a:custGeom>
              <a:avLst/>
              <a:gdLst/>
              <a:ahLst/>
              <a:cxnLst/>
              <a:rect l="l" t="t" r="r" b="b"/>
              <a:pathLst>
                <a:path w="325183" h="380702">
                  <a:moveTo>
                    <a:pt x="0" y="0"/>
                  </a:moveTo>
                  <a:lnTo>
                    <a:pt x="325183" y="0"/>
                  </a:lnTo>
                  <a:lnTo>
                    <a:pt x="325183" y="380702"/>
                  </a:lnTo>
                  <a:lnTo>
                    <a:pt x="0" y="38070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914490"/>
              <a:endParaRPr lang="en-GB">
                <a:solidFill>
                  <a:prstClr val="black"/>
                </a:solidFill>
                <a:latin typeface="Calibri"/>
              </a:endParaRPr>
            </a:p>
          </p:txBody>
        </p:sp>
      </p:grpSp>
      <p:grpSp>
        <p:nvGrpSpPr>
          <p:cNvPr id="36" name="Group 36">
            <a:extLst>
              <a:ext uri="{FF2B5EF4-FFF2-40B4-BE49-F238E27FC236}">
                <a16:creationId xmlns:a16="http://schemas.microsoft.com/office/drawing/2014/main" id="{436B311D-BF18-B158-9EF4-7534EEC402FE}"/>
              </a:ext>
            </a:extLst>
          </p:cNvPr>
          <p:cNvGrpSpPr/>
          <p:nvPr/>
        </p:nvGrpSpPr>
        <p:grpSpPr>
          <a:xfrm>
            <a:off x="12473972" y="5090777"/>
            <a:ext cx="2488382" cy="362022"/>
            <a:chOff x="0" y="-66675"/>
            <a:chExt cx="3317842" cy="482695"/>
          </a:xfrm>
        </p:grpSpPr>
        <p:sp>
          <p:nvSpPr>
            <p:cNvPr id="37" name="TextBox 37">
              <a:extLst>
                <a:ext uri="{FF2B5EF4-FFF2-40B4-BE49-F238E27FC236}">
                  <a16:creationId xmlns:a16="http://schemas.microsoft.com/office/drawing/2014/main" id="{7DE6395D-0FF2-4B9B-B65A-DAB4FA81BA68}"/>
                </a:ext>
              </a:extLst>
            </p:cNvPr>
            <p:cNvSpPr txBox="1"/>
            <p:nvPr/>
          </p:nvSpPr>
          <p:spPr>
            <a:xfrm>
              <a:off x="786628" y="-66675"/>
              <a:ext cx="2531214" cy="482695"/>
            </a:xfrm>
            <a:prstGeom prst="rect">
              <a:avLst/>
            </a:prstGeom>
          </p:spPr>
          <p:txBody>
            <a:bodyPr lIns="0" tIns="0" rIns="0" bIns="0" rtlCol="0" anchor="t">
              <a:spAutoFit/>
            </a:bodyPr>
            <a:lstStyle/>
            <a:p>
              <a:pPr defTabSz="914490">
                <a:lnSpc>
                  <a:spcPts val="3062"/>
                </a:lnSpc>
                <a:spcBef>
                  <a:spcPct val="0"/>
                </a:spcBef>
              </a:pPr>
              <a:r>
                <a:rPr lang="en-US" sz="2187">
                  <a:solidFill>
                    <a:srgbClr val="FFFFFF"/>
                  </a:solidFill>
                  <a:latin typeface="Helvetica"/>
                  <a:ea typeface="Helvetica"/>
                  <a:cs typeface="Helvetica"/>
                  <a:sym typeface="Helvetica"/>
                </a:rPr>
                <a:t>Bullet point</a:t>
              </a:r>
            </a:p>
          </p:txBody>
        </p:sp>
        <p:sp>
          <p:nvSpPr>
            <p:cNvPr id="38" name="Freeform 38">
              <a:extLst>
                <a:ext uri="{FF2B5EF4-FFF2-40B4-BE49-F238E27FC236}">
                  <a16:creationId xmlns:a16="http://schemas.microsoft.com/office/drawing/2014/main" id="{E718BF5A-73AC-A36F-D1E3-A2870A591289}"/>
                </a:ext>
              </a:extLst>
            </p:cNvPr>
            <p:cNvSpPr/>
            <p:nvPr/>
          </p:nvSpPr>
          <p:spPr>
            <a:xfrm>
              <a:off x="0" y="28854"/>
              <a:ext cx="325183" cy="380702"/>
            </a:xfrm>
            <a:custGeom>
              <a:avLst/>
              <a:gdLst/>
              <a:ahLst/>
              <a:cxnLst/>
              <a:rect l="l" t="t" r="r" b="b"/>
              <a:pathLst>
                <a:path w="325183" h="380702">
                  <a:moveTo>
                    <a:pt x="0" y="0"/>
                  </a:moveTo>
                  <a:lnTo>
                    <a:pt x="325183" y="0"/>
                  </a:lnTo>
                  <a:lnTo>
                    <a:pt x="325183" y="380702"/>
                  </a:lnTo>
                  <a:lnTo>
                    <a:pt x="0" y="38070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914490"/>
              <a:endParaRPr lang="en-GB">
                <a:solidFill>
                  <a:prstClr val="black"/>
                </a:solidFill>
                <a:latin typeface="Calibri"/>
              </a:endParaRPr>
            </a:p>
          </p:txBody>
        </p:sp>
      </p:grpSp>
      <p:grpSp>
        <p:nvGrpSpPr>
          <p:cNvPr id="39" name="Group 39">
            <a:extLst>
              <a:ext uri="{FF2B5EF4-FFF2-40B4-BE49-F238E27FC236}">
                <a16:creationId xmlns:a16="http://schemas.microsoft.com/office/drawing/2014/main" id="{0825AC44-DE5C-30BF-F4AE-5CDCD98E0E39}"/>
              </a:ext>
            </a:extLst>
          </p:cNvPr>
          <p:cNvGrpSpPr/>
          <p:nvPr/>
        </p:nvGrpSpPr>
        <p:grpSpPr>
          <a:xfrm>
            <a:off x="12473972" y="5803391"/>
            <a:ext cx="2488382" cy="362022"/>
            <a:chOff x="0" y="-66675"/>
            <a:chExt cx="3317842" cy="482695"/>
          </a:xfrm>
        </p:grpSpPr>
        <p:sp>
          <p:nvSpPr>
            <p:cNvPr id="40" name="TextBox 40">
              <a:extLst>
                <a:ext uri="{FF2B5EF4-FFF2-40B4-BE49-F238E27FC236}">
                  <a16:creationId xmlns:a16="http://schemas.microsoft.com/office/drawing/2014/main" id="{A239BDE1-8B83-2CE4-B5FC-5F6C0260F2E2}"/>
                </a:ext>
              </a:extLst>
            </p:cNvPr>
            <p:cNvSpPr txBox="1"/>
            <p:nvPr/>
          </p:nvSpPr>
          <p:spPr>
            <a:xfrm>
              <a:off x="786628" y="-66675"/>
              <a:ext cx="2531214" cy="482695"/>
            </a:xfrm>
            <a:prstGeom prst="rect">
              <a:avLst/>
            </a:prstGeom>
          </p:spPr>
          <p:txBody>
            <a:bodyPr lIns="0" tIns="0" rIns="0" bIns="0" rtlCol="0" anchor="t">
              <a:spAutoFit/>
            </a:bodyPr>
            <a:lstStyle/>
            <a:p>
              <a:pPr defTabSz="914490">
                <a:lnSpc>
                  <a:spcPts val="3062"/>
                </a:lnSpc>
                <a:spcBef>
                  <a:spcPct val="0"/>
                </a:spcBef>
              </a:pPr>
              <a:r>
                <a:rPr lang="en-US" sz="2187">
                  <a:solidFill>
                    <a:srgbClr val="FFFFFF"/>
                  </a:solidFill>
                  <a:latin typeface="Helvetica"/>
                  <a:ea typeface="Helvetica"/>
                  <a:cs typeface="Helvetica"/>
                  <a:sym typeface="Helvetica"/>
                </a:rPr>
                <a:t>Bullet point</a:t>
              </a:r>
            </a:p>
          </p:txBody>
        </p:sp>
        <p:sp>
          <p:nvSpPr>
            <p:cNvPr id="41" name="Freeform 41">
              <a:extLst>
                <a:ext uri="{FF2B5EF4-FFF2-40B4-BE49-F238E27FC236}">
                  <a16:creationId xmlns:a16="http://schemas.microsoft.com/office/drawing/2014/main" id="{424B2A38-93C1-F81B-7A28-624C6B227FFF}"/>
                </a:ext>
              </a:extLst>
            </p:cNvPr>
            <p:cNvSpPr/>
            <p:nvPr/>
          </p:nvSpPr>
          <p:spPr>
            <a:xfrm>
              <a:off x="0" y="28854"/>
              <a:ext cx="325183" cy="380702"/>
            </a:xfrm>
            <a:custGeom>
              <a:avLst/>
              <a:gdLst/>
              <a:ahLst/>
              <a:cxnLst/>
              <a:rect l="l" t="t" r="r" b="b"/>
              <a:pathLst>
                <a:path w="325183" h="380702">
                  <a:moveTo>
                    <a:pt x="0" y="0"/>
                  </a:moveTo>
                  <a:lnTo>
                    <a:pt x="325183" y="0"/>
                  </a:lnTo>
                  <a:lnTo>
                    <a:pt x="325183" y="380702"/>
                  </a:lnTo>
                  <a:lnTo>
                    <a:pt x="0" y="38070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914490"/>
              <a:endParaRPr lang="en-GB">
                <a:solidFill>
                  <a:prstClr val="black"/>
                </a:solidFill>
                <a:latin typeface="Calibri"/>
              </a:endParaRPr>
            </a:p>
          </p:txBody>
        </p:sp>
      </p:grpSp>
      <p:grpSp>
        <p:nvGrpSpPr>
          <p:cNvPr id="42" name="Group 42">
            <a:extLst>
              <a:ext uri="{FF2B5EF4-FFF2-40B4-BE49-F238E27FC236}">
                <a16:creationId xmlns:a16="http://schemas.microsoft.com/office/drawing/2014/main" id="{016B05F8-C46F-7621-7C07-EF5418E8A842}"/>
              </a:ext>
            </a:extLst>
          </p:cNvPr>
          <p:cNvGrpSpPr/>
          <p:nvPr/>
        </p:nvGrpSpPr>
        <p:grpSpPr>
          <a:xfrm>
            <a:off x="12473972" y="6516002"/>
            <a:ext cx="2488382" cy="362022"/>
            <a:chOff x="0" y="-66675"/>
            <a:chExt cx="3317842" cy="482695"/>
          </a:xfrm>
        </p:grpSpPr>
        <p:sp>
          <p:nvSpPr>
            <p:cNvPr id="43" name="TextBox 43">
              <a:extLst>
                <a:ext uri="{FF2B5EF4-FFF2-40B4-BE49-F238E27FC236}">
                  <a16:creationId xmlns:a16="http://schemas.microsoft.com/office/drawing/2014/main" id="{F9F8C3F6-9444-0128-6AB7-FDA0339F7E55}"/>
                </a:ext>
              </a:extLst>
            </p:cNvPr>
            <p:cNvSpPr txBox="1"/>
            <p:nvPr/>
          </p:nvSpPr>
          <p:spPr>
            <a:xfrm>
              <a:off x="786628" y="-66675"/>
              <a:ext cx="2531214" cy="482695"/>
            </a:xfrm>
            <a:prstGeom prst="rect">
              <a:avLst/>
            </a:prstGeom>
          </p:spPr>
          <p:txBody>
            <a:bodyPr lIns="0" tIns="0" rIns="0" bIns="0" rtlCol="0" anchor="t">
              <a:spAutoFit/>
            </a:bodyPr>
            <a:lstStyle/>
            <a:p>
              <a:pPr defTabSz="914490">
                <a:lnSpc>
                  <a:spcPts val="3062"/>
                </a:lnSpc>
                <a:spcBef>
                  <a:spcPct val="0"/>
                </a:spcBef>
              </a:pPr>
              <a:r>
                <a:rPr lang="en-US" sz="2187">
                  <a:solidFill>
                    <a:srgbClr val="FFFFFF"/>
                  </a:solidFill>
                  <a:latin typeface="Helvetica"/>
                  <a:ea typeface="Helvetica"/>
                  <a:cs typeface="Helvetica"/>
                  <a:sym typeface="Helvetica"/>
                </a:rPr>
                <a:t>Bullet point</a:t>
              </a:r>
            </a:p>
          </p:txBody>
        </p:sp>
        <p:sp>
          <p:nvSpPr>
            <p:cNvPr id="44" name="Freeform 44">
              <a:extLst>
                <a:ext uri="{FF2B5EF4-FFF2-40B4-BE49-F238E27FC236}">
                  <a16:creationId xmlns:a16="http://schemas.microsoft.com/office/drawing/2014/main" id="{55DB6F81-C43C-0C3B-4739-9687112E09D0}"/>
                </a:ext>
              </a:extLst>
            </p:cNvPr>
            <p:cNvSpPr/>
            <p:nvPr/>
          </p:nvSpPr>
          <p:spPr>
            <a:xfrm>
              <a:off x="0" y="28854"/>
              <a:ext cx="325183" cy="380702"/>
            </a:xfrm>
            <a:custGeom>
              <a:avLst/>
              <a:gdLst/>
              <a:ahLst/>
              <a:cxnLst/>
              <a:rect l="l" t="t" r="r" b="b"/>
              <a:pathLst>
                <a:path w="325183" h="380702">
                  <a:moveTo>
                    <a:pt x="0" y="0"/>
                  </a:moveTo>
                  <a:lnTo>
                    <a:pt x="325183" y="0"/>
                  </a:lnTo>
                  <a:lnTo>
                    <a:pt x="325183" y="380702"/>
                  </a:lnTo>
                  <a:lnTo>
                    <a:pt x="0" y="38070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914490"/>
              <a:endParaRPr lang="en-GB">
                <a:solidFill>
                  <a:prstClr val="black"/>
                </a:solidFill>
                <a:latin typeface="Calibri"/>
              </a:endParaRPr>
            </a:p>
          </p:txBody>
        </p:sp>
      </p:grpSp>
      <p:grpSp>
        <p:nvGrpSpPr>
          <p:cNvPr id="46" name="Group 2">
            <a:extLst>
              <a:ext uri="{FF2B5EF4-FFF2-40B4-BE49-F238E27FC236}">
                <a16:creationId xmlns:a16="http://schemas.microsoft.com/office/drawing/2014/main" id="{7FD9C0A2-4A01-1595-8BA9-B26F97C3B97B}"/>
              </a:ext>
            </a:extLst>
          </p:cNvPr>
          <p:cNvGrpSpPr>
            <a:grpSpLocks noGrp="1" noUngrp="1" noRot="1" noMove="1" noResize="1"/>
          </p:cNvGrpSpPr>
          <p:nvPr/>
        </p:nvGrpSpPr>
        <p:grpSpPr>
          <a:xfrm>
            <a:off x="11430002" y="-2169916"/>
            <a:ext cx="6905624" cy="12475826"/>
            <a:chOff x="0" y="-57150"/>
            <a:chExt cx="4901679" cy="328581"/>
          </a:xfrm>
        </p:grpSpPr>
        <p:sp>
          <p:nvSpPr>
            <p:cNvPr id="47" name="Freeform 3">
              <a:extLst>
                <a:ext uri="{FF2B5EF4-FFF2-40B4-BE49-F238E27FC236}">
                  <a16:creationId xmlns:a16="http://schemas.microsoft.com/office/drawing/2014/main" id="{D4237884-04A0-DB48-B604-6CF9539977F3}"/>
                </a:ext>
              </a:extLst>
            </p:cNvPr>
            <p:cNvSpPr>
              <a:spLocks/>
            </p:cNvSpPr>
            <p:nvPr/>
          </p:nvSpPr>
          <p:spPr>
            <a:xfrm>
              <a:off x="486787" y="0"/>
              <a:ext cx="4414892" cy="271431"/>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pPr defTabSz="914490"/>
              <a:endParaRPr lang="en-GB">
                <a:solidFill>
                  <a:prstClr val="black"/>
                </a:solidFill>
                <a:latin typeface="Calibri"/>
              </a:endParaRPr>
            </a:p>
          </p:txBody>
        </p:sp>
        <p:sp>
          <p:nvSpPr>
            <p:cNvPr id="48" name="TextBox 4">
              <a:extLst>
                <a:ext uri="{FF2B5EF4-FFF2-40B4-BE49-F238E27FC236}">
                  <a16:creationId xmlns:a16="http://schemas.microsoft.com/office/drawing/2014/main" id="{92A4A709-AE0B-43D9-375C-882C4853DD8E}"/>
                </a:ext>
              </a:extLst>
            </p:cNvPr>
            <p:cNvSpPr txBox="1">
              <a:spLocks noGrp="1" noRot="1" noMove="1" noResize="1" noEditPoints="1" noAdjustHandles="1" noChangeArrowheads="1" noChangeShapeType="1"/>
            </p:cNvSpPr>
            <p:nvPr/>
          </p:nvSpPr>
          <p:spPr>
            <a:xfrm>
              <a:off x="0" y="-57150"/>
              <a:ext cx="4867875" cy="328083"/>
            </a:xfrm>
            <a:prstGeom prst="rect">
              <a:avLst/>
            </a:prstGeom>
          </p:spPr>
          <p:txBody>
            <a:bodyPr lIns="50801" tIns="50801" rIns="50801" bIns="50801" rtlCol="0" anchor="ctr"/>
            <a:lstStyle/>
            <a:p>
              <a:pPr algn="ctr" defTabSz="914490">
                <a:lnSpc>
                  <a:spcPts val="2660"/>
                </a:lnSpc>
              </a:pPr>
              <a:endParaRPr>
                <a:solidFill>
                  <a:prstClr val="black"/>
                </a:solidFill>
                <a:latin typeface="Calibri"/>
              </a:endParaRPr>
            </a:p>
          </p:txBody>
        </p:sp>
      </p:grpSp>
      <p:sp>
        <p:nvSpPr>
          <p:cNvPr id="49" name="TextBox 6">
            <a:extLst>
              <a:ext uri="{FF2B5EF4-FFF2-40B4-BE49-F238E27FC236}">
                <a16:creationId xmlns:a16="http://schemas.microsoft.com/office/drawing/2014/main" id="{84D8FBBB-AA36-564F-957D-80707F0E29D4}"/>
              </a:ext>
            </a:extLst>
          </p:cNvPr>
          <p:cNvSpPr txBox="1"/>
          <p:nvPr/>
        </p:nvSpPr>
        <p:spPr>
          <a:xfrm>
            <a:off x="2561303" y="574393"/>
            <a:ext cx="6183938" cy="1411284"/>
          </a:xfrm>
          <a:prstGeom prst="rect">
            <a:avLst/>
          </a:prstGeom>
        </p:spPr>
        <p:txBody>
          <a:bodyPr wrap="square" lIns="0" tIns="0" rIns="0" bIns="0" rtlCol="0" anchor="t">
            <a:spAutoFit/>
          </a:bodyPr>
          <a:lstStyle/>
          <a:p>
            <a:pPr algn="ctr" defTabSz="914490">
              <a:lnSpc>
                <a:spcPts val="12015"/>
              </a:lnSpc>
            </a:pPr>
            <a:r>
              <a:rPr lang="en-US" sz="7200" b="1">
                <a:solidFill>
                  <a:srgbClr val="CD2B2F"/>
                </a:solidFill>
                <a:latin typeface="Verdana" panose="020B0604030504040204" pitchFamily="34" charset="0"/>
                <a:ea typeface="Verdana" panose="020B0604030504040204" pitchFamily="34" charset="0"/>
                <a:sym typeface="Bebas Neue Bold"/>
              </a:rPr>
              <a:t>Climate 1</a:t>
            </a:r>
            <a:endParaRPr lang="en-US" sz="10800" b="1">
              <a:solidFill>
                <a:srgbClr val="CD2B2F"/>
              </a:solidFill>
              <a:latin typeface="Bebas Neue Bold"/>
              <a:ea typeface="Bebas Neue Bold"/>
              <a:cs typeface="Bebas Neue Bold"/>
              <a:sym typeface="Bebas Neue Bold"/>
            </a:endParaRPr>
          </a:p>
        </p:txBody>
      </p:sp>
      <p:pic>
        <p:nvPicPr>
          <p:cNvPr id="58" name="Picture 57" descr="A black and white sign&#10;&#10;AI-generated content may be incorrect.">
            <a:extLst>
              <a:ext uri="{FF2B5EF4-FFF2-40B4-BE49-F238E27FC236}">
                <a16:creationId xmlns:a16="http://schemas.microsoft.com/office/drawing/2014/main" id="{4981FC31-D771-7D68-D2B2-A398B2DC160B}"/>
              </a:ext>
            </a:extLst>
          </p:cNvPr>
          <p:cNvPicPr>
            <a:picLocks noGrp="1" noRot="1" noChangeAspect="1" noMove="1" noResize="1" noEditPoints="1" noAdjustHandles="1" noChangeArrowheads="1" noChangeShapeType="1" noCrop="1"/>
          </p:cNvPicPr>
          <p:nvPr/>
        </p:nvPicPr>
        <p:blipFill>
          <a:blip r:embed="rId6" cstate="print">
            <a:extLst>
              <a:ext uri="{28A0092B-C50C-407E-A947-70E740481C1C}">
                <a14:useLocalDpi xmlns:a14="http://schemas.microsoft.com/office/drawing/2010/main" val="0"/>
              </a:ext>
            </a:extLst>
          </a:blip>
          <a:srcRect t="19311"/>
          <a:stretch/>
        </p:blipFill>
        <p:spPr>
          <a:xfrm>
            <a:off x="13768168" y="571502"/>
            <a:ext cx="4233713" cy="1383476"/>
          </a:xfrm>
          <a:prstGeom prst="rect">
            <a:avLst/>
          </a:prstGeom>
        </p:spPr>
      </p:pic>
      <p:pic>
        <p:nvPicPr>
          <p:cNvPr id="62" name="Picture 61" descr="A black background with white text&#10;&#10;AI-generated content may be incorrect.">
            <a:extLst>
              <a:ext uri="{FF2B5EF4-FFF2-40B4-BE49-F238E27FC236}">
                <a16:creationId xmlns:a16="http://schemas.microsoft.com/office/drawing/2014/main" id="{808B3D7D-8416-62C3-C6F4-6258953868ED}"/>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Lst>
          </a:blip>
          <a:stretch>
            <a:fillRect/>
          </a:stretch>
        </p:blipFill>
        <p:spPr>
          <a:xfrm>
            <a:off x="16278225" y="9510902"/>
            <a:ext cx="1662297" cy="593921"/>
          </a:xfrm>
          <a:prstGeom prst="rect">
            <a:avLst/>
          </a:prstGeom>
        </p:spPr>
      </p:pic>
      <p:pic>
        <p:nvPicPr>
          <p:cNvPr id="63" name="Picture 62" descr="A blue square with white text and yellow people&#10;&#10;AI-generated content may be incorrect.">
            <a:extLst>
              <a:ext uri="{FF2B5EF4-FFF2-40B4-BE49-F238E27FC236}">
                <a16:creationId xmlns:a16="http://schemas.microsoft.com/office/drawing/2014/main" id="{ABCED57F-B850-FC58-4D9B-ACC53E5F75B7}"/>
              </a:ext>
            </a:extLst>
          </p:cNvPr>
          <p:cNvPicPr>
            <a:picLocks noGrp="1" noRot="1" noChangeAspect="1" noMove="1" noResize="1" noEditPoints="1" noAdjustHandles="1" noChangeArrowheads="1" noChangeShapeType="1" noCrop="1"/>
          </p:cNvPicPr>
          <p:nvPr/>
        </p:nvPicPr>
        <p:blipFill>
          <a:blip r:embed="rId8" cstate="print">
            <a:extLst>
              <a:ext uri="{28A0092B-C50C-407E-A947-70E740481C1C}">
                <a14:useLocalDpi xmlns:a14="http://schemas.microsoft.com/office/drawing/2010/main" val="0"/>
              </a:ext>
            </a:extLst>
          </a:blip>
          <a:stretch>
            <a:fillRect/>
          </a:stretch>
        </p:blipFill>
        <p:spPr>
          <a:xfrm>
            <a:off x="4" y="9284857"/>
            <a:ext cx="838199" cy="838199"/>
          </a:xfrm>
          <a:prstGeom prst="rect">
            <a:avLst/>
          </a:prstGeom>
        </p:spPr>
      </p:pic>
      <p:pic>
        <p:nvPicPr>
          <p:cNvPr id="3" name="Picture 2">
            <a:extLst>
              <a:ext uri="{FF2B5EF4-FFF2-40B4-BE49-F238E27FC236}">
                <a16:creationId xmlns:a16="http://schemas.microsoft.com/office/drawing/2014/main" id="{03F68144-15AC-416D-135E-6178C8D028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bwMode="auto">
          <a:xfrm>
            <a:off x="539198" y="1813147"/>
            <a:ext cx="10890804" cy="7269611"/>
          </a:xfrm>
          <a:custGeom>
            <a:avLst/>
            <a:gdLst/>
            <a:ahLst/>
            <a:cxnLst/>
            <a:rect l="l" t="t" r="r" b="b"/>
            <a:pathLst>
              <a:path w="4141760" h="4377846">
                <a:moveTo>
                  <a:pt x="0" y="0"/>
                </a:moveTo>
                <a:lnTo>
                  <a:pt x="4141760" y="0"/>
                </a:lnTo>
                <a:lnTo>
                  <a:pt x="4141760" y="4377846"/>
                </a:lnTo>
                <a:lnTo>
                  <a:pt x="0" y="4377846"/>
                </a:lnTo>
                <a:close/>
              </a:path>
            </a:pathLst>
          </a:custGeom>
          <a:noFill/>
        </p:spPr>
      </p:pic>
      <p:sp>
        <p:nvSpPr>
          <p:cNvPr id="59" name="Footer Placeholder 1">
            <a:extLst>
              <a:ext uri="{FF2B5EF4-FFF2-40B4-BE49-F238E27FC236}">
                <a16:creationId xmlns:a16="http://schemas.microsoft.com/office/drawing/2014/main" id="{13F7386E-0E09-16F6-9FD4-7F0932E0FB3E}"/>
              </a:ext>
            </a:extLst>
          </p:cNvPr>
          <p:cNvSpPr>
            <a:spLocks noGrp="1"/>
          </p:cNvSpPr>
          <p:nvPr>
            <p:ph type="ftr" sz="quarter" idx="11"/>
          </p:nvPr>
        </p:nvSpPr>
        <p:spPr>
          <a:xfrm>
            <a:off x="4501216" y="9608383"/>
            <a:ext cx="3576626" cy="747215"/>
          </a:xfrm>
        </p:spPr>
        <p:txBody>
          <a:bodyPr/>
          <a:lstStyle/>
          <a:p>
            <a:pPr defTabSz="914490"/>
            <a:r>
              <a:rPr lang="en-GB" sz="2400">
                <a:solidFill>
                  <a:srgbClr val="DF676A"/>
                </a:solidFill>
                <a:latin typeface="Bebas Neue" panose="020B0606020202050201" pitchFamily="34" charset="0"/>
              </a:rPr>
              <a:t>Respect – excellence - kindness</a:t>
            </a:r>
          </a:p>
        </p:txBody>
      </p:sp>
      <p:sp>
        <p:nvSpPr>
          <p:cNvPr id="2" name="TextBox 1">
            <a:extLst>
              <a:ext uri="{FF2B5EF4-FFF2-40B4-BE49-F238E27FC236}">
                <a16:creationId xmlns:a16="http://schemas.microsoft.com/office/drawing/2014/main" id="{2A34939A-3AE7-FF15-1134-EB5FB50F1530}"/>
              </a:ext>
            </a:extLst>
          </p:cNvPr>
          <p:cNvSpPr txBox="1"/>
          <p:nvPr/>
        </p:nvSpPr>
        <p:spPr>
          <a:xfrm>
            <a:off x="12711871" y="1984227"/>
            <a:ext cx="4944338" cy="71096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29" indent="-571529">
              <a:buFont typeface="Arial"/>
              <a:buChar char="•"/>
            </a:pPr>
            <a:r>
              <a:rPr lang="en-GB" sz="4800">
                <a:solidFill>
                  <a:schemeClr val="bg1"/>
                </a:solidFill>
                <a:ea typeface="Calibri"/>
                <a:cs typeface="Calibri"/>
              </a:rPr>
              <a:t>One voice</a:t>
            </a:r>
            <a:endParaRPr lang="en-US" sz="2400">
              <a:solidFill>
                <a:schemeClr val="bg1"/>
              </a:solidFill>
              <a:ea typeface="Calibri"/>
              <a:cs typeface="Calibri"/>
            </a:endParaRPr>
          </a:p>
          <a:p>
            <a:endParaRPr lang="en-GB">
              <a:solidFill>
                <a:schemeClr val="bg1"/>
              </a:solidFill>
              <a:ea typeface="Calibri"/>
              <a:cs typeface="Calibri"/>
            </a:endParaRPr>
          </a:p>
          <a:p>
            <a:pPr marL="571529" indent="-571529">
              <a:buFont typeface="Arial"/>
              <a:buChar char="•"/>
            </a:pPr>
            <a:r>
              <a:rPr lang="en-GB" sz="4800">
                <a:solidFill>
                  <a:schemeClr val="bg1"/>
                </a:solidFill>
                <a:ea typeface="Calibri"/>
                <a:cs typeface="Calibri"/>
              </a:rPr>
              <a:t>Focus on the speaker</a:t>
            </a:r>
          </a:p>
          <a:p>
            <a:endParaRPr lang="en-GB">
              <a:solidFill>
                <a:schemeClr val="bg1"/>
              </a:solidFill>
              <a:ea typeface="Calibri"/>
              <a:cs typeface="Calibri"/>
            </a:endParaRPr>
          </a:p>
          <a:p>
            <a:pPr marL="571529" indent="-571529">
              <a:buFont typeface="Arial"/>
              <a:buChar char="•"/>
            </a:pPr>
            <a:r>
              <a:rPr lang="en-GB" sz="4800">
                <a:solidFill>
                  <a:schemeClr val="bg1"/>
                </a:solidFill>
                <a:ea typeface="Calibri"/>
                <a:cs typeface="Calibri"/>
              </a:rPr>
              <a:t>Track the speaker</a:t>
            </a:r>
          </a:p>
          <a:p>
            <a:endParaRPr lang="en-GB">
              <a:solidFill>
                <a:schemeClr val="bg1"/>
              </a:solidFill>
              <a:ea typeface="Calibri"/>
              <a:cs typeface="Calibri"/>
            </a:endParaRPr>
          </a:p>
          <a:p>
            <a:pPr marL="571529" indent="-571529">
              <a:buFont typeface="Arial"/>
              <a:buChar char="•"/>
            </a:pPr>
            <a:r>
              <a:rPr lang="en-GB" sz="4800">
                <a:solidFill>
                  <a:schemeClr val="bg1"/>
                </a:solidFill>
                <a:ea typeface="Calibri"/>
                <a:cs typeface="Calibri"/>
              </a:rPr>
              <a:t>Listen carefully</a:t>
            </a:r>
          </a:p>
          <a:p>
            <a:endParaRPr lang="en-GB">
              <a:solidFill>
                <a:schemeClr val="bg1"/>
              </a:solidFill>
              <a:ea typeface="Calibri"/>
              <a:cs typeface="Calibri"/>
            </a:endParaRPr>
          </a:p>
          <a:p>
            <a:pPr marL="571529" indent="-571529">
              <a:buFont typeface="Arial"/>
              <a:buChar char="•"/>
            </a:pPr>
            <a:r>
              <a:rPr lang="en-GB" sz="4800">
                <a:solidFill>
                  <a:schemeClr val="bg1"/>
                </a:solidFill>
                <a:ea typeface="Calibri"/>
                <a:cs typeface="Calibri"/>
              </a:rPr>
              <a:t>Be calm and respectful</a:t>
            </a:r>
          </a:p>
        </p:txBody>
      </p:sp>
    </p:spTree>
    <p:extLst>
      <p:ext uri="{BB962C8B-B14F-4D97-AF65-F5344CB8AC3E}">
        <p14:creationId xmlns:p14="http://schemas.microsoft.com/office/powerpoint/2010/main" val="2255915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D2B2F"/>
        </a:solidFill>
        <a:effectLst/>
      </p:bgPr>
    </p:bg>
    <p:spTree>
      <p:nvGrpSpPr>
        <p:cNvPr id="1" name=""/>
        <p:cNvGrpSpPr/>
        <p:nvPr/>
      </p:nvGrpSpPr>
      <p:grpSpPr>
        <a:xfrm>
          <a:off x="0" y="0"/>
          <a:ext cx="0" cy="0"/>
          <a:chOff x="0" y="0"/>
          <a:chExt cx="0" cy="0"/>
        </a:xfrm>
      </p:grpSpPr>
      <p:grpSp>
        <p:nvGrpSpPr>
          <p:cNvPr id="2" name="Group 2"/>
          <p:cNvGrpSpPr/>
          <p:nvPr/>
        </p:nvGrpSpPr>
        <p:grpSpPr>
          <a:xfrm>
            <a:off x="11574159" y="0"/>
            <a:ext cx="6713841" cy="10443773"/>
            <a:chOff x="0" y="0"/>
            <a:chExt cx="1768255" cy="2750623"/>
          </a:xfrm>
        </p:grpSpPr>
        <p:sp>
          <p:nvSpPr>
            <p:cNvPr id="3" name="Freeform 3"/>
            <p:cNvSpPr/>
            <p:nvPr/>
          </p:nvSpPr>
          <p:spPr>
            <a:xfrm>
              <a:off x="0" y="0"/>
              <a:ext cx="1768254" cy="2750623"/>
            </a:xfrm>
            <a:custGeom>
              <a:avLst/>
              <a:gdLst/>
              <a:ahLst/>
              <a:cxnLst/>
              <a:rect l="l" t="t" r="r" b="b"/>
              <a:pathLst>
                <a:path w="1768254" h="2750623">
                  <a:moveTo>
                    <a:pt x="0" y="0"/>
                  </a:moveTo>
                  <a:lnTo>
                    <a:pt x="1768254" y="0"/>
                  </a:lnTo>
                  <a:lnTo>
                    <a:pt x="1768254" y="2750623"/>
                  </a:lnTo>
                  <a:lnTo>
                    <a:pt x="0" y="2750623"/>
                  </a:lnTo>
                  <a:close/>
                </a:path>
              </a:pathLst>
            </a:custGeom>
            <a:solidFill>
              <a:srgbClr val="FFFFFF"/>
            </a:solidFill>
          </p:spPr>
          <p:txBody>
            <a:bodyPr/>
            <a:lstStyle/>
            <a:p>
              <a:endParaRPr lang="en-GB"/>
            </a:p>
          </p:txBody>
        </p:sp>
        <p:sp>
          <p:nvSpPr>
            <p:cNvPr id="4" name="TextBox 4"/>
            <p:cNvSpPr txBox="1"/>
            <p:nvPr/>
          </p:nvSpPr>
          <p:spPr>
            <a:xfrm>
              <a:off x="0" y="-66675"/>
              <a:ext cx="1768255" cy="2817298"/>
            </a:xfrm>
            <a:prstGeom prst="rect">
              <a:avLst/>
            </a:prstGeom>
          </p:spPr>
          <p:txBody>
            <a:bodyPr lIns="50800" tIns="50800" rIns="50800" bIns="50800" rtlCol="0" anchor="ctr"/>
            <a:lstStyle/>
            <a:p>
              <a:pPr algn="ctr">
                <a:lnSpc>
                  <a:spcPts val="3062"/>
                </a:lnSpc>
              </a:pPr>
              <a:endParaRPr/>
            </a:p>
          </p:txBody>
        </p:sp>
      </p:grpSp>
      <p:sp>
        <p:nvSpPr>
          <p:cNvPr id="5" name="TextBox 5"/>
          <p:cNvSpPr txBox="1"/>
          <p:nvPr/>
        </p:nvSpPr>
        <p:spPr>
          <a:xfrm>
            <a:off x="1301799" y="4304482"/>
            <a:ext cx="9491628" cy="1923604"/>
          </a:xfrm>
          <a:prstGeom prst="rect">
            <a:avLst/>
          </a:prstGeom>
        </p:spPr>
        <p:txBody>
          <a:bodyPr wrap="square" lIns="0" tIns="0" rIns="0" bIns="0" rtlCol="0" anchor="t">
            <a:spAutoFit/>
          </a:bodyPr>
          <a:lstStyle/>
          <a:p>
            <a:pPr algn="ctr">
              <a:lnSpc>
                <a:spcPts val="12014"/>
              </a:lnSpc>
            </a:pPr>
            <a:r>
              <a:rPr lang="en-US" sz="20000" b="1">
                <a:solidFill>
                  <a:srgbClr val="FFFFFF"/>
                </a:solidFill>
                <a:latin typeface="Bebas Neue Bold"/>
                <a:ea typeface="Bebas Neue Bold"/>
                <a:cs typeface="Bebas Neue Bold"/>
                <a:sym typeface="Bebas Neue Bold"/>
              </a:rPr>
              <a:t>Mr cregg</a:t>
            </a:r>
          </a:p>
        </p:txBody>
      </p:sp>
      <p:sp>
        <p:nvSpPr>
          <p:cNvPr id="7" name="Freeform 7"/>
          <p:cNvSpPr/>
          <p:nvPr/>
        </p:nvSpPr>
        <p:spPr>
          <a:xfrm>
            <a:off x="13239797" y="2708355"/>
            <a:ext cx="3637362" cy="4058579"/>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2"/>
            <a:stretch>
              <a:fillRect r="-434592"/>
            </a:stretch>
          </a:blipFill>
        </p:spPr>
        <p:txBody>
          <a:bodyPr/>
          <a:lstStyle/>
          <a:p>
            <a:endParaRPr lang="en-GB"/>
          </a:p>
        </p:txBody>
      </p:sp>
      <p:sp>
        <p:nvSpPr>
          <p:cNvPr id="12" name="TextBox 12"/>
          <p:cNvSpPr txBox="1"/>
          <p:nvPr/>
        </p:nvSpPr>
        <p:spPr>
          <a:xfrm>
            <a:off x="3229522" y="6544168"/>
            <a:ext cx="5636182" cy="598690"/>
          </a:xfrm>
          <a:prstGeom prst="rect">
            <a:avLst/>
          </a:prstGeom>
        </p:spPr>
        <p:txBody>
          <a:bodyPr wrap="square" lIns="0" tIns="0" rIns="0" bIns="0" rtlCol="0" anchor="t">
            <a:spAutoFit/>
          </a:bodyPr>
          <a:lstStyle/>
          <a:p>
            <a:pPr algn="ctr">
              <a:lnSpc>
                <a:spcPts val="4059"/>
              </a:lnSpc>
            </a:pPr>
            <a:r>
              <a:rPr lang="en-US" sz="7000">
                <a:solidFill>
                  <a:srgbClr val="FFFFFF"/>
                </a:solidFill>
                <a:latin typeface="Helvetica"/>
                <a:ea typeface="Helvetica"/>
                <a:cs typeface="Helvetica"/>
                <a:sym typeface="Helvetica"/>
              </a:rPr>
              <a:t>Headteacher</a:t>
            </a:r>
          </a:p>
        </p:txBody>
      </p:sp>
      <p:sp>
        <p:nvSpPr>
          <p:cNvPr id="13" name="AutoShape 13"/>
          <p:cNvSpPr/>
          <p:nvPr/>
        </p:nvSpPr>
        <p:spPr>
          <a:xfrm>
            <a:off x="0" y="9728445"/>
            <a:ext cx="18395101" cy="0"/>
          </a:xfrm>
          <a:prstGeom prst="line">
            <a:avLst/>
          </a:prstGeom>
          <a:ln w="38100" cap="flat">
            <a:solidFill>
              <a:srgbClr val="35567A"/>
            </a:solidFill>
            <a:prstDash val="solid"/>
            <a:headEnd type="none" w="sm" len="sm"/>
            <a:tailEnd type="none" w="sm" len="sm"/>
          </a:ln>
        </p:spPr>
        <p:txBody>
          <a:bodyPr/>
          <a:lstStyle/>
          <a:p>
            <a:endParaRPr lang="en-GB"/>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48710-ECEE-708A-6159-3C381046BD06}"/>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18CE41D7-629B-4A17-25B8-C18F75634EA6}"/>
              </a:ext>
            </a:extLst>
          </p:cNvPr>
          <p:cNvSpPr/>
          <p:nvPr/>
        </p:nvSpPr>
        <p:spPr>
          <a:xfrm>
            <a:off x="15942858" y="500166"/>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3"/>
            <a:stretch>
              <a:fillRect r="-434592"/>
            </a:stretch>
          </a:blipFill>
        </p:spPr>
        <p:txBody>
          <a:bodyPr/>
          <a:lstStyle/>
          <a:p>
            <a:pPr defTabSz="914490"/>
            <a:endParaRPr lang="en-GB">
              <a:solidFill>
                <a:prstClr val="black"/>
              </a:solidFill>
              <a:latin typeface="Calibri"/>
            </a:endParaRPr>
          </a:p>
        </p:txBody>
      </p:sp>
      <p:sp>
        <p:nvSpPr>
          <p:cNvPr id="32" name="TextBox 32">
            <a:extLst>
              <a:ext uri="{FF2B5EF4-FFF2-40B4-BE49-F238E27FC236}">
                <a16:creationId xmlns:a16="http://schemas.microsoft.com/office/drawing/2014/main" id="{CC7B06AD-4425-9EBE-3458-423EBE10FC2B}"/>
              </a:ext>
            </a:extLst>
          </p:cNvPr>
          <p:cNvSpPr txBox="1"/>
          <p:nvPr/>
        </p:nvSpPr>
        <p:spPr>
          <a:xfrm>
            <a:off x="12473971" y="3077877"/>
            <a:ext cx="2156432" cy="865558"/>
          </a:xfrm>
          <a:prstGeom prst="rect">
            <a:avLst/>
          </a:prstGeom>
        </p:spPr>
        <p:txBody>
          <a:bodyPr wrap="square" lIns="0" tIns="0" rIns="0" bIns="0" rtlCol="0" anchor="t">
            <a:spAutoFit/>
          </a:bodyPr>
          <a:lstStyle/>
          <a:p>
            <a:pPr algn="ctr" defTabSz="914490">
              <a:lnSpc>
                <a:spcPts val="6997"/>
              </a:lnSpc>
            </a:pPr>
            <a:r>
              <a:rPr lang="en-US" sz="4998">
                <a:solidFill>
                  <a:srgbClr val="FFFFFF"/>
                </a:solidFill>
                <a:latin typeface="Bebas Neue"/>
                <a:ea typeface="Bebas Neue"/>
                <a:cs typeface="Bebas Neue"/>
                <a:sym typeface="Bebas Neue"/>
              </a:rPr>
              <a:t>Sub title</a:t>
            </a:r>
          </a:p>
        </p:txBody>
      </p:sp>
      <p:grpSp>
        <p:nvGrpSpPr>
          <p:cNvPr id="33" name="Group 33">
            <a:extLst>
              <a:ext uri="{FF2B5EF4-FFF2-40B4-BE49-F238E27FC236}">
                <a16:creationId xmlns:a16="http://schemas.microsoft.com/office/drawing/2014/main" id="{F4167EB6-8BF9-74FB-6D2D-8C91B632AC67}"/>
              </a:ext>
            </a:extLst>
          </p:cNvPr>
          <p:cNvGrpSpPr/>
          <p:nvPr/>
        </p:nvGrpSpPr>
        <p:grpSpPr>
          <a:xfrm>
            <a:off x="12473972" y="4378166"/>
            <a:ext cx="2488382" cy="362022"/>
            <a:chOff x="0" y="-66675"/>
            <a:chExt cx="3317842" cy="482695"/>
          </a:xfrm>
        </p:grpSpPr>
        <p:sp>
          <p:nvSpPr>
            <p:cNvPr id="34" name="TextBox 34">
              <a:extLst>
                <a:ext uri="{FF2B5EF4-FFF2-40B4-BE49-F238E27FC236}">
                  <a16:creationId xmlns:a16="http://schemas.microsoft.com/office/drawing/2014/main" id="{3D8881D0-B3C9-9E0B-7CE8-D6668AB04319}"/>
                </a:ext>
              </a:extLst>
            </p:cNvPr>
            <p:cNvSpPr txBox="1"/>
            <p:nvPr/>
          </p:nvSpPr>
          <p:spPr>
            <a:xfrm>
              <a:off x="786628" y="-66675"/>
              <a:ext cx="2531214" cy="482695"/>
            </a:xfrm>
            <a:prstGeom prst="rect">
              <a:avLst/>
            </a:prstGeom>
          </p:spPr>
          <p:txBody>
            <a:bodyPr lIns="0" tIns="0" rIns="0" bIns="0" rtlCol="0" anchor="t">
              <a:spAutoFit/>
            </a:bodyPr>
            <a:lstStyle/>
            <a:p>
              <a:pPr defTabSz="914490">
                <a:lnSpc>
                  <a:spcPts val="3062"/>
                </a:lnSpc>
                <a:spcBef>
                  <a:spcPct val="0"/>
                </a:spcBef>
              </a:pPr>
              <a:r>
                <a:rPr lang="en-US" sz="2187">
                  <a:solidFill>
                    <a:srgbClr val="FFFFFF"/>
                  </a:solidFill>
                  <a:latin typeface="Helvetica"/>
                  <a:ea typeface="Helvetica"/>
                  <a:cs typeface="Helvetica"/>
                  <a:sym typeface="Helvetica"/>
                </a:rPr>
                <a:t>Bullet point</a:t>
              </a:r>
            </a:p>
          </p:txBody>
        </p:sp>
        <p:sp>
          <p:nvSpPr>
            <p:cNvPr id="35" name="Freeform 35">
              <a:extLst>
                <a:ext uri="{FF2B5EF4-FFF2-40B4-BE49-F238E27FC236}">
                  <a16:creationId xmlns:a16="http://schemas.microsoft.com/office/drawing/2014/main" id="{5099C78B-1CD9-56A1-60FB-29FFC4FF87AF}"/>
                </a:ext>
              </a:extLst>
            </p:cNvPr>
            <p:cNvSpPr/>
            <p:nvPr/>
          </p:nvSpPr>
          <p:spPr>
            <a:xfrm>
              <a:off x="0" y="28854"/>
              <a:ext cx="325183" cy="380702"/>
            </a:xfrm>
            <a:custGeom>
              <a:avLst/>
              <a:gdLst/>
              <a:ahLst/>
              <a:cxnLst/>
              <a:rect l="l" t="t" r="r" b="b"/>
              <a:pathLst>
                <a:path w="325183" h="380702">
                  <a:moveTo>
                    <a:pt x="0" y="0"/>
                  </a:moveTo>
                  <a:lnTo>
                    <a:pt x="325183" y="0"/>
                  </a:lnTo>
                  <a:lnTo>
                    <a:pt x="325183" y="380702"/>
                  </a:lnTo>
                  <a:lnTo>
                    <a:pt x="0" y="38070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914490"/>
              <a:endParaRPr lang="en-GB">
                <a:solidFill>
                  <a:prstClr val="black"/>
                </a:solidFill>
                <a:latin typeface="Calibri"/>
              </a:endParaRPr>
            </a:p>
          </p:txBody>
        </p:sp>
      </p:grpSp>
      <p:grpSp>
        <p:nvGrpSpPr>
          <p:cNvPr id="36" name="Group 36">
            <a:extLst>
              <a:ext uri="{FF2B5EF4-FFF2-40B4-BE49-F238E27FC236}">
                <a16:creationId xmlns:a16="http://schemas.microsoft.com/office/drawing/2014/main" id="{557ECBF4-0557-E09A-8833-3595BC4D5AB1}"/>
              </a:ext>
            </a:extLst>
          </p:cNvPr>
          <p:cNvGrpSpPr/>
          <p:nvPr/>
        </p:nvGrpSpPr>
        <p:grpSpPr>
          <a:xfrm>
            <a:off x="12473972" y="5090777"/>
            <a:ext cx="2488382" cy="362022"/>
            <a:chOff x="0" y="-66675"/>
            <a:chExt cx="3317842" cy="482695"/>
          </a:xfrm>
        </p:grpSpPr>
        <p:sp>
          <p:nvSpPr>
            <p:cNvPr id="37" name="TextBox 37">
              <a:extLst>
                <a:ext uri="{FF2B5EF4-FFF2-40B4-BE49-F238E27FC236}">
                  <a16:creationId xmlns:a16="http://schemas.microsoft.com/office/drawing/2014/main" id="{361E621E-4CE5-1F87-2001-1678A2388713}"/>
                </a:ext>
              </a:extLst>
            </p:cNvPr>
            <p:cNvSpPr txBox="1"/>
            <p:nvPr/>
          </p:nvSpPr>
          <p:spPr>
            <a:xfrm>
              <a:off x="786628" y="-66675"/>
              <a:ext cx="2531214" cy="482695"/>
            </a:xfrm>
            <a:prstGeom prst="rect">
              <a:avLst/>
            </a:prstGeom>
          </p:spPr>
          <p:txBody>
            <a:bodyPr lIns="0" tIns="0" rIns="0" bIns="0" rtlCol="0" anchor="t">
              <a:spAutoFit/>
            </a:bodyPr>
            <a:lstStyle/>
            <a:p>
              <a:pPr defTabSz="914490">
                <a:lnSpc>
                  <a:spcPts val="3062"/>
                </a:lnSpc>
                <a:spcBef>
                  <a:spcPct val="0"/>
                </a:spcBef>
              </a:pPr>
              <a:r>
                <a:rPr lang="en-US" sz="2187">
                  <a:solidFill>
                    <a:srgbClr val="FFFFFF"/>
                  </a:solidFill>
                  <a:latin typeface="Helvetica"/>
                  <a:ea typeface="Helvetica"/>
                  <a:cs typeface="Helvetica"/>
                  <a:sym typeface="Helvetica"/>
                </a:rPr>
                <a:t>Bullet point</a:t>
              </a:r>
            </a:p>
          </p:txBody>
        </p:sp>
        <p:sp>
          <p:nvSpPr>
            <p:cNvPr id="38" name="Freeform 38">
              <a:extLst>
                <a:ext uri="{FF2B5EF4-FFF2-40B4-BE49-F238E27FC236}">
                  <a16:creationId xmlns:a16="http://schemas.microsoft.com/office/drawing/2014/main" id="{6BC019E4-B20B-A89B-C446-3FDC4B628ED5}"/>
                </a:ext>
              </a:extLst>
            </p:cNvPr>
            <p:cNvSpPr/>
            <p:nvPr/>
          </p:nvSpPr>
          <p:spPr>
            <a:xfrm>
              <a:off x="0" y="28854"/>
              <a:ext cx="325183" cy="380702"/>
            </a:xfrm>
            <a:custGeom>
              <a:avLst/>
              <a:gdLst/>
              <a:ahLst/>
              <a:cxnLst/>
              <a:rect l="l" t="t" r="r" b="b"/>
              <a:pathLst>
                <a:path w="325183" h="380702">
                  <a:moveTo>
                    <a:pt x="0" y="0"/>
                  </a:moveTo>
                  <a:lnTo>
                    <a:pt x="325183" y="0"/>
                  </a:lnTo>
                  <a:lnTo>
                    <a:pt x="325183" y="380702"/>
                  </a:lnTo>
                  <a:lnTo>
                    <a:pt x="0" y="38070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914490"/>
              <a:endParaRPr lang="en-GB">
                <a:solidFill>
                  <a:prstClr val="black"/>
                </a:solidFill>
                <a:latin typeface="Calibri"/>
              </a:endParaRPr>
            </a:p>
          </p:txBody>
        </p:sp>
      </p:grpSp>
      <p:grpSp>
        <p:nvGrpSpPr>
          <p:cNvPr id="39" name="Group 39">
            <a:extLst>
              <a:ext uri="{FF2B5EF4-FFF2-40B4-BE49-F238E27FC236}">
                <a16:creationId xmlns:a16="http://schemas.microsoft.com/office/drawing/2014/main" id="{BEEEEFD1-CB16-E4F6-844D-D9605150D344}"/>
              </a:ext>
            </a:extLst>
          </p:cNvPr>
          <p:cNvGrpSpPr/>
          <p:nvPr/>
        </p:nvGrpSpPr>
        <p:grpSpPr>
          <a:xfrm>
            <a:off x="12473972" y="5803391"/>
            <a:ext cx="2488382" cy="362022"/>
            <a:chOff x="0" y="-66675"/>
            <a:chExt cx="3317842" cy="482695"/>
          </a:xfrm>
        </p:grpSpPr>
        <p:sp>
          <p:nvSpPr>
            <p:cNvPr id="40" name="TextBox 40">
              <a:extLst>
                <a:ext uri="{FF2B5EF4-FFF2-40B4-BE49-F238E27FC236}">
                  <a16:creationId xmlns:a16="http://schemas.microsoft.com/office/drawing/2014/main" id="{E768C261-1759-3806-B32F-168645F572C2}"/>
                </a:ext>
              </a:extLst>
            </p:cNvPr>
            <p:cNvSpPr txBox="1"/>
            <p:nvPr/>
          </p:nvSpPr>
          <p:spPr>
            <a:xfrm>
              <a:off x="786628" y="-66675"/>
              <a:ext cx="2531214" cy="482695"/>
            </a:xfrm>
            <a:prstGeom prst="rect">
              <a:avLst/>
            </a:prstGeom>
          </p:spPr>
          <p:txBody>
            <a:bodyPr lIns="0" tIns="0" rIns="0" bIns="0" rtlCol="0" anchor="t">
              <a:spAutoFit/>
            </a:bodyPr>
            <a:lstStyle/>
            <a:p>
              <a:pPr defTabSz="914490">
                <a:lnSpc>
                  <a:spcPts val="3062"/>
                </a:lnSpc>
                <a:spcBef>
                  <a:spcPct val="0"/>
                </a:spcBef>
              </a:pPr>
              <a:r>
                <a:rPr lang="en-US" sz="2187">
                  <a:solidFill>
                    <a:srgbClr val="FFFFFF"/>
                  </a:solidFill>
                  <a:latin typeface="Helvetica"/>
                  <a:ea typeface="Helvetica"/>
                  <a:cs typeface="Helvetica"/>
                  <a:sym typeface="Helvetica"/>
                </a:rPr>
                <a:t>Bullet point</a:t>
              </a:r>
            </a:p>
          </p:txBody>
        </p:sp>
        <p:sp>
          <p:nvSpPr>
            <p:cNvPr id="41" name="Freeform 41">
              <a:extLst>
                <a:ext uri="{FF2B5EF4-FFF2-40B4-BE49-F238E27FC236}">
                  <a16:creationId xmlns:a16="http://schemas.microsoft.com/office/drawing/2014/main" id="{4D39C93E-5552-3121-3FEF-C01F7F2E2D13}"/>
                </a:ext>
              </a:extLst>
            </p:cNvPr>
            <p:cNvSpPr/>
            <p:nvPr/>
          </p:nvSpPr>
          <p:spPr>
            <a:xfrm>
              <a:off x="0" y="28854"/>
              <a:ext cx="325183" cy="380702"/>
            </a:xfrm>
            <a:custGeom>
              <a:avLst/>
              <a:gdLst/>
              <a:ahLst/>
              <a:cxnLst/>
              <a:rect l="l" t="t" r="r" b="b"/>
              <a:pathLst>
                <a:path w="325183" h="380702">
                  <a:moveTo>
                    <a:pt x="0" y="0"/>
                  </a:moveTo>
                  <a:lnTo>
                    <a:pt x="325183" y="0"/>
                  </a:lnTo>
                  <a:lnTo>
                    <a:pt x="325183" y="380702"/>
                  </a:lnTo>
                  <a:lnTo>
                    <a:pt x="0" y="38070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914490"/>
              <a:endParaRPr lang="en-GB">
                <a:solidFill>
                  <a:prstClr val="black"/>
                </a:solidFill>
                <a:latin typeface="Calibri"/>
              </a:endParaRPr>
            </a:p>
          </p:txBody>
        </p:sp>
      </p:grpSp>
      <p:grpSp>
        <p:nvGrpSpPr>
          <p:cNvPr id="42" name="Group 42">
            <a:extLst>
              <a:ext uri="{FF2B5EF4-FFF2-40B4-BE49-F238E27FC236}">
                <a16:creationId xmlns:a16="http://schemas.microsoft.com/office/drawing/2014/main" id="{AD02856B-680E-3338-5F39-C36171FF25C5}"/>
              </a:ext>
            </a:extLst>
          </p:cNvPr>
          <p:cNvGrpSpPr/>
          <p:nvPr/>
        </p:nvGrpSpPr>
        <p:grpSpPr>
          <a:xfrm>
            <a:off x="12473972" y="6516002"/>
            <a:ext cx="2488382" cy="362022"/>
            <a:chOff x="0" y="-66675"/>
            <a:chExt cx="3317842" cy="482695"/>
          </a:xfrm>
        </p:grpSpPr>
        <p:sp>
          <p:nvSpPr>
            <p:cNvPr id="43" name="TextBox 43">
              <a:extLst>
                <a:ext uri="{FF2B5EF4-FFF2-40B4-BE49-F238E27FC236}">
                  <a16:creationId xmlns:a16="http://schemas.microsoft.com/office/drawing/2014/main" id="{A5626F54-DF29-55F7-6B55-72B6F55D5944}"/>
                </a:ext>
              </a:extLst>
            </p:cNvPr>
            <p:cNvSpPr txBox="1"/>
            <p:nvPr/>
          </p:nvSpPr>
          <p:spPr>
            <a:xfrm>
              <a:off x="786628" y="-66675"/>
              <a:ext cx="2531214" cy="482695"/>
            </a:xfrm>
            <a:prstGeom prst="rect">
              <a:avLst/>
            </a:prstGeom>
          </p:spPr>
          <p:txBody>
            <a:bodyPr lIns="0" tIns="0" rIns="0" bIns="0" rtlCol="0" anchor="t">
              <a:spAutoFit/>
            </a:bodyPr>
            <a:lstStyle/>
            <a:p>
              <a:pPr defTabSz="914490">
                <a:lnSpc>
                  <a:spcPts val="3062"/>
                </a:lnSpc>
                <a:spcBef>
                  <a:spcPct val="0"/>
                </a:spcBef>
              </a:pPr>
              <a:r>
                <a:rPr lang="en-US" sz="2187">
                  <a:solidFill>
                    <a:srgbClr val="FFFFFF"/>
                  </a:solidFill>
                  <a:latin typeface="Helvetica"/>
                  <a:ea typeface="Helvetica"/>
                  <a:cs typeface="Helvetica"/>
                  <a:sym typeface="Helvetica"/>
                </a:rPr>
                <a:t>Bullet point</a:t>
              </a:r>
            </a:p>
          </p:txBody>
        </p:sp>
        <p:sp>
          <p:nvSpPr>
            <p:cNvPr id="44" name="Freeform 44">
              <a:extLst>
                <a:ext uri="{FF2B5EF4-FFF2-40B4-BE49-F238E27FC236}">
                  <a16:creationId xmlns:a16="http://schemas.microsoft.com/office/drawing/2014/main" id="{4FF79C39-5A26-1359-8953-D2CBF9492A18}"/>
                </a:ext>
              </a:extLst>
            </p:cNvPr>
            <p:cNvSpPr/>
            <p:nvPr/>
          </p:nvSpPr>
          <p:spPr>
            <a:xfrm>
              <a:off x="0" y="28854"/>
              <a:ext cx="325183" cy="380702"/>
            </a:xfrm>
            <a:custGeom>
              <a:avLst/>
              <a:gdLst/>
              <a:ahLst/>
              <a:cxnLst/>
              <a:rect l="l" t="t" r="r" b="b"/>
              <a:pathLst>
                <a:path w="325183" h="380702">
                  <a:moveTo>
                    <a:pt x="0" y="0"/>
                  </a:moveTo>
                  <a:lnTo>
                    <a:pt x="325183" y="0"/>
                  </a:lnTo>
                  <a:lnTo>
                    <a:pt x="325183" y="380702"/>
                  </a:lnTo>
                  <a:lnTo>
                    <a:pt x="0" y="38070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914490"/>
              <a:endParaRPr lang="en-GB">
                <a:solidFill>
                  <a:prstClr val="black"/>
                </a:solidFill>
                <a:latin typeface="Calibri"/>
              </a:endParaRPr>
            </a:p>
          </p:txBody>
        </p:sp>
      </p:grpSp>
      <p:grpSp>
        <p:nvGrpSpPr>
          <p:cNvPr id="46" name="Group 2">
            <a:extLst>
              <a:ext uri="{FF2B5EF4-FFF2-40B4-BE49-F238E27FC236}">
                <a16:creationId xmlns:a16="http://schemas.microsoft.com/office/drawing/2014/main" id="{883BCF13-44B3-50C8-CD53-4BB57CF172E0}"/>
              </a:ext>
            </a:extLst>
          </p:cNvPr>
          <p:cNvGrpSpPr>
            <a:grpSpLocks noGrp="1" noUngrp="1" noRot="1" noMove="1" noResize="1"/>
          </p:cNvGrpSpPr>
          <p:nvPr/>
        </p:nvGrpSpPr>
        <p:grpSpPr>
          <a:xfrm>
            <a:off x="11430002" y="-2169916"/>
            <a:ext cx="6905624" cy="12475826"/>
            <a:chOff x="0" y="-57150"/>
            <a:chExt cx="4901679" cy="328581"/>
          </a:xfrm>
        </p:grpSpPr>
        <p:sp>
          <p:nvSpPr>
            <p:cNvPr id="47" name="Freeform 3">
              <a:extLst>
                <a:ext uri="{FF2B5EF4-FFF2-40B4-BE49-F238E27FC236}">
                  <a16:creationId xmlns:a16="http://schemas.microsoft.com/office/drawing/2014/main" id="{ECCED7F1-2A81-9053-DDF2-B31BA5E39FBE}"/>
                </a:ext>
              </a:extLst>
            </p:cNvPr>
            <p:cNvSpPr>
              <a:spLocks/>
            </p:cNvSpPr>
            <p:nvPr/>
          </p:nvSpPr>
          <p:spPr>
            <a:xfrm>
              <a:off x="486787" y="0"/>
              <a:ext cx="4414892" cy="271431"/>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pPr defTabSz="914490"/>
              <a:endParaRPr lang="en-GB">
                <a:solidFill>
                  <a:prstClr val="black"/>
                </a:solidFill>
                <a:latin typeface="Calibri"/>
              </a:endParaRPr>
            </a:p>
          </p:txBody>
        </p:sp>
        <p:sp>
          <p:nvSpPr>
            <p:cNvPr id="48" name="TextBox 4">
              <a:extLst>
                <a:ext uri="{FF2B5EF4-FFF2-40B4-BE49-F238E27FC236}">
                  <a16:creationId xmlns:a16="http://schemas.microsoft.com/office/drawing/2014/main" id="{DCEF232E-0218-A9C3-8EC6-6B2085559F74}"/>
                </a:ext>
              </a:extLst>
            </p:cNvPr>
            <p:cNvSpPr txBox="1">
              <a:spLocks noGrp="1" noRot="1" noMove="1" noResize="1" noEditPoints="1" noAdjustHandles="1" noChangeArrowheads="1" noChangeShapeType="1"/>
            </p:cNvSpPr>
            <p:nvPr/>
          </p:nvSpPr>
          <p:spPr>
            <a:xfrm>
              <a:off x="0" y="-57150"/>
              <a:ext cx="4867875" cy="328083"/>
            </a:xfrm>
            <a:prstGeom prst="rect">
              <a:avLst/>
            </a:prstGeom>
          </p:spPr>
          <p:txBody>
            <a:bodyPr lIns="50801" tIns="50801" rIns="50801" bIns="50801" rtlCol="0" anchor="ctr"/>
            <a:lstStyle/>
            <a:p>
              <a:pPr algn="ctr" defTabSz="914490">
                <a:lnSpc>
                  <a:spcPts val="2660"/>
                </a:lnSpc>
              </a:pPr>
              <a:endParaRPr>
                <a:solidFill>
                  <a:prstClr val="black"/>
                </a:solidFill>
                <a:latin typeface="Calibri"/>
              </a:endParaRPr>
            </a:p>
          </p:txBody>
        </p:sp>
      </p:grpSp>
      <p:pic>
        <p:nvPicPr>
          <p:cNvPr id="58" name="Picture 57" descr="A black and white sign&#10;&#10;AI-generated content may be incorrect.">
            <a:extLst>
              <a:ext uri="{FF2B5EF4-FFF2-40B4-BE49-F238E27FC236}">
                <a16:creationId xmlns:a16="http://schemas.microsoft.com/office/drawing/2014/main" id="{DD6F42DB-47EF-8BCC-2476-5281A8E8B8AB}"/>
              </a:ext>
            </a:extLst>
          </p:cNvPr>
          <p:cNvPicPr>
            <a:picLocks noGrp="1" noRot="1" noChangeAspect="1" noMove="1" noResize="1" noEditPoints="1" noAdjustHandles="1" noChangeArrowheads="1" noChangeShapeType="1" noCrop="1"/>
          </p:cNvPicPr>
          <p:nvPr/>
        </p:nvPicPr>
        <p:blipFill>
          <a:blip r:embed="rId6" cstate="print">
            <a:extLst>
              <a:ext uri="{28A0092B-C50C-407E-A947-70E740481C1C}">
                <a14:useLocalDpi xmlns:a14="http://schemas.microsoft.com/office/drawing/2010/main" val="0"/>
              </a:ext>
            </a:extLst>
          </a:blip>
          <a:srcRect t="19311"/>
          <a:stretch/>
        </p:blipFill>
        <p:spPr>
          <a:xfrm>
            <a:off x="13768168" y="571502"/>
            <a:ext cx="4233713" cy="1383476"/>
          </a:xfrm>
          <a:prstGeom prst="rect">
            <a:avLst/>
          </a:prstGeom>
        </p:spPr>
      </p:pic>
      <p:pic>
        <p:nvPicPr>
          <p:cNvPr id="62" name="Picture 61" descr="A black background with white text&#10;&#10;AI-generated content may be incorrect.">
            <a:extLst>
              <a:ext uri="{FF2B5EF4-FFF2-40B4-BE49-F238E27FC236}">
                <a16:creationId xmlns:a16="http://schemas.microsoft.com/office/drawing/2014/main" id="{62C00503-213E-F3BA-7CE0-50D137A2021C}"/>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Lst>
          </a:blip>
          <a:stretch>
            <a:fillRect/>
          </a:stretch>
        </p:blipFill>
        <p:spPr>
          <a:xfrm>
            <a:off x="16278225" y="9510902"/>
            <a:ext cx="1662297" cy="593921"/>
          </a:xfrm>
          <a:prstGeom prst="rect">
            <a:avLst/>
          </a:prstGeom>
        </p:spPr>
      </p:pic>
      <p:pic>
        <p:nvPicPr>
          <p:cNvPr id="63" name="Picture 62" descr="A blue square with white text and yellow people&#10;&#10;AI-generated content may be incorrect.">
            <a:extLst>
              <a:ext uri="{FF2B5EF4-FFF2-40B4-BE49-F238E27FC236}">
                <a16:creationId xmlns:a16="http://schemas.microsoft.com/office/drawing/2014/main" id="{AB37CD04-0A68-7BBB-064D-EF8ADB009278}"/>
              </a:ext>
            </a:extLst>
          </p:cNvPr>
          <p:cNvPicPr>
            <a:picLocks noGrp="1" noRot="1" noChangeAspect="1" noMove="1" noResize="1" noEditPoints="1" noAdjustHandles="1" noChangeArrowheads="1" noChangeShapeType="1" noCrop="1"/>
          </p:cNvPicPr>
          <p:nvPr/>
        </p:nvPicPr>
        <p:blipFill>
          <a:blip r:embed="rId8" cstate="print">
            <a:extLst>
              <a:ext uri="{28A0092B-C50C-407E-A947-70E740481C1C}">
                <a14:useLocalDpi xmlns:a14="http://schemas.microsoft.com/office/drawing/2010/main" val="0"/>
              </a:ext>
            </a:extLst>
          </a:blip>
          <a:stretch>
            <a:fillRect/>
          </a:stretch>
        </p:blipFill>
        <p:spPr>
          <a:xfrm>
            <a:off x="4" y="9284857"/>
            <a:ext cx="838199" cy="838199"/>
          </a:xfrm>
          <a:prstGeom prst="rect">
            <a:avLst/>
          </a:prstGeom>
        </p:spPr>
      </p:pic>
      <p:pic>
        <p:nvPicPr>
          <p:cNvPr id="7" name="Picture 6">
            <a:extLst>
              <a:ext uri="{FF2B5EF4-FFF2-40B4-BE49-F238E27FC236}">
                <a16:creationId xmlns:a16="http://schemas.microsoft.com/office/drawing/2014/main" id="{37B7BC61-79B6-86DD-4A53-1A3530DE0839}"/>
              </a:ext>
            </a:extLst>
          </p:cNvPr>
          <p:cNvPicPr>
            <a:picLocks noChangeAspect="1"/>
          </p:cNvPicPr>
          <p:nvPr/>
        </p:nvPicPr>
        <p:blipFill>
          <a:blip r:embed="rId9"/>
          <a:stretch>
            <a:fillRect/>
          </a:stretch>
        </p:blipFill>
        <p:spPr>
          <a:xfrm>
            <a:off x="753704" y="1729394"/>
            <a:ext cx="10540484" cy="7071683"/>
          </a:xfrm>
          <a:prstGeom prst="rect">
            <a:avLst/>
          </a:prstGeom>
        </p:spPr>
      </p:pic>
      <p:sp>
        <p:nvSpPr>
          <p:cNvPr id="8" name="TextBox 6">
            <a:extLst>
              <a:ext uri="{FF2B5EF4-FFF2-40B4-BE49-F238E27FC236}">
                <a16:creationId xmlns:a16="http://schemas.microsoft.com/office/drawing/2014/main" id="{A5BBA4AB-F88A-70EA-9F7D-15915D5D9489}"/>
              </a:ext>
            </a:extLst>
          </p:cNvPr>
          <p:cNvSpPr txBox="1"/>
          <p:nvPr/>
        </p:nvSpPr>
        <p:spPr>
          <a:xfrm>
            <a:off x="2828851" y="772796"/>
            <a:ext cx="6183938" cy="1411284"/>
          </a:xfrm>
          <a:prstGeom prst="rect">
            <a:avLst/>
          </a:prstGeom>
        </p:spPr>
        <p:txBody>
          <a:bodyPr wrap="square" lIns="0" tIns="0" rIns="0" bIns="0" rtlCol="0" anchor="t">
            <a:spAutoFit/>
          </a:bodyPr>
          <a:lstStyle/>
          <a:p>
            <a:pPr algn="ctr" defTabSz="914490">
              <a:lnSpc>
                <a:spcPts val="12015"/>
              </a:lnSpc>
            </a:pPr>
            <a:r>
              <a:rPr lang="en-US" sz="7200" b="1">
                <a:solidFill>
                  <a:srgbClr val="CD2B2F"/>
                </a:solidFill>
                <a:latin typeface="Verdana" panose="020B0604030504040204" pitchFamily="34" charset="0"/>
                <a:ea typeface="Verdana" panose="020B0604030504040204" pitchFamily="34" charset="0"/>
                <a:sym typeface="Bebas Neue Bold"/>
              </a:rPr>
              <a:t>Climate 2</a:t>
            </a:r>
            <a:endParaRPr lang="en-US" sz="10800" b="1">
              <a:solidFill>
                <a:srgbClr val="CD2B2F"/>
              </a:solidFill>
              <a:latin typeface="Bebas Neue Bold"/>
              <a:ea typeface="Bebas Neue Bold"/>
              <a:cs typeface="Bebas Neue Bold"/>
              <a:sym typeface="Bebas Neue Bold"/>
            </a:endParaRPr>
          </a:p>
        </p:txBody>
      </p:sp>
      <p:sp>
        <p:nvSpPr>
          <p:cNvPr id="9" name="Footer Placeholder 1">
            <a:extLst>
              <a:ext uri="{FF2B5EF4-FFF2-40B4-BE49-F238E27FC236}">
                <a16:creationId xmlns:a16="http://schemas.microsoft.com/office/drawing/2014/main" id="{0B0F2370-1AD8-6229-E2C1-D62BF7D36512}"/>
              </a:ext>
            </a:extLst>
          </p:cNvPr>
          <p:cNvSpPr>
            <a:spLocks noGrp="1"/>
          </p:cNvSpPr>
          <p:nvPr>
            <p:ph type="ftr" sz="quarter" idx="11"/>
          </p:nvPr>
        </p:nvSpPr>
        <p:spPr>
          <a:xfrm>
            <a:off x="4501216" y="9598147"/>
            <a:ext cx="3576626" cy="747215"/>
          </a:xfrm>
        </p:spPr>
        <p:txBody>
          <a:bodyPr/>
          <a:lstStyle/>
          <a:p>
            <a:pPr defTabSz="914490"/>
            <a:r>
              <a:rPr lang="en-GB" sz="2400">
                <a:solidFill>
                  <a:srgbClr val="DF676A"/>
                </a:solidFill>
                <a:latin typeface="Bebas Neue" panose="020B0606020202050201" pitchFamily="34" charset="0"/>
              </a:rPr>
              <a:t>Respect – excellence - kindness</a:t>
            </a:r>
          </a:p>
        </p:txBody>
      </p:sp>
      <p:sp>
        <p:nvSpPr>
          <p:cNvPr id="2" name="TextBox 1">
            <a:extLst>
              <a:ext uri="{FF2B5EF4-FFF2-40B4-BE49-F238E27FC236}">
                <a16:creationId xmlns:a16="http://schemas.microsoft.com/office/drawing/2014/main" id="{504C1958-2F26-946C-368B-23F9379E7BF3}"/>
              </a:ext>
            </a:extLst>
          </p:cNvPr>
          <p:cNvSpPr txBox="1"/>
          <p:nvPr/>
        </p:nvSpPr>
        <p:spPr>
          <a:xfrm>
            <a:off x="12616037" y="1846385"/>
            <a:ext cx="5319758" cy="76636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65" indent="-285765">
              <a:buFont typeface="Arial"/>
              <a:buChar char="•"/>
            </a:pPr>
            <a:r>
              <a:rPr lang="en-GB" sz="4800">
                <a:solidFill>
                  <a:schemeClr val="bg1"/>
                </a:solidFill>
                <a:ea typeface="Calibri"/>
                <a:cs typeface="Calibri"/>
              </a:rPr>
              <a:t>Learning through talk</a:t>
            </a:r>
            <a:endParaRPr lang="en-US" sz="4800">
              <a:solidFill>
                <a:schemeClr val="bg1"/>
              </a:solidFill>
              <a:ea typeface="Calibri"/>
              <a:cs typeface="Calibri"/>
            </a:endParaRPr>
          </a:p>
          <a:p>
            <a:endParaRPr lang="en-GB">
              <a:solidFill>
                <a:schemeClr val="bg1"/>
              </a:solidFill>
              <a:ea typeface="Calibri"/>
              <a:cs typeface="Calibri"/>
            </a:endParaRPr>
          </a:p>
          <a:p>
            <a:pPr marL="285765" indent="-285765">
              <a:buFont typeface="Arial"/>
              <a:buChar char="•"/>
            </a:pPr>
            <a:r>
              <a:rPr lang="en-GB" sz="4800">
                <a:solidFill>
                  <a:schemeClr val="bg1"/>
                </a:solidFill>
                <a:ea typeface="Calibri"/>
                <a:cs typeface="Calibri"/>
              </a:rPr>
              <a:t>Work in pairs or groups</a:t>
            </a:r>
          </a:p>
          <a:p>
            <a:endParaRPr lang="en-GB">
              <a:solidFill>
                <a:schemeClr val="bg1"/>
              </a:solidFill>
              <a:ea typeface="Calibri"/>
              <a:cs typeface="Calibri"/>
            </a:endParaRPr>
          </a:p>
          <a:p>
            <a:pPr marL="285765" indent="-285765">
              <a:buFont typeface="Arial"/>
              <a:buChar char="•"/>
            </a:pPr>
            <a:r>
              <a:rPr lang="en-GB" sz="4800">
                <a:solidFill>
                  <a:schemeClr val="bg1"/>
                </a:solidFill>
                <a:ea typeface="Calibri"/>
                <a:cs typeface="Calibri"/>
              </a:rPr>
              <a:t>Share ideas</a:t>
            </a:r>
          </a:p>
          <a:p>
            <a:endParaRPr lang="en-GB">
              <a:solidFill>
                <a:schemeClr val="bg1"/>
              </a:solidFill>
              <a:ea typeface="Calibri"/>
              <a:cs typeface="Calibri"/>
            </a:endParaRPr>
          </a:p>
          <a:p>
            <a:pPr marL="285765" indent="-285765">
              <a:buFont typeface="Arial"/>
              <a:buChar char="•"/>
            </a:pPr>
            <a:r>
              <a:rPr lang="en-GB" sz="4800">
                <a:solidFill>
                  <a:schemeClr val="bg1"/>
                </a:solidFill>
                <a:ea typeface="Calibri"/>
                <a:cs typeface="Calibri"/>
              </a:rPr>
              <a:t>Take turns</a:t>
            </a:r>
          </a:p>
          <a:p>
            <a:endParaRPr lang="en-GB">
              <a:solidFill>
                <a:schemeClr val="bg1"/>
              </a:solidFill>
              <a:ea typeface="Calibri"/>
              <a:cs typeface="Calibri"/>
            </a:endParaRPr>
          </a:p>
          <a:p>
            <a:pPr marL="285765" indent="-285765">
              <a:buFont typeface="Arial"/>
              <a:buChar char="•"/>
            </a:pPr>
            <a:r>
              <a:rPr lang="en-GB" sz="4800">
                <a:solidFill>
                  <a:schemeClr val="bg1"/>
                </a:solidFill>
                <a:ea typeface="Calibri"/>
                <a:cs typeface="Calibri"/>
              </a:rPr>
              <a:t>Ask questions</a:t>
            </a:r>
          </a:p>
          <a:p>
            <a:endParaRPr lang="en-GB">
              <a:solidFill>
                <a:schemeClr val="bg1"/>
              </a:solidFill>
              <a:ea typeface="Calibri"/>
              <a:cs typeface="Calibri"/>
            </a:endParaRPr>
          </a:p>
          <a:p>
            <a:pPr marL="285765" indent="-285765">
              <a:buFont typeface="Arial"/>
              <a:buChar char="•"/>
            </a:pPr>
            <a:r>
              <a:rPr lang="en-GB" sz="4800">
                <a:solidFill>
                  <a:schemeClr val="bg1"/>
                </a:solidFill>
                <a:ea typeface="Calibri"/>
                <a:cs typeface="Calibri"/>
              </a:rPr>
              <a:t>Active – not silent</a:t>
            </a:r>
            <a:endParaRPr lang="en-GB" sz="3600">
              <a:solidFill>
                <a:schemeClr val="bg1"/>
              </a:solidFill>
              <a:ea typeface="Calibri"/>
              <a:cs typeface="Calibri"/>
            </a:endParaRPr>
          </a:p>
          <a:p>
            <a:endParaRPr lang="en-GB">
              <a:ea typeface="Calibri"/>
              <a:cs typeface="Calibri"/>
            </a:endParaRPr>
          </a:p>
        </p:txBody>
      </p:sp>
    </p:spTree>
    <p:extLst>
      <p:ext uri="{BB962C8B-B14F-4D97-AF65-F5344CB8AC3E}">
        <p14:creationId xmlns:p14="http://schemas.microsoft.com/office/powerpoint/2010/main" val="2041412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3F0A9-BF09-028F-37BF-7863E89D2AC1}"/>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BF14928A-78FC-737F-DF5E-7ED471ECA8E4}"/>
              </a:ext>
            </a:extLst>
          </p:cNvPr>
          <p:cNvSpPr/>
          <p:nvPr/>
        </p:nvSpPr>
        <p:spPr>
          <a:xfrm>
            <a:off x="15942858" y="500166"/>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3"/>
            <a:stretch>
              <a:fillRect r="-434592"/>
            </a:stretch>
          </a:blipFill>
        </p:spPr>
        <p:txBody>
          <a:bodyPr/>
          <a:lstStyle/>
          <a:p>
            <a:pPr defTabSz="914490"/>
            <a:endParaRPr lang="en-GB">
              <a:solidFill>
                <a:prstClr val="black"/>
              </a:solidFill>
              <a:latin typeface="Calibri"/>
            </a:endParaRPr>
          </a:p>
        </p:txBody>
      </p:sp>
      <p:sp>
        <p:nvSpPr>
          <p:cNvPr id="32" name="TextBox 32">
            <a:extLst>
              <a:ext uri="{FF2B5EF4-FFF2-40B4-BE49-F238E27FC236}">
                <a16:creationId xmlns:a16="http://schemas.microsoft.com/office/drawing/2014/main" id="{D35ED721-681A-9789-8E75-626EDA101D73}"/>
              </a:ext>
            </a:extLst>
          </p:cNvPr>
          <p:cNvSpPr txBox="1"/>
          <p:nvPr/>
        </p:nvSpPr>
        <p:spPr>
          <a:xfrm>
            <a:off x="12473971" y="3077877"/>
            <a:ext cx="2156432" cy="865558"/>
          </a:xfrm>
          <a:prstGeom prst="rect">
            <a:avLst/>
          </a:prstGeom>
        </p:spPr>
        <p:txBody>
          <a:bodyPr wrap="square" lIns="0" tIns="0" rIns="0" bIns="0" rtlCol="0" anchor="t">
            <a:spAutoFit/>
          </a:bodyPr>
          <a:lstStyle/>
          <a:p>
            <a:pPr algn="ctr" defTabSz="914490">
              <a:lnSpc>
                <a:spcPts val="6997"/>
              </a:lnSpc>
            </a:pPr>
            <a:r>
              <a:rPr lang="en-US" sz="4998">
                <a:solidFill>
                  <a:srgbClr val="FFFFFF"/>
                </a:solidFill>
                <a:latin typeface="Bebas Neue"/>
                <a:ea typeface="Bebas Neue"/>
                <a:cs typeface="Bebas Neue"/>
                <a:sym typeface="Bebas Neue"/>
              </a:rPr>
              <a:t>Sub title</a:t>
            </a:r>
          </a:p>
        </p:txBody>
      </p:sp>
      <p:grpSp>
        <p:nvGrpSpPr>
          <p:cNvPr id="33" name="Group 33">
            <a:extLst>
              <a:ext uri="{FF2B5EF4-FFF2-40B4-BE49-F238E27FC236}">
                <a16:creationId xmlns:a16="http://schemas.microsoft.com/office/drawing/2014/main" id="{6D04C98C-3707-79F4-B59A-F22B66107981}"/>
              </a:ext>
            </a:extLst>
          </p:cNvPr>
          <p:cNvGrpSpPr/>
          <p:nvPr/>
        </p:nvGrpSpPr>
        <p:grpSpPr>
          <a:xfrm>
            <a:off x="12473972" y="4378166"/>
            <a:ext cx="2488382" cy="362022"/>
            <a:chOff x="0" y="-66675"/>
            <a:chExt cx="3317842" cy="482695"/>
          </a:xfrm>
        </p:grpSpPr>
        <p:sp>
          <p:nvSpPr>
            <p:cNvPr id="34" name="TextBox 34">
              <a:extLst>
                <a:ext uri="{FF2B5EF4-FFF2-40B4-BE49-F238E27FC236}">
                  <a16:creationId xmlns:a16="http://schemas.microsoft.com/office/drawing/2014/main" id="{192ACCA9-8690-C5EF-501D-10F876C9D9B9}"/>
                </a:ext>
              </a:extLst>
            </p:cNvPr>
            <p:cNvSpPr txBox="1"/>
            <p:nvPr/>
          </p:nvSpPr>
          <p:spPr>
            <a:xfrm>
              <a:off x="786628" y="-66675"/>
              <a:ext cx="2531214" cy="482695"/>
            </a:xfrm>
            <a:prstGeom prst="rect">
              <a:avLst/>
            </a:prstGeom>
          </p:spPr>
          <p:txBody>
            <a:bodyPr lIns="0" tIns="0" rIns="0" bIns="0" rtlCol="0" anchor="t">
              <a:spAutoFit/>
            </a:bodyPr>
            <a:lstStyle/>
            <a:p>
              <a:pPr defTabSz="914490">
                <a:lnSpc>
                  <a:spcPts val="3062"/>
                </a:lnSpc>
                <a:spcBef>
                  <a:spcPct val="0"/>
                </a:spcBef>
              </a:pPr>
              <a:r>
                <a:rPr lang="en-US" sz="2187">
                  <a:solidFill>
                    <a:srgbClr val="FFFFFF"/>
                  </a:solidFill>
                  <a:latin typeface="Helvetica"/>
                  <a:ea typeface="Helvetica"/>
                  <a:cs typeface="Helvetica"/>
                  <a:sym typeface="Helvetica"/>
                </a:rPr>
                <a:t>Bullet point</a:t>
              </a:r>
            </a:p>
          </p:txBody>
        </p:sp>
        <p:sp>
          <p:nvSpPr>
            <p:cNvPr id="35" name="Freeform 35">
              <a:extLst>
                <a:ext uri="{FF2B5EF4-FFF2-40B4-BE49-F238E27FC236}">
                  <a16:creationId xmlns:a16="http://schemas.microsoft.com/office/drawing/2014/main" id="{8CA9AECA-02A3-F510-8FF4-39BA9FD07C2E}"/>
                </a:ext>
              </a:extLst>
            </p:cNvPr>
            <p:cNvSpPr/>
            <p:nvPr/>
          </p:nvSpPr>
          <p:spPr>
            <a:xfrm>
              <a:off x="0" y="28854"/>
              <a:ext cx="325183" cy="380702"/>
            </a:xfrm>
            <a:custGeom>
              <a:avLst/>
              <a:gdLst/>
              <a:ahLst/>
              <a:cxnLst/>
              <a:rect l="l" t="t" r="r" b="b"/>
              <a:pathLst>
                <a:path w="325183" h="380702">
                  <a:moveTo>
                    <a:pt x="0" y="0"/>
                  </a:moveTo>
                  <a:lnTo>
                    <a:pt x="325183" y="0"/>
                  </a:lnTo>
                  <a:lnTo>
                    <a:pt x="325183" y="380702"/>
                  </a:lnTo>
                  <a:lnTo>
                    <a:pt x="0" y="38070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914490"/>
              <a:endParaRPr lang="en-GB">
                <a:solidFill>
                  <a:prstClr val="black"/>
                </a:solidFill>
                <a:latin typeface="Calibri"/>
              </a:endParaRPr>
            </a:p>
          </p:txBody>
        </p:sp>
      </p:grpSp>
      <p:grpSp>
        <p:nvGrpSpPr>
          <p:cNvPr id="36" name="Group 36">
            <a:extLst>
              <a:ext uri="{FF2B5EF4-FFF2-40B4-BE49-F238E27FC236}">
                <a16:creationId xmlns:a16="http://schemas.microsoft.com/office/drawing/2014/main" id="{F053C243-9495-7697-1355-3C5088A2C9B3}"/>
              </a:ext>
            </a:extLst>
          </p:cNvPr>
          <p:cNvGrpSpPr/>
          <p:nvPr/>
        </p:nvGrpSpPr>
        <p:grpSpPr>
          <a:xfrm>
            <a:off x="12473972" y="5090777"/>
            <a:ext cx="2488382" cy="362022"/>
            <a:chOff x="0" y="-66675"/>
            <a:chExt cx="3317842" cy="482695"/>
          </a:xfrm>
        </p:grpSpPr>
        <p:sp>
          <p:nvSpPr>
            <p:cNvPr id="37" name="TextBox 37">
              <a:extLst>
                <a:ext uri="{FF2B5EF4-FFF2-40B4-BE49-F238E27FC236}">
                  <a16:creationId xmlns:a16="http://schemas.microsoft.com/office/drawing/2014/main" id="{08EC2CC9-0E76-8086-AF0F-543CE07B97E5}"/>
                </a:ext>
              </a:extLst>
            </p:cNvPr>
            <p:cNvSpPr txBox="1"/>
            <p:nvPr/>
          </p:nvSpPr>
          <p:spPr>
            <a:xfrm>
              <a:off x="786628" y="-66675"/>
              <a:ext cx="2531214" cy="482695"/>
            </a:xfrm>
            <a:prstGeom prst="rect">
              <a:avLst/>
            </a:prstGeom>
          </p:spPr>
          <p:txBody>
            <a:bodyPr lIns="0" tIns="0" rIns="0" bIns="0" rtlCol="0" anchor="t">
              <a:spAutoFit/>
            </a:bodyPr>
            <a:lstStyle/>
            <a:p>
              <a:pPr defTabSz="914490">
                <a:lnSpc>
                  <a:spcPts val="3062"/>
                </a:lnSpc>
                <a:spcBef>
                  <a:spcPct val="0"/>
                </a:spcBef>
              </a:pPr>
              <a:r>
                <a:rPr lang="en-US" sz="2187">
                  <a:solidFill>
                    <a:srgbClr val="FFFFFF"/>
                  </a:solidFill>
                  <a:latin typeface="Helvetica"/>
                  <a:ea typeface="Helvetica"/>
                  <a:cs typeface="Helvetica"/>
                  <a:sym typeface="Helvetica"/>
                </a:rPr>
                <a:t>Bullet point</a:t>
              </a:r>
            </a:p>
          </p:txBody>
        </p:sp>
        <p:sp>
          <p:nvSpPr>
            <p:cNvPr id="38" name="Freeform 38">
              <a:extLst>
                <a:ext uri="{FF2B5EF4-FFF2-40B4-BE49-F238E27FC236}">
                  <a16:creationId xmlns:a16="http://schemas.microsoft.com/office/drawing/2014/main" id="{54B5DA74-203D-702B-B890-99ABC198709A}"/>
                </a:ext>
              </a:extLst>
            </p:cNvPr>
            <p:cNvSpPr/>
            <p:nvPr/>
          </p:nvSpPr>
          <p:spPr>
            <a:xfrm>
              <a:off x="0" y="28854"/>
              <a:ext cx="325183" cy="380702"/>
            </a:xfrm>
            <a:custGeom>
              <a:avLst/>
              <a:gdLst/>
              <a:ahLst/>
              <a:cxnLst/>
              <a:rect l="l" t="t" r="r" b="b"/>
              <a:pathLst>
                <a:path w="325183" h="380702">
                  <a:moveTo>
                    <a:pt x="0" y="0"/>
                  </a:moveTo>
                  <a:lnTo>
                    <a:pt x="325183" y="0"/>
                  </a:lnTo>
                  <a:lnTo>
                    <a:pt x="325183" y="380702"/>
                  </a:lnTo>
                  <a:lnTo>
                    <a:pt x="0" y="38070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914490"/>
              <a:endParaRPr lang="en-GB">
                <a:solidFill>
                  <a:prstClr val="black"/>
                </a:solidFill>
                <a:latin typeface="Calibri"/>
              </a:endParaRPr>
            </a:p>
          </p:txBody>
        </p:sp>
      </p:grpSp>
      <p:grpSp>
        <p:nvGrpSpPr>
          <p:cNvPr id="39" name="Group 39">
            <a:extLst>
              <a:ext uri="{FF2B5EF4-FFF2-40B4-BE49-F238E27FC236}">
                <a16:creationId xmlns:a16="http://schemas.microsoft.com/office/drawing/2014/main" id="{1B8A332B-5ED7-84FC-64DB-E580FC8A5797}"/>
              </a:ext>
            </a:extLst>
          </p:cNvPr>
          <p:cNvGrpSpPr/>
          <p:nvPr/>
        </p:nvGrpSpPr>
        <p:grpSpPr>
          <a:xfrm>
            <a:off x="12473972" y="5803391"/>
            <a:ext cx="2488382" cy="362022"/>
            <a:chOff x="0" y="-66675"/>
            <a:chExt cx="3317842" cy="482695"/>
          </a:xfrm>
        </p:grpSpPr>
        <p:sp>
          <p:nvSpPr>
            <p:cNvPr id="40" name="TextBox 40">
              <a:extLst>
                <a:ext uri="{FF2B5EF4-FFF2-40B4-BE49-F238E27FC236}">
                  <a16:creationId xmlns:a16="http://schemas.microsoft.com/office/drawing/2014/main" id="{CFA0E61A-E922-F2A9-54F1-F48DA40AC137}"/>
                </a:ext>
              </a:extLst>
            </p:cNvPr>
            <p:cNvSpPr txBox="1"/>
            <p:nvPr/>
          </p:nvSpPr>
          <p:spPr>
            <a:xfrm>
              <a:off x="786628" y="-66675"/>
              <a:ext cx="2531214" cy="482695"/>
            </a:xfrm>
            <a:prstGeom prst="rect">
              <a:avLst/>
            </a:prstGeom>
          </p:spPr>
          <p:txBody>
            <a:bodyPr lIns="0" tIns="0" rIns="0" bIns="0" rtlCol="0" anchor="t">
              <a:spAutoFit/>
            </a:bodyPr>
            <a:lstStyle/>
            <a:p>
              <a:pPr defTabSz="914490">
                <a:lnSpc>
                  <a:spcPts val="3062"/>
                </a:lnSpc>
                <a:spcBef>
                  <a:spcPct val="0"/>
                </a:spcBef>
              </a:pPr>
              <a:r>
                <a:rPr lang="en-US" sz="2187">
                  <a:solidFill>
                    <a:srgbClr val="FFFFFF"/>
                  </a:solidFill>
                  <a:latin typeface="Helvetica"/>
                  <a:ea typeface="Helvetica"/>
                  <a:cs typeface="Helvetica"/>
                  <a:sym typeface="Helvetica"/>
                </a:rPr>
                <a:t>Bullet point</a:t>
              </a:r>
            </a:p>
          </p:txBody>
        </p:sp>
        <p:sp>
          <p:nvSpPr>
            <p:cNvPr id="41" name="Freeform 41">
              <a:extLst>
                <a:ext uri="{FF2B5EF4-FFF2-40B4-BE49-F238E27FC236}">
                  <a16:creationId xmlns:a16="http://schemas.microsoft.com/office/drawing/2014/main" id="{B2232EA8-4DF7-3046-F129-C5988B5CC0B3}"/>
                </a:ext>
              </a:extLst>
            </p:cNvPr>
            <p:cNvSpPr/>
            <p:nvPr/>
          </p:nvSpPr>
          <p:spPr>
            <a:xfrm>
              <a:off x="0" y="28854"/>
              <a:ext cx="325183" cy="380702"/>
            </a:xfrm>
            <a:custGeom>
              <a:avLst/>
              <a:gdLst/>
              <a:ahLst/>
              <a:cxnLst/>
              <a:rect l="l" t="t" r="r" b="b"/>
              <a:pathLst>
                <a:path w="325183" h="380702">
                  <a:moveTo>
                    <a:pt x="0" y="0"/>
                  </a:moveTo>
                  <a:lnTo>
                    <a:pt x="325183" y="0"/>
                  </a:lnTo>
                  <a:lnTo>
                    <a:pt x="325183" y="380702"/>
                  </a:lnTo>
                  <a:lnTo>
                    <a:pt x="0" y="38070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914490"/>
              <a:endParaRPr lang="en-GB">
                <a:solidFill>
                  <a:prstClr val="black"/>
                </a:solidFill>
                <a:latin typeface="Calibri"/>
              </a:endParaRPr>
            </a:p>
          </p:txBody>
        </p:sp>
      </p:grpSp>
      <p:grpSp>
        <p:nvGrpSpPr>
          <p:cNvPr id="42" name="Group 42">
            <a:extLst>
              <a:ext uri="{FF2B5EF4-FFF2-40B4-BE49-F238E27FC236}">
                <a16:creationId xmlns:a16="http://schemas.microsoft.com/office/drawing/2014/main" id="{E73B8AC4-0D0F-3B69-4D5B-A29319C92658}"/>
              </a:ext>
            </a:extLst>
          </p:cNvPr>
          <p:cNvGrpSpPr/>
          <p:nvPr/>
        </p:nvGrpSpPr>
        <p:grpSpPr>
          <a:xfrm>
            <a:off x="12473972" y="6516002"/>
            <a:ext cx="2488382" cy="362022"/>
            <a:chOff x="0" y="-66675"/>
            <a:chExt cx="3317842" cy="482695"/>
          </a:xfrm>
        </p:grpSpPr>
        <p:sp>
          <p:nvSpPr>
            <p:cNvPr id="43" name="TextBox 43">
              <a:extLst>
                <a:ext uri="{FF2B5EF4-FFF2-40B4-BE49-F238E27FC236}">
                  <a16:creationId xmlns:a16="http://schemas.microsoft.com/office/drawing/2014/main" id="{C4A97602-7F44-66E1-4C0E-DA67C5C4F94F}"/>
                </a:ext>
              </a:extLst>
            </p:cNvPr>
            <p:cNvSpPr txBox="1"/>
            <p:nvPr/>
          </p:nvSpPr>
          <p:spPr>
            <a:xfrm>
              <a:off x="786628" y="-66675"/>
              <a:ext cx="2531214" cy="482695"/>
            </a:xfrm>
            <a:prstGeom prst="rect">
              <a:avLst/>
            </a:prstGeom>
          </p:spPr>
          <p:txBody>
            <a:bodyPr lIns="0" tIns="0" rIns="0" bIns="0" rtlCol="0" anchor="t">
              <a:spAutoFit/>
            </a:bodyPr>
            <a:lstStyle/>
            <a:p>
              <a:pPr defTabSz="914490">
                <a:lnSpc>
                  <a:spcPts val="3062"/>
                </a:lnSpc>
                <a:spcBef>
                  <a:spcPct val="0"/>
                </a:spcBef>
              </a:pPr>
              <a:r>
                <a:rPr lang="en-US" sz="2187">
                  <a:solidFill>
                    <a:srgbClr val="FFFFFF"/>
                  </a:solidFill>
                  <a:latin typeface="Helvetica"/>
                  <a:ea typeface="Helvetica"/>
                  <a:cs typeface="Helvetica"/>
                  <a:sym typeface="Helvetica"/>
                </a:rPr>
                <a:t>Bullet point</a:t>
              </a:r>
            </a:p>
          </p:txBody>
        </p:sp>
        <p:sp>
          <p:nvSpPr>
            <p:cNvPr id="44" name="Freeform 44">
              <a:extLst>
                <a:ext uri="{FF2B5EF4-FFF2-40B4-BE49-F238E27FC236}">
                  <a16:creationId xmlns:a16="http://schemas.microsoft.com/office/drawing/2014/main" id="{ACB0FE75-3332-3626-9F08-CED0E6A48102}"/>
                </a:ext>
              </a:extLst>
            </p:cNvPr>
            <p:cNvSpPr/>
            <p:nvPr/>
          </p:nvSpPr>
          <p:spPr>
            <a:xfrm>
              <a:off x="0" y="28854"/>
              <a:ext cx="325183" cy="380702"/>
            </a:xfrm>
            <a:custGeom>
              <a:avLst/>
              <a:gdLst/>
              <a:ahLst/>
              <a:cxnLst/>
              <a:rect l="l" t="t" r="r" b="b"/>
              <a:pathLst>
                <a:path w="325183" h="380702">
                  <a:moveTo>
                    <a:pt x="0" y="0"/>
                  </a:moveTo>
                  <a:lnTo>
                    <a:pt x="325183" y="0"/>
                  </a:lnTo>
                  <a:lnTo>
                    <a:pt x="325183" y="380702"/>
                  </a:lnTo>
                  <a:lnTo>
                    <a:pt x="0" y="38070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914490"/>
              <a:endParaRPr lang="en-GB">
                <a:solidFill>
                  <a:prstClr val="black"/>
                </a:solidFill>
                <a:latin typeface="Calibri"/>
              </a:endParaRPr>
            </a:p>
          </p:txBody>
        </p:sp>
      </p:grpSp>
      <p:grpSp>
        <p:nvGrpSpPr>
          <p:cNvPr id="46" name="Group 2">
            <a:extLst>
              <a:ext uri="{FF2B5EF4-FFF2-40B4-BE49-F238E27FC236}">
                <a16:creationId xmlns:a16="http://schemas.microsoft.com/office/drawing/2014/main" id="{BEAF03CD-BAC4-4904-7F31-5D8E7C44E687}"/>
              </a:ext>
            </a:extLst>
          </p:cNvPr>
          <p:cNvGrpSpPr>
            <a:grpSpLocks noGrp="1" noUngrp="1" noRot="1" noMove="1" noResize="1"/>
          </p:cNvGrpSpPr>
          <p:nvPr/>
        </p:nvGrpSpPr>
        <p:grpSpPr>
          <a:xfrm>
            <a:off x="11430002" y="-2169916"/>
            <a:ext cx="6905624" cy="12475826"/>
            <a:chOff x="0" y="-57150"/>
            <a:chExt cx="4901679" cy="328581"/>
          </a:xfrm>
        </p:grpSpPr>
        <p:sp>
          <p:nvSpPr>
            <p:cNvPr id="47" name="Freeform 3">
              <a:extLst>
                <a:ext uri="{FF2B5EF4-FFF2-40B4-BE49-F238E27FC236}">
                  <a16:creationId xmlns:a16="http://schemas.microsoft.com/office/drawing/2014/main" id="{E3D21321-D073-8878-E2A0-503E7E8DF0B1}"/>
                </a:ext>
              </a:extLst>
            </p:cNvPr>
            <p:cNvSpPr>
              <a:spLocks/>
            </p:cNvSpPr>
            <p:nvPr/>
          </p:nvSpPr>
          <p:spPr>
            <a:xfrm>
              <a:off x="486787" y="0"/>
              <a:ext cx="4414892" cy="271431"/>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pPr defTabSz="914490"/>
              <a:endParaRPr lang="en-GB">
                <a:solidFill>
                  <a:prstClr val="black"/>
                </a:solidFill>
                <a:latin typeface="Calibri"/>
              </a:endParaRPr>
            </a:p>
          </p:txBody>
        </p:sp>
        <p:sp>
          <p:nvSpPr>
            <p:cNvPr id="48" name="TextBox 4">
              <a:extLst>
                <a:ext uri="{FF2B5EF4-FFF2-40B4-BE49-F238E27FC236}">
                  <a16:creationId xmlns:a16="http://schemas.microsoft.com/office/drawing/2014/main" id="{5E0C9B87-9826-C525-98D0-D82423ED979F}"/>
                </a:ext>
              </a:extLst>
            </p:cNvPr>
            <p:cNvSpPr txBox="1">
              <a:spLocks noGrp="1" noRot="1" noMove="1" noResize="1" noEditPoints="1" noAdjustHandles="1" noChangeArrowheads="1" noChangeShapeType="1"/>
            </p:cNvSpPr>
            <p:nvPr/>
          </p:nvSpPr>
          <p:spPr>
            <a:xfrm>
              <a:off x="0" y="-57150"/>
              <a:ext cx="4867875" cy="328083"/>
            </a:xfrm>
            <a:prstGeom prst="rect">
              <a:avLst/>
            </a:prstGeom>
          </p:spPr>
          <p:txBody>
            <a:bodyPr lIns="50801" tIns="50801" rIns="50801" bIns="50801" rtlCol="0" anchor="ctr"/>
            <a:lstStyle/>
            <a:p>
              <a:pPr algn="ctr" defTabSz="914490">
                <a:lnSpc>
                  <a:spcPts val="2660"/>
                </a:lnSpc>
              </a:pPr>
              <a:endParaRPr>
                <a:solidFill>
                  <a:prstClr val="black"/>
                </a:solidFill>
                <a:latin typeface="Calibri"/>
              </a:endParaRPr>
            </a:p>
          </p:txBody>
        </p:sp>
      </p:grpSp>
      <p:pic>
        <p:nvPicPr>
          <p:cNvPr id="58" name="Picture 57" descr="A black and white sign&#10;&#10;AI-generated content may be incorrect.">
            <a:extLst>
              <a:ext uri="{FF2B5EF4-FFF2-40B4-BE49-F238E27FC236}">
                <a16:creationId xmlns:a16="http://schemas.microsoft.com/office/drawing/2014/main" id="{B7BD6DE3-A9C0-76D5-2D1D-9F4A70DEBEA6}"/>
              </a:ext>
            </a:extLst>
          </p:cNvPr>
          <p:cNvPicPr>
            <a:picLocks noGrp="1" noRot="1" noChangeAspect="1" noMove="1" noResize="1" noEditPoints="1" noAdjustHandles="1" noChangeArrowheads="1" noChangeShapeType="1" noCrop="1"/>
          </p:cNvPicPr>
          <p:nvPr/>
        </p:nvPicPr>
        <p:blipFill>
          <a:blip r:embed="rId6" cstate="print">
            <a:extLst>
              <a:ext uri="{28A0092B-C50C-407E-A947-70E740481C1C}">
                <a14:useLocalDpi xmlns:a14="http://schemas.microsoft.com/office/drawing/2010/main" val="0"/>
              </a:ext>
            </a:extLst>
          </a:blip>
          <a:srcRect t="19311"/>
          <a:stretch/>
        </p:blipFill>
        <p:spPr>
          <a:xfrm>
            <a:off x="13768168" y="571502"/>
            <a:ext cx="4233713" cy="1383476"/>
          </a:xfrm>
          <a:prstGeom prst="rect">
            <a:avLst/>
          </a:prstGeom>
        </p:spPr>
      </p:pic>
      <p:pic>
        <p:nvPicPr>
          <p:cNvPr id="62" name="Picture 61" descr="A black background with white text&#10;&#10;AI-generated content may be incorrect.">
            <a:extLst>
              <a:ext uri="{FF2B5EF4-FFF2-40B4-BE49-F238E27FC236}">
                <a16:creationId xmlns:a16="http://schemas.microsoft.com/office/drawing/2014/main" id="{20249512-68A1-AE56-0E5B-D744593E885F}"/>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Lst>
          </a:blip>
          <a:stretch>
            <a:fillRect/>
          </a:stretch>
        </p:blipFill>
        <p:spPr>
          <a:xfrm>
            <a:off x="16278225" y="9510902"/>
            <a:ext cx="1662297" cy="593921"/>
          </a:xfrm>
          <a:prstGeom prst="rect">
            <a:avLst/>
          </a:prstGeom>
        </p:spPr>
      </p:pic>
      <p:pic>
        <p:nvPicPr>
          <p:cNvPr id="63" name="Picture 62" descr="A blue square with white text and yellow people&#10;&#10;AI-generated content may be incorrect.">
            <a:extLst>
              <a:ext uri="{FF2B5EF4-FFF2-40B4-BE49-F238E27FC236}">
                <a16:creationId xmlns:a16="http://schemas.microsoft.com/office/drawing/2014/main" id="{1A4F35B0-BE1C-1590-455E-87D2B3C321F5}"/>
              </a:ext>
            </a:extLst>
          </p:cNvPr>
          <p:cNvPicPr>
            <a:picLocks noGrp="1" noRot="1" noChangeAspect="1" noMove="1" noResize="1" noEditPoints="1" noAdjustHandles="1" noChangeArrowheads="1" noChangeShapeType="1" noCrop="1"/>
          </p:cNvPicPr>
          <p:nvPr/>
        </p:nvPicPr>
        <p:blipFill>
          <a:blip r:embed="rId8" cstate="print">
            <a:extLst>
              <a:ext uri="{28A0092B-C50C-407E-A947-70E740481C1C}">
                <a14:useLocalDpi xmlns:a14="http://schemas.microsoft.com/office/drawing/2010/main" val="0"/>
              </a:ext>
            </a:extLst>
          </a:blip>
          <a:stretch>
            <a:fillRect/>
          </a:stretch>
        </p:blipFill>
        <p:spPr>
          <a:xfrm>
            <a:off x="4" y="9284857"/>
            <a:ext cx="838199" cy="838199"/>
          </a:xfrm>
          <a:prstGeom prst="rect">
            <a:avLst/>
          </a:prstGeom>
        </p:spPr>
      </p:pic>
      <p:sp>
        <p:nvSpPr>
          <p:cNvPr id="2" name="Footer Placeholder 1">
            <a:extLst>
              <a:ext uri="{FF2B5EF4-FFF2-40B4-BE49-F238E27FC236}">
                <a16:creationId xmlns:a16="http://schemas.microsoft.com/office/drawing/2014/main" id="{9C0238ED-FF59-F9E9-679F-66271C48B847}"/>
              </a:ext>
            </a:extLst>
          </p:cNvPr>
          <p:cNvSpPr>
            <a:spLocks noGrp="1"/>
          </p:cNvSpPr>
          <p:nvPr>
            <p:ph type="ftr" sz="quarter" idx="11"/>
          </p:nvPr>
        </p:nvSpPr>
        <p:spPr>
          <a:xfrm>
            <a:off x="4501216" y="9731215"/>
            <a:ext cx="3576626" cy="747215"/>
          </a:xfrm>
        </p:spPr>
        <p:txBody>
          <a:bodyPr/>
          <a:lstStyle/>
          <a:p>
            <a:pPr defTabSz="914490"/>
            <a:r>
              <a:rPr lang="en-GB" sz="2400">
                <a:solidFill>
                  <a:srgbClr val="DF676A"/>
                </a:solidFill>
                <a:latin typeface="Bebas Neue" panose="020B0606020202050201" pitchFamily="34" charset="0"/>
              </a:rPr>
              <a:t>Respect – excellence - kindness</a:t>
            </a:r>
          </a:p>
        </p:txBody>
      </p:sp>
      <p:pic>
        <p:nvPicPr>
          <p:cNvPr id="7" name="Picture 6">
            <a:extLst>
              <a:ext uri="{FF2B5EF4-FFF2-40B4-BE49-F238E27FC236}">
                <a16:creationId xmlns:a16="http://schemas.microsoft.com/office/drawing/2014/main" id="{7EE2B1E6-E27D-5D63-A9EB-0EC4B8A1A605}"/>
              </a:ext>
            </a:extLst>
          </p:cNvPr>
          <p:cNvPicPr>
            <a:picLocks noChangeAspect="1"/>
          </p:cNvPicPr>
          <p:nvPr/>
        </p:nvPicPr>
        <p:blipFill>
          <a:blip r:embed="rId9"/>
          <a:stretch>
            <a:fillRect/>
          </a:stretch>
        </p:blipFill>
        <p:spPr>
          <a:xfrm>
            <a:off x="926465" y="1868797"/>
            <a:ext cx="10180925" cy="6802496"/>
          </a:xfrm>
          <a:prstGeom prst="rect">
            <a:avLst/>
          </a:prstGeom>
        </p:spPr>
      </p:pic>
      <p:sp>
        <p:nvSpPr>
          <p:cNvPr id="14" name="TextBox 6">
            <a:extLst>
              <a:ext uri="{FF2B5EF4-FFF2-40B4-BE49-F238E27FC236}">
                <a16:creationId xmlns:a16="http://schemas.microsoft.com/office/drawing/2014/main" id="{639B7081-5754-CB83-2018-BD3B23F67EC4}"/>
              </a:ext>
            </a:extLst>
          </p:cNvPr>
          <p:cNvSpPr txBox="1"/>
          <p:nvPr/>
        </p:nvSpPr>
        <p:spPr>
          <a:xfrm>
            <a:off x="2785969" y="902581"/>
            <a:ext cx="6183938" cy="1411284"/>
          </a:xfrm>
          <a:prstGeom prst="rect">
            <a:avLst/>
          </a:prstGeom>
        </p:spPr>
        <p:txBody>
          <a:bodyPr wrap="square" lIns="0" tIns="0" rIns="0" bIns="0" rtlCol="0" anchor="t">
            <a:spAutoFit/>
          </a:bodyPr>
          <a:lstStyle/>
          <a:p>
            <a:pPr algn="ctr" defTabSz="914490">
              <a:lnSpc>
                <a:spcPts val="12015"/>
              </a:lnSpc>
            </a:pPr>
            <a:r>
              <a:rPr lang="en-US" sz="7200" b="1">
                <a:solidFill>
                  <a:srgbClr val="CD2B2F"/>
                </a:solidFill>
                <a:latin typeface="Verdana" panose="020B0604030504040204" pitchFamily="34" charset="0"/>
                <a:ea typeface="Verdana" panose="020B0604030504040204" pitchFamily="34" charset="0"/>
                <a:sym typeface="Bebas Neue Bold"/>
              </a:rPr>
              <a:t>Climate 3</a:t>
            </a:r>
            <a:endParaRPr lang="en-US" sz="10800" b="1">
              <a:solidFill>
                <a:srgbClr val="CD2B2F"/>
              </a:solidFill>
              <a:latin typeface="Bebas Neue Bold"/>
              <a:ea typeface="Bebas Neue Bold"/>
              <a:cs typeface="Bebas Neue Bold"/>
              <a:sym typeface="Bebas Neue Bold"/>
            </a:endParaRPr>
          </a:p>
        </p:txBody>
      </p:sp>
      <p:sp>
        <p:nvSpPr>
          <p:cNvPr id="30" name="TextBox 29">
            <a:extLst>
              <a:ext uri="{FF2B5EF4-FFF2-40B4-BE49-F238E27FC236}">
                <a16:creationId xmlns:a16="http://schemas.microsoft.com/office/drawing/2014/main" id="{89C1E408-CC92-B744-062E-62B23AC2B87A}"/>
              </a:ext>
            </a:extLst>
          </p:cNvPr>
          <p:cNvSpPr txBox="1"/>
          <p:nvPr/>
        </p:nvSpPr>
        <p:spPr>
          <a:xfrm>
            <a:off x="12530271" y="1559607"/>
            <a:ext cx="5405214" cy="86792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29" indent="-571529">
              <a:buFont typeface="Arial"/>
              <a:buChar char="•"/>
            </a:pPr>
            <a:r>
              <a:rPr lang="en-GB" sz="4800">
                <a:solidFill>
                  <a:schemeClr val="bg1"/>
                </a:solidFill>
                <a:ea typeface="Calibri"/>
                <a:cs typeface="Calibri"/>
              </a:rPr>
              <a:t>Learning independently</a:t>
            </a:r>
            <a:endParaRPr lang="en-US" sz="4800">
              <a:solidFill>
                <a:schemeClr val="bg1"/>
              </a:solidFill>
              <a:ea typeface="Calibri"/>
              <a:cs typeface="Calibri"/>
            </a:endParaRPr>
          </a:p>
          <a:p>
            <a:endParaRPr lang="en-GB">
              <a:solidFill>
                <a:schemeClr val="bg1"/>
              </a:solidFill>
              <a:ea typeface="Calibri"/>
              <a:cs typeface="Calibri"/>
            </a:endParaRPr>
          </a:p>
          <a:p>
            <a:pPr marL="571529" indent="-571529">
              <a:buFont typeface="Arial"/>
              <a:buChar char="•"/>
            </a:pPr>
            <a:r>
              <a:rPr lang="en-GB" sz="4800">
                <a:solidFill>
                  <a:schemeClr val="bg1"/>
                </a:solidFill>
                <a:ea typeface="Calibri"/>
                <a:cs typeface="Calibri"/>
              </a:rPr>
              <a:t>Space to think</a:t>
            </a:r>
          </a:p>
          <a:p>
            <a:endParaRPr lang="en-GB">
              <a:solidFill>
                <a:schemeClr val="bg1"/>
              </a:solidFill>
              <a:ea typeface="Calibri"/>
              <a:cs typeface="Calibri"/>
            </a:endParaRPr>
          </a:p>
          <a:p>
            <a:pPr marL="571529" indent="-571529">
              <a:buFont typeface="Arial"/>
              <a:buChar char="•"/>
            </a:pPr>
            <a:r>
              <a:rPr lang="en-GB" sz="4800">
                <a:solidFill>
                  <a:schemeClr val="bg1"/>
                </a:solidFill>
                <a:ea typeface="Calibri"/>
                <a:cs typeface="Calibri"/>
              </a:rPr>
              <a:t>Challenging work</a:t>
            </a:r>
          </a:p>
          <a:p>
            <a:endParaRPr lang="en-GB">
              <a:solidFill>
                <a:schemeClr val="bg1"/>
              </a:solidFill>
              <a:ea typeface="Calibri"/>
              <a:cs typeface="Calibri"/>
            </a:endParaRPr>
          </a:p>
          <a:p>
            <a:pPr marL="571529" indent="-571529">
              <a:buFont typeface="Arial"/>
              <a:buChar char="•"/>
            </a:pPr>
            <a:r>
              <a:rPr lang="en-GB" sz="4800">
                <a:solidFill>
                  <a:schemeClr val="bg1"/>
                </a:solidFill>
                <a:ea typeface="Calibri"/>
                <a:cs typeface="Calibri"/>
              </a:rPr>
              <a:t>Working hard</a:t>
            </a:r>
          </a:p>
          <a:p>
            <a:endParaRPr lang="en-GB">
              <a:solidFill>
                <a:schemeClr val="bg1"/>
              </a:solidFill>
              <a:ea typeface="Calibri"/>
              <a:cs typeface="Calibri"/>
            </a:endParaRPr>
          </a:p>
          <a:p>
            <a:pPr marL="571529" indent="-571529">
              <a:buFont typeface="Arial"/>
              <a:buChar char="•"/>
            </a:pPr>
            <a:r>
              <a:rPr lang="en-GB" sz="4800">
                <a:solidFill>
                  <a:schemeClr val="bg1"/>
                </a:solidFill>
                <a:ea typeface="Calibri"/>
                <a:cs typeface="Calibri"/>
              </a:rPr>
              <a:t>Showing resilience</a:t>
            </a:r>
          </a:p>
          <a:p>
            <a:endParaRPr lang="en-GB">
              <a:solidFill>
                <a:schemeClr val="bg1"/>
              </a:solidFill>
              <a:ea typeface="Calibri"/>
              <a:cs typeface="Calibri"/>
            </a:endParaRPr>
          </a:p>
          <a:p>
            <a:pPr marL="571529" indent="-571529">
              <a:buFont typeface="Arial"/>
              <a:buChar char="•"/>
            </a:pPr>
            <a:r>
              <a:rPr lang="en-GB" sz="4800">
                <a:solidFill>
                  <a:schemeClr val="bg1"/>
                </a:solidFill>
                <a:ea typeface="Calibri"/>
                <a:cs typeface="Calibri"/>
              </a:rPr>
              <a:t>Making connections to the wider world</a:t>
            </a:r>
          </a:p>
          <a:p>
            <a:endParaRPr lang="en-GB">
              <a:ea typeface="Calibri"/>
              <a:cs typeface="Calibri"/>
            </a:endParaRPr>
          </a:p>
          <a:p>
            <a:endParaRPr lang="en-GB">
              <a:ea typeface="Calibri"/>
              <a:cs typeface="Calibri"/>
            </a:endParaRPr>
          </a:p>
        </p:txBody>
      </p:sp>
    </p:spTree>
    <p:extLst>
      <p:ext uri="{BB962C8B-B14F-4D97-AF65-F5344CB8AC3E}">
        <p14:creationId xmlns:p14="http://schemas.microsoft.com/office/powerpoint/2010/main" val="2500900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56A56D1-9BF1-4F99-93F1-B4EF92D8D45A}"/>
              </a:ext>
            </a:extLst>
          </p:cNvPr>
          <p:cNvSpPr>
            <a:spLocks noGrp="1"/>
          </p:cNvSpPr>
          <p:nvPr>
            <p:ph type="sldNum" sz="quarter" idx="12"/>
          </p:nvPr>
        </p:nvSpPr>
        <p:spPr/>
        <p:txBody>
          <a:bodyPr vert="horz" lIns="137160" tIns="68580" rIns="137160" bIns="68580" rtlCol="0" anchor="ctr">
            <a:normAutofit/>
          </a:bodyPr>
          <a:lstStyle/>
          <a:p>
            <a:pPr defTabSz="685800">
              <a:spcAft>
                <a:spcPts val="900"/>
              </a:spcAft>
              <a:defRPr/>
            </a:pPr>
            <a:fld id="{3A98EE3D-8CD1-4C3F-BD1C-C98C9596463C}" type="slidenum">
              <a:rPr lang="en-US" sz="1350">
                <a:solidFill>
                  <a:srgbClr val="FFFFFF"/>
                </a:solidFill>
                <a:latin typeface="Gill Sans MT" panose="020B0502020104020203"/>
              </a:rPr>
              <a:pPr defTabSz="685800">
                <a:spcAft>
                  <a:spcPts val="900"/>
                </a:spcAft>
                <a:defRPr/>
              </a:pPr>
              <a:t>22</a:t>
            </a:fld>
            <a:endParaRPr lang="en-US" sz="1350">
              <a:solidFill>
                <a:srgbClr val="FFFFFF"/>
              </a:solidFill>
              <a:latin typeface="Gill Sans MT" panose="020B0502020104020203"/>
            </a:endParaRPr>
          </a:p>
        </p:txBody>
      </p:sp>
      <p:sp>
        <p:nvSpPr>
          <p:cNvPr id="4" name="Footer Placeholder 3">
            <a:extLst>
              <a:ext uri="{FF2B5EF4-FFF2-40B4-BE49-F238E27FC236}">
                <a16:creationId xmlns:a16="http://schemas.microsoft.com/office/drawing/2014/main" id="{94E186FA-5C4C-4ED3-90C4-8DB38BD9C85F}"/>
              </a:ext>
            </a:extLst>
          </p:cNvPr>
          <p:cNvSpPr>
            <a:spLocks noGrp="1"/>
          </p:cNvSpPr>
          <p:nvPr>
            <p:ph type="ftr" sz="quarter" idx="11"/>
          </p:nvPr>
        </p:nvSpPr>
        <p:spPr/>
        <p:txBody>
          <a:bodyPr vert="horz" lIns="137160" tIns="68580" rIns="137160" bIns="68580" rtlCol="0" anchor="ctr">
            <a:normAutofit/>
          </a:bodyPr>
          <a:lstStyle/>
          <a:p>
            <a:pPr algn="l" defTabSz="685800">
              <a:spcAft>
                <a:spcPts val="900"/>
              </a:spcAft>
              <a:defRPr/>
            </a:pPr>
            <a:r>
              <a:rPr lang="en-US" sz="1350" cap="all">
                <a:solidFill>
                  <a:srgbClr val="FFFFFF">
                    <a:lumMod val="85000"/>
                    <a:alpha val="75000"/>
                  </a:srgbClr>
                </a:solidFill>
                <a:latin typeface="Gill Sans MT" panose="020B0502020104020203"/>
              </a:rPr>
              <a:t>Options evening 2022</a:t>
            </a:r>
          </a:p>
        </p:txBody>
      </p:sp>
      <p:sp>
        <p:nvSpPr>
          <p:cNvPr id="12" name="Rectangle 11">
            <a:extLst>
              <a:ext uri="{FF2B5EF4-FFF2-40B4-BE49-F238E27FC236}">
                <a16:creationId xmlns:a16="http://schemas.microsoft.com/office/drawing/2014/main" id="{375DD4D1-F009-4D7B-B4DC-3B3EB7AE603C}"/>
              </a:ext>
            </a:extLst>
          </p:cNvPr>
          <p:cNvSpPr/>
          <p:nvPr/>
        </p:nvSpPr>
        <p:spPr>
          <a:xfrm>
            <a:off x="783702" y="582696"/>
            <a:ext cx="5554980" cy="140400"/>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1371600">
              <a:defRPr/>
            </a:pPr>
            <a:endParaRPr lang="en-GB" sz="2700">
              <a:solidFill>
                <a:srgbClr val="FFFFFF"/>
              </a:solidFill>
              <a:latin typeface="Gill Sans MT" panose="020B0502020104020203"/>
            </a:endParaRPr>
          </a:p>
        </p:txBody>
      </p:sp>
      <p:sp>
        <p:nvSpPr>
          <p:cNvPr id="15" name="Title 3">
            <a:extLst>
              <a:ext uri="{FF2B5EF4-FFF2-40B4-BE49-F238E27FC236}">
                <a16:creationId xmlns:a16="http://schemas.microsoft.com/office/drawing/2014/main" id="{1B53E3DA-6458-4246-9A29-4BE92CA12A58}"/>
              </a:ext>
            </a:extLst>
          </p:cNvPr>
          <p:cNvSpPr txBox="1">
            <a:spLocks/>
          </p:cNvSpPr>
          <p:nvPr/>
        </p:nvSpPr>
        <p:spPr>
          <a:xfrm>
            <a:off x="218880" y="466181"/>
            <a:ext cx="8925120" cy="9238124"/>
          </a:xfrm>
          <a:prstGeom prst="rect">
            <a:avLst/>
          </a:prstGeom>
        </p:spPr>
        <p:txBody>
          <a:bodyPr vert="horz" lIns="137160" tIns="68580" rIns="137160" bIns="68580" rtlCol="0" anchor="b">
            <a:noAutofit/>
          </a:bodyPr>
          <a:lst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85800">
              <a:defRPr/>
            </a:pPr>
            <a:endParaRPr lang="en-US" sz="3000">
              <a:solidFill>
                <a:srgbClr val="000000">
                  <a:lumMod val="75000"/>
                  <a:lumOff val="25000"/>
                </a:srgbClr>
              </a:solidFill>
              <a:latin typeface="Gill Sans MT" panose="020B0502020104020203"/>
            </a:endParaRPr>
          </a:p>
          <a:p>
            <a:pPr defTabSz="685800">
              <a:defRPr/>
            </a:pPr>
            <a:r>
              <a:rPr lang="en-GB" sz="3000" b="1" cap="none" err="1">
                <a:solidFill>
                  <a:srgbClr val="808284"/>
                </a:solidFill>
                <a:latin typeface="Open Sans" panose="020B0606030504020204" pitchFamily="34" charset="0"/>
              </a:rPr>
              <a:t>Mychildatschool</a:t>
            </a:r>
            <a:r>
              <a:rPr lang="en-GB" sz="3000" b="1" cap="none">
                <a:solidFill>
                  <a:srgbClr val="808284"/>
                </a:solidFill>
                <a:latin typeface="Open Sans" panose="020B0606030504020204" pitchFamily="34" charset="0"/>
              </a:rPr>
              <a:t> (MCAS)</a:t>
            </a:r>
            <a:r>
              <a:rPr lang="en-GB" sz="3000" cap="none">
                <a:solidFill>
                  <a:srgbClr val="808284"/>
                </a:solidFill>
                <a:latin typeface="Open Sans" panose="020B0606030504020204" pitchFamily="34" charset="0"/>
              </a:rPr>
              <a:t> is a FREE app that enables parents to view their child’s performance at school in real time.</a:t>
            </a:r>
          </a:p>
          <a:p>
            <a:pPr defTabSz="685800">
              <a:defRPr/>
            </a:pPr>
            <a:r>
              <a:rPr lang="en-GB" sz="3000" cap="none">
                <a:solidFill>
                  <a:srgbClr val="808284"/>
                </a:solidFill>
                <a:latin typeface="Open Sans" panose="020B0606030504020204" pitchFamily="34" charset="0"/>
              </a:rPr>
              <a:t>It provides anytime access to attendance, behaviour, reports, letters or important documents. Student timetables alongside the school calendar and exam timetables and results mean the </a:t>
            </a:r>
            <a:r>
              <a:rPr lang="en-GB" sz="3000" cap="none" err="1">
                <a:solidFill>
                  <a:srgbClr val="808284"/>
                </a:solidFill>
                <a:latin typeface="Open Sans" panose="020B0606030504020204" pitchFamily="34" charset="0"/>
              </a:rPr>
              <a:t>Radclyffe</a:t>
            </a:r>
            <a:r>
              <a:rPr lang="en-GB" sz="3000" cap="none">
                <a:solidFill>
                  <a:srgbClr val="808284"/>
                </a:solidFill>
                <a:latin typeface="Open Sans" panose="020B0606030504020204" pitchFamily="34" charset="0"/>
              </a:rPr>
              <a:t> School can keep parents/carers fully informed electronically. This is where parents and carers will be able to view your child’s options choices</a:t>
            </a:r>
          </a:p>
          <a:p>
            <a:pPr defTabSz="685800">
              <a:defRPr/>
            </a:pPr>
            <a:endParaRPr lang="en-GB" sz="3000" cap="none">
              <a:solidFill>
                <a:srgbClr val="808284"/>
              </a:solidFill>
              <a:latin typeface="Open Sans" panose="020B0606030504020204" pitchFamily="34" charset="0"/>
            </a:endParaRPr>
          </a:p>
          <a:p>
            <a:pPr defTabSz="685800">
              <a:defRPr/>
            </a:pPr>
            <a:endParaRPr lang="en-GB" sz="3000" cap="none">
              <a:solidFill>
                <a:srgbClr val="808284"/>
              </a:solidFill>
              <a:latin typeface="Open Sans" panose="020B0606030504020204" pitchFamily="34" charset="0"/>
            </a:endParaRPr>
          </a:p>
          <a:p>
            <a:pPr defTabSz="685800">
              <a:defRPr/>
            </a:pPr>
            <a:endParaRPr lang="en-GB" sz="3000" cap="none">
              <a:solidFill>
                <a:srgbClr val="808284"/>
              </a:solidFill>
              <a:latin typeface="Open Sans" panose="020B0606030504020204" pitchFamily="34" charset="0"/>
            </a:endParaRPr>
          </a:p>
          <a:p>
            <a:pPr defTabSz="685800">
              <a:defRPr/>
            </a:pPr>
            <a:endParaRPr lang="en-US" sz="3000">
              <a:solidFill>
                <a:srgbClr val="000000">
                  <a:lumMod val="75000"/>
                  <a:lumOff val="25000"/>
                </a:srgbClr>
              </a:solidFill>
              <a:latin typeface="Gill Sans MT" panose="020B0502020104020203"/>
            </a:endParaRPr>
          </a:p>
        </p:txBody>
      </p:sp>
      <p:pic>
        <p:nvPicPr>
          <p:cNvPr id="19" name="Picture 18">
            <a:extLst>
              <a:ext uri="{FF2B5EF4-FFF2-40B4-BE49-F238E27FC236}">
                <a16:creationId xmlns:a16="http://schemas.microsoft.com/office/drawing/2014/main" id="{DBA089E5-AC8C-48E6-9DF6-C07F5C3263C1}"/>
              </a:ext>
            </a:extLst>
          </p:cNvPr>
          <p:cNvPicPr>
            <a:picLocks noChangeAspect="1"/>
          </p:cNvPicPr>
          <p:nvPr/>
        </p:nvPicPr>
        <p:blipFill>
          <a:blip r:embed="rId3"/>
          <a:stretch>
            <a:fillRect/>
          </a:stretch>
        </p:blipFill>
        <p:spPr>
          <a:xfrm>
            <a:off x="756014" y="8283484"/>
            <a:ext cx="5527137" cy="1200329"/>
          </a:xfrm>
          <a:prstGeom prst="rect">
            <a:avLst/>
          </a:prstGeom>
        </p:spPr>
      </p:pic>
      <p:pic>
        <p:nvPicPr>
          <p:cNvPr id="11" name="Picture 10">
            <a:extLst>
              <a:ext uri="{FF2B5EF4-FFF2-40B4-BE49-F238E27FC236}">
                <a16:creationId xmlns:a16="http://schemas.microsoft.com/office/drawing/2014/main" id="{4E79A81D-4670-4AA8-9AED-215608135D34}"/>
              </a:ext>
            </a:extLst>
          </p:cNvPr>
          <p:cNvPicPr>
            <a:picLocks noChangeAspect="1"/>
          </p:cNvPicPr>
          <p:nvPr/>
        </p:nvPicPr>
        <p:blipFill>
          <a:blip r:embed="rId4"/>
          <a:stretch>
            <a:fillRect/>
          </a:stretch>
        </p:blipFill>
        <p:spPr>
          <a:xfrm>
            <a:off x="12239332" y="8286056"/>
            <a:ext cx="5120489" cy="1187252"/>
          </a:xfrm>
          <a:prstGeom prst="rect">
            <a:avLst/>
          </a:prstGeom>
        </p:spPr>
      </p:pic>
      <p:pic>
        <p:nvPicPr>
          <p:cNvPr id="10" name="Picture 9">
            <a:extLst>
              <a:ext uri="{FF2B5EF4-FFF2-40B4-BE49-F238E27FC236}">
                <a16:creationId xmlns:a16="http://schemas.microsoft.com/office/drawing/2014/main" id="{DBBD3214-69C6-4AD3-9059-38EED96C66EF}"/>
              </a:ext>
            </a:extLst>
          </p:cNvPr>
          <p:cNvPicPr>
            <a:picLocks noChangeAspect="1"/>
          </p:cNvPicPr>
          <p:nvPr/>
        </p:nvPicPr>
        <p:blipFill rotWithShape="1">
          <a:blip r:embed="rId5"/>
          <a:srcRect t="11076" r="3574" b="10546"/>
          <a:stretch/>
        </p:blipFill>
        <p:spPr>
          <a:xfrm>
            <a:off x="8401237" y="1343581"/>
            <a:ext cx="7361197" cy="3365605"/>
          </a:xfrm>
          <a:prstGeom prst="rect">
            <a:avLst/>
          </a:prstGeom>
        </p:spPr>
      </p:pic>
      <p:pic>
        <p:nvPicPr>
          <p:cNvPr id="2" name="Picture 1">
            <a:extLst>
              <a:ext uri="{FF2B5EF4-FFF2-40B4-BE49-F238E27FC236}">
                <a16:creationId xmlns:a16="http://schemas.microsoft.com/office/drawing/2014/main" id="{F1C27E96-A530-9AC5-F466-7A9A0E94F203}"/>
              </a:ext>
            </a:extLst>
          </p:cNvPr>
          <p:cNvPicPr>
            <a:picLocks noChangeAspect="1"/>
          </p:cNvPicPr>
          <p:nvPr/>
        </p:nvPicPr>
        <p:blipFill>
          <a:blip r:embed="rId6"/>
          <a:stretch>
            <a:fillRect/>
          </a:stretch>
        </p:blipFill>
        <p:spPr>
          <a:xfrm>
            <a:off x="11116442" y="4955684"/>
            <a:ext cx="4274820" cy="4274820"/>
          </a:xfrm>
          <a:prstGeom prst="rect">
            <a:avLst/>
          </a:prstGeom>
        </p:spPr>
      </p:pic>
      <p:grpSp>
        <p:nvGrpSpPr>
          <p:cNvPr id="3" name="Group 2">
            <a:extLst>
              <a:ext uri="{FF2B5EF4-FFF2-40B4-BE49-F238E27FC236}">
                <a16:creationId xmlns:a16="http://schemas.microsoft.com/office/drawing/2014/main" id="{D9D6AF55-36C0-6463-F3D2-41E81D8CADE5}"/>
              </a:ext>
            </a:extLst>
          </p:cNvPr>
          <p:cNvGrpSpPr/>
          <p:nvPr/>
        </p:nvGrpSpPr>
        <p:grpSpPr>
          <a:xfrm>
            <a:off x="1" y="9483812"/>
            <a:ext cx="18288000" cy="803187"/>
            <a:chOff x="0" y="0"/>
            <a:chExt cx="4867875" cy="270933"/>
          </a:xfrm>
        </p:grpSpPr>
        <p:sp>
          <p:nvSpPr>
            <p:cNvPr id="6" name="Freeform 3">
              <a:extLst>
                <a:ext uri="{FF2B5EF4-FFF2-40B4-BE49-F238E27FC236}">
                  <a16:creationId xmlns:a16="http://schemas.microsoft.com/office/drawing/2014/main" id="{6BD16E09-3167-84D3-BFF1-B57209A943A5}"/>
                </a:ext>
              </a:extLst>
            </p:cNvPr>
            <p:cNvSpPr/>
            <p:nvPr/>
          </p:nvSpPr>
          <p:spPr>
            <a:xfrm>
              <a:off x="0" y="0"/>
              <a:ext cx="4867875" cy="270933"/>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endParaRPr lang="en-GB"/>
            </a:p>
          </p:txBody>
        </p:sp>
        <p:sp>
          <p:nvSpPr>
            <p:cNvPr id="7" name="TextBox 4">
              <a:extLst>
                <a:ext uri="{FF2B5EF4-FFF2-40B4-BE49-F238E27FC236}">
                  <a16:creationId xmlns:a16="http://schemas.microsoft.com/office/drawing/2014/main" id="{1E6BF315-48C9-33B1-33B6-00BCFF8F1A98}"/>
                </a:ext>
              </a:extLst>
            </p:cNvPr>
            <p:cNvSpPr txBox="1"/>
            <p:nvPr/>
          </p:nvSpPr>
          <p:spPr>
            <a:xfrm>
              <a:off x="0" y="-57150"/>
              <a:ext cx="4867875" cy="328083"/>
            </a:xfrm>
            <a:prstGeom prst="rect">
              <a:avLst/>
            </a:prstGeom>
          </p:spPr>
          <p:txBody>
            <a:bodyPr lIns="50800" tIns="50800" rIns="50800" bIns="50800" rtlCol="0" anchor="ctr"/>
            <a:lstStyle/>
            <a:p>
              <a:pPr algn="ctr">
                <a:lnSpc>
                  <a:spcPts val="2659"/>
                </a:lnSpc>
              </a:pPr>
              <a:endParaRPr/>
            </a:p>
          </p:txBody>
        </p:sp>
      </p:grpSp>
      <p:sp>
        <p:nvSpPr>
          <p:cNvPr id="8" name="Freeform 5">
            <a:extLst>
              <a:ext uri="{FF2B5EF4-FFF2-40B4-BE49-F238E27FC236}">
                <a16:creationId xmlns:a16="http://schemas.microsoft.com/office/drawing/2014/main" id="{09191784-0E64-AB0A-D91A-85CFD209FD5C}"/>
              </a:ext>
            </a:extLst>
          </p:cNvPr>
          <p:cNvSpPr/>
          <p:nvPr/>
        </p:nvSpPr>
        <p:spPr>
          <a:xfrm>
            <a:off x="16235560" y="0"/>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7"/>
            <a:stretch>
              <a:fillRect r="-434592"/>
            </a:stretch>
          </a:blipFill>
        </p:spPr>
        <p:txBody>
          <a:bodyPr/>
          <a:lstStyle/>
          <a:p>
            <a:endParaRPr lang="en-GB"/>
          </a:p>
        </p:txBody>
      </p:sp>
    </p:spTree>
    <p:extLst>
      <p:ext uri="{BB962C8B-B14F-4D97-AF65-F5344CB8AC3E}">
        <p14:creationId xmlns:p14="http://schemas.microsoft.com/office/powerpoint/2010/main" val="4074746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D2B2F"/>
        </a:solidFill>
        <a:effectLst/>
      </p:bgPr>
    </p:bg>
    <p:spTree>
      <p:nvGrpSpPr>
        <p:cNvPr id="1" name="">
          <a:extLst>
            <a:ext uri="{FF2B5EF4-FFF2-40B4-BE49-F238E27FC236}">
              <a16:creationId xmlns:a16="http://schemas.microsoft.com/office/drawing/2014/main" id="{F032B35C-F802-30AA-6D73-728B58CBE4E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FE9FE21-4551-B88A-3E33-0B40CDDC5C02}"/>
              </a:ext>
            </a:extLst>
          </p:cNvPr>
          <p:cNvGrpSpPr/>
          <p:nvPr/>
        </p:nvGrpSpPr>
        <p:grpSpPr>
          <a:xfrm>
            <a:off x="11574159" y="0"/>
            <a:ext cx="6713841" cy="10443773"/>
            <a:chOff x="0" y="0"/>
            <a:chExt cx="1768255" cy="2750623"/>
          </a:xfrm>
        </p:grpSpPr>
        <p:sp>
          <p:nvSpPr>
            <p:cNvPr id="3" name="Freeform 3">
              <a:extLst>
                <a:ext uri="{FF2B5EF4-FFF2-40B4-BE49-F238E27FC236}">
                  <a16:creationId xmlns:a16="http://schemas.microsoft.com/office/drawing/2014/main" id="{7134B6BF-440C-0BBF-E64B-DBF282534462}"/>
                </a:ext>
              </a:extLst>
            </p:cNvPr>
            <p:cNvSpPr/>
            <p:nvPr/>
          </p:nvSpPr>
          <p:spPr>
            <a:xfrm>
              <a:off x="0" y="0"/>
              <a:ext cx="1768254" cy="2750623"/>
            </a:xfrm>
            <a:custGeom>
              <a:avLst/>
              <a:gdLst/>
              <a:ahLst/>
              <a:cxnLst/>
              <a:rect l="l" t="t" r="r" b="b"/>
              <a:pathLst>
                <a:path w="1768254" h="2750623">
                  <a:moveTo>
                    <a:pt x="0" y="0"/>
                  </a:moveTo>
                  <a:lnTo>
                    <a:pt x="1768254" y="0"/>
                  </a:lnTo>
                  <a:lnTo>
                    <a:pt x="1768254" y="2750623"/>
                  </a:lnTo>
                  <a:lnTo>
                    <a:pt x="0" y="2750623"/>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A6C61795-3F69-E2AF-73B4-93A38DDD383D}"/>
                </a:ext>
              </a:extLst>
            </p:cNvPr>
            <p:cNvSpPr txBox="1"/>
            <p:nvPr/>
          </p:nvSpPr>
          <p:spPr>
            <a:xfrm>
              <a:off x="0" y="-66675"/>
              <a:ext cx="1768255" cy="2817298"/>
            </a:xfrm>
            <a:prstGeom prst="rect">
              <a:avLst/>
            </a:prstGeom>
          </p:spPr>
          <p:txBody>
            <a:bodyPr lIns="50800" tIns="50800" rIns="50800" bIns="50800" rtlCol="0" anchor="ctr"/>
            <a:lstStyle/>
            <a:p>
              <a:pPr algn="ctr">
                <a:lnSpc>
                  <a:spcPts val="3062"/>
                </a:lnSpc>
              </a:pPr>
              <a:endParaRPr/>
            </a:p>
          </p:txBody>
        </p:sp>
      </p:grpSp>
      <p:sp>
        <p:nvSpPr>
          <p:cNvPr id="5" name="TextBox 5">
            <a:extLst>
              <a:ext uri="{FF2B5EF4-FFF2-40B4-BE49-F238E27FC236}">
                <a16:creationId xmlns:a16="http://schemas.microsoft.com/office/drawing/2014/main" id="{D0780351-B2FB-73DC-039A-A81854F20E4B}"/>
              </a:ext>
            </a:extLst>
          </p:cNvPr>
          <p:cNvSpPr txBox="1"/>
          <p:nvPr/>
        </p:nvSpPr>
        <p:spPr>
          <a:xfrm>
            <a:off x="327760" y="4181698"/>
            <a:ext cx="11439705" cy="1923604"/>
          </a:xfrm>
          <a:prstGeom prst="rect">
            <a:avLst/>
          </a:prstGeom>
        </p:spPr>
        <p:txBody>
          <a:bodyPr wrap="square" lIns="0" tIns="0" rIns="0" bIns="0" rtlCol="0" anchor="t">
            <a:spAutoFit/>
          </a:bodyPr>
          <a:lstStyle/>
          <a:p>
            <a:pPr algn="ctr">
              <a:lnSpc>
                <a:spcPts val="12014"/>
              </a:lnSpc>
            </a:pPr>
            <a:r>
              <a:rPr lang="en-US" sz="19000" b="1" err="1">
                <a:solidFill>
                  <a:srgbClr val="FFFFFF"/>
                </a:solidFill>
                <a:latin typeface="Bebas Neue Bold"/>
                <a:ea typeface="Bebas Neue Bold"/>
                <a:cs typeface="Bebas Neue Bold"/>
                <a:sym typeface="Bebas Neue Bold"/>
              </a:rPr>
              <a:t>mrs</a:t>
            </a:r>
            <a:r>
              <a:rPr lang="en-US" sz="19000" b="1">
                <a:solidFill>
                  <a:srgbClr val="FFFFFF"/>
                </a:solidFill>
                <a:latin typeface="Bebas Neue Bold"/>
                <a:ea typeface="Bebas Neue Bold"/>
                <a:cs typeface="Bebas Neue Bold"/>
                <a:sym typeface="Bebas Neue Bold"/>
              </a:rPr>
              <a:t> </a:t>
            </a:r>
            <a:r>
              <a:rPr lang="en-US" sz="19000" b="1" err="1">
                <a:solidFill>
                  <a:srgbClr val="FFFFFF"/>
                </a:solidFill>
                <a:latin typeface="Bebas Neue Bold"/>
                <a:ea typeface="Bebas Neue Bold"/>
                <a:cs typeface="Bebas Neue Bold"/>
                <a:sym typeface="Bebas Neue Bold"/>
              </a:rPr>
              <a:t>robinson</a:t>
            </a:r>
            <a:endParaRPr lang="en-US" sz="19000" b="1">
              <a:solidFill>
                <a:srgbClr val="FFFFFF"/>
              </a:solidFill>
              <a:latin typeface="Bebas Neue Bold"/>
              <a:ea typeface="Bebas Neue Bold"/>
              <a:cs typeface="Bebas Neue Bold"/>
              <a:sym typeface="Bebas Neue Bold"/>
            </a:endParaRPr>
          </a:p>
        </p:txBody>
      </p:sp>
      <p:sp>
        <p:nvSpPr>
          <p:cNvPr id="7" name="Freeform 7">
            <a:extLst>
              <a:ext uri="{FF2B5EF4-FFF2-40B4-BE49-F238E27FC236}">
                <a16:creationId xmlns:a16="http://schemas.microsoft.com/office/drawing/2014/main" id="{D6E8B539-684F-0894-06F3-A57DC2E3C386}"/>
              </a:ext>
            </a:extLst>
          </p:cNvPr>
          <p:cNvSpPr/>
          <p:nvPr/>
        </p:nvSpPr>
        <p:spPr>
          <a:xfrm>
            <a:off x="16472943" y="341140"/>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2"/>
            <a:stretch>
              <a:fillRect r="-434592"/>
            </a:stretch>
          </a:blipFill>
        </p:spPr>
        <p:txBody>
          <a:bodyPr/>
          <a:lstStyle/>
          <a:p>
            <a:endParaRPr lang="en-GB"/>
          </a:p>
        </p:txBody>
      </p:sp>
      <p:sp>
        <p:nvSpPr>
          <p:cNvPr id="12" name="TextBox 12">
            <a:extLst>
              <a:ext uri="{FF2B5EF4-FFF2-40B4-BE49-F238E27FC236}">
                <a16:creationId xmlns:a16="http://schemas.microsoft.com/office/drawing/2014/main" id="{42033D53-BEDC-387E-8AA2-8FC60A82EED2}"/>
              </a:ext>
            </a:extLst>
          </p:cNvPr>
          <p:cNvSpPr txBox="1"/>
          <p:nvPr/>
        </p:nvSpPr>
        <p:spPr>
          <a:xfrm>
            <a:off x="811891" y="6285389"/>
            <a:ext cx="9950378" cy="1650260"/>
          </a:xfrm>
          <a:prstGeom prst="rect">
            <a:avLst/>
          </a:prstGeom>
        </p:spPr>
        <p:txBody>
          <a:bodyPr wrap="square" lIns="0" tIns="0" rIns="0" bIns="0" rtlCol="0" anchor="t">
            <a:spAutoFit/>
          </a:bodyPr>
          <a:lstStyle/>
          <a:p>
            <a:pPr algn="ctr">
              <a:lnSpc>
                <a:spcPts val="4059"/>
              </a:lnSpc>
            </a:pPr>
            <a:r>
              <a:rPr lang="en-US" sz="7000">
                <a:solidFill>
                  <a:srgbClr val="FFFFFF"/>
                </a:solidFill>
                <a:latin typeface="Helvetica"/>
                <a:ea typeface="Helvetica"/>
                <a:cs typeface="Helvetica"/>
                <a:sym typeface="Helvetica"/>
              </a:rPr>
              <a:t>Assistant Headteacher</a:t>
            </a:r>
          </a:p>
          <a:p>
            <a:pPr algn="ctr">
              <a:lnSpc>
                <a:spcPts val="4059"/>
              </a:lnSpc>
            </a:pPr>
            <a:endParaRPr lang="en-US" sz="7000">
              <a:solidFill>
                <a:srgbClr val="FFFFFF"/>
              </a:solidFill>
              <a:latin typeface="Helvetica"/>
              <a:ea typeface="Helvetica"/>
              <a:cs typeface="Helvetica"/>
              <a:sym typeface="Helvetica"/>
            </a:endParaRPr>
          </a:p>
          <a:p>
            <a:pPr algn="ctr">
              <a:lnSpc>
                <a:spcPts val="4059"/>
              </a:lnSpc>
            </a:pPr>
            <a:r>
              <a:rPr lang="en-US" sz="7000">
                <a:solidFill>
                  <a:srgbClr val="FFFFFF"/>
                </a:solidFill>
                <a:latin typeface="Helvetica"/>
                <a:ea typeface="Helvetica"/>
                <a:cs typeface="Helvetica"/>
                <a:sym typeface="Helvetica"/>
              </a:rPr>
              <a:t>Learning &amp; Teaching</a:t>
            </a:r>
          </a:p>
        </p:txBody>
      </p:sp>
      <p:sp>
        <p:nvSpPr>
          <p:cNvPr id="13" name="AutoShape 13">
            <a:extLst>
              <a:ext uri="{FF2B5EF4-FFF2-40B4-BE49-F238E27FC236}">
                <a16:creationId xmlns:a16="http://schemas.microsoft.com/office/drawing/2014/main" id="{3EC0321D-5898-EEAE-D5EE-316FEDAECDA4}"/>
              </a:ext>
            </a:extLst>
          </p:cNvPr>
          <p:cNvSpPr/>
          <p:nvPr/>
        </p:nvSpPr>
        <p:spPr>
          <a:xfrm>
            <a:off x="0" y="9728445"/>
            <a:ext cx="18395101" cy="0"/>
          </a:xfrm>
          <a:prstGeom prst="line">
            <a:avLst/>
          </a:prstGeom>
          <a:ln w="38100" cap="flat">
            <a:solidFill>
              <a:srgbClr val="35567A"/>
            </a:solidFill>
            <a:prstDash val="solid"/>
            <a:headEnd type="none" w="sm" len="sm"/>
            <a:tailEnd type="none" w="sm" len="sm"/>
          </a:ln>
        </p:spPr>
        <p:txBody>
          <a:bodyPr/>
          <a:lstStyle/>
          <a:p>
            <a:endParaRPr lang="en-GB"/>
          </a:p>
        </p:txBody>
      </p:sp>
      <p:sp>
        <p:nvSpPr>
          <p:cNvPr id="14" name="Freeform 5">
            <a:extLst>
              <a:ext uri="{FF2B5EF4-FFF2-40B4-BE49-F238E27FC236}">
                <a16:creationId xmlns:a16="http://schemas.microsoft.com/office/drawing/2014/main" id="{B42F4616-37D6-D3FC-9208-E217E65B97C2}"/>
              </a:ext>
            </a:extLst>
          </p:cNvPr>
          <p:cNvSpPr/>
          <p:nvPr/>
        </p:nvSpPr>
        <p:spPr>
          <a:xfrm>
            <a:off x="358300" y="558554"/>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3"/>
            <a:stretch>
              <a:fillRect r="-434592"/>
            </a:stretch>
          </a:blipFill>
        </p:spPr>
        <p:txBody>
          <a:bodyPr/>
          <a:lstStyle/>
          <a:p>
            <a:endParaRPr lang="en-GB"/>
          </a:p>
        </p:txBody>
      </p:sp>
      <p:pic>
        <p:nvPicPr>
          <p:cNvPr id="8" name="Picture 7">
            <a:extLst>
              <a:ext uri="{FF2B5EF4-FFF2-40B4-BE49-F238E27FC236}">
                <a16:creationId xmlns:a16="http://schemas.microsoft.com/office/drawing/2014/main" id="{0715D254-BFC5-4E4A-AD96-D490F4FF27FB}"/>
              </a:ext>
            </a:extLst>
          </p:cNvPr>
          <p:cNvPicPr>
            <a:picLocks noChangeAspect="1"/>
          </p:cNvPicPr>
          <p:nvPr/>
        </p:nvPicPr>
        <p:blipFill>
          <a:blip r:embed="rId4"/>
          <a:stretch>
            <a:fillRect/>
          </a:stretch>
        </p:blipFill>
        <p:spPr>
          <a:xfrm>
            <a:off x="12986855" y="3654837"/>
            <a:ext cx="4320259" cy="3435069"/>
          </a:xfrm>
          <a:prstGeom prst="rect">
            <a:avLst/>
          </a:prstGeom>
        </p:spPr>
      </p:pic>
    </p:spTree>
    <p:extLst>
      <p:ext uri="{BB962C8B-B14F-4D97-AF65-F5344CB8AC3E}">
        <p14:creationId xmlns:p14="http://schemas.microsoft.com/office/powerpoint/2010/main" val="14302584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D2B2F"/>
        </a:solidFill>
        <a:effectLst/>
      </p:bgPr>
    </p:bg>
    <p:spTree>
      <p:nvGrpSpPr>
        <p:cNvPr id="1" name="">
          <a:extLst>
            <a:ext uri="{FF2B5EF4-FFF2-40B4-BE49-F238E27FC236}">
              <a16:creationId xmlns:a16="http://schemas.microsoft.com/office/drawing/2014/main" id="{9B11931D-6E0A-030C-E206-C535F4FDA2A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78D7EA9-0F61-08F6-929A-6E83F893FBA7}"/>
              </a:ext>
            </a:extLst>
          </p:cNvPr>
          <p:cNvGrpSpPr/>
          <p:nvPr/>
        </p:nvGrpSpPr>
        <p:grpSpPr>
          <a:xfrm>
            <a:off x="11574159" y="0"/>
            <a:ext cx="6713841" cy="10443773"/>
            <a:chOff x="0" y="0"/>
            <a:chExt cx="1768255" cy="2750623"/>
          </a:xfrm>
        </p:grpSpPr>
        <p:sp>
          <p:nvSpPr>
            <p:cNvPr id="3" name="Freeform 3">
              <a:extLst>
                <a:ext uri="{FF2B5EF4-FFF2-40B4-BE49-F238E27FC236}">
                  <a16:creationId xmlns:a16="http://schemas.microsoft.com/office/drawing/2014/main" id="{B18395ED-0F28-16F7-2D85-22D8880E7212}"/>
                </a:ext>
              </a:extLst>
            </p:cNvPr>
            <p:cNvSpPr/>
            <p:nvPr/>
          </p:nvSpPr>
          <p:spPr>
            <a:xfrm>
              <a:off x="0" y="0"/>
              <a:ext cx="1768254" cy="2750623"/>
            </a:xfrm>
            <a:custGeom>
              <a:avLst/>
              <a:gdLst/>
              <a:ahLst/>
              <a:cxnLst/>
              <a:rect l="l" t="t" r="r" b="b"/>
              <a:pathLst>
                <a:path w="1768254" h="2750623">
                  <a:moveTo>
                    <a:pt x="0" y="0"/>
                  </a:moveTo>
                  <a:lnTo>
                    <a:pt x="1768254" y="0"/>
                  </a:lnTo>
                  <a:lnTo>
                    <a:pt x="1768254" y="2750623"/>
                  </a:lnTo>
                  <a:lnTo>
                    <a:pt x="0" y="2750623"/>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0EEA6410-D664-CB9F-955D-95124D2AEF30}"/>
                </a:ext>
              </a:extLst>
            </p:cNvPr>
            <p:cNvSpPr txBox="1"/>
            <p:nvPr/>
          </p:nvSpPr>
          <p:spPr>
            <a:xfrm>
              <a:off x="0" y="-66675"/>
              <a:ext cx="1768255" cy="2817298"/>
            </a:xfrm>
            <a:prstGeom prst="rect">
              <a:avLst/>
            </a:prstGeom>
          </p:spPr>
          <p:txBody>
            <a:bodyPr lIns="50800" tIns="50800" rIns="50800" bIns="50800" rtlCol="0" anchor="ctr"/>
            <a:lstStyle/>
            <a:p>
              <a:pPr algn="ctr">
                <a:lnSpc>
                  <a:spcPts val="3062"/>
                </a:lnSpc>
              </a:pPr>
              <a:endParaRPr/>
            </a:p>
          </p:txBody>
        </p:sp>
      </p:grpSp>
      <p:sp>
        <p:nvSpPr>
          <p:cNvPr id="5" name="TextBox 5">
            <a:extLst>
              <a:ext uri="{FF2B5EF4-FFF2-40B4-BE49-F238E27FC236}">
                <a16:creationId xmlns:a16="http://schemas.microsoft.com/office/drawing/2014/main" id="{BD181F68-E9E9-921E-A88B-2B0677381403}"/>
              </a:ext>
            </a:extLst>
          </p:cNvPr>
          <p:cNvSpPr txBox="1"/>
          <p:nvPr/>
        </p:nvSpPr>
        <p:spPr>
          <a:xfrm>
            <a:off x="327760" y="4181698"/>
            <a:ext cx="11439705" cy="1923604"/>
          </a:xfrm>
          <a:prstGeom prst="rect">
            <a:avLst/>
          </a:prstGeom>
        </p:spPr>
        <p:txBody>
          <a:bodyPr wrap="square" lIns="0" tIns="0" rIns="0" bIns="0" rtlCol="0" anchor="t">
            <a:spAutoFit/>
          </a:bodyPr>
          <a:lstStyle/>
          <a:p>
            <a:pPr algn="ctr">
              <a:lnSpc>
                <a:spcPts val="12014"/>
              </a:lnSpc>
            </a:pPr>
            <a:r>
              <a:rPr lang="en-US" sz="19000" b="1">
                <a:solidFill>
                  <a:srgbClr val="FFFFFF"/>
                </a:solidFill>
                <a:latin typeface="Bebas Neue Bold"/>
                <a:ea typeface="Bebas Neue Bold"/>
                <a:cs typeface="Bebas Neue Bold"/>
                <a:sym typeface="Bebas Neue Bold"/>
              </a:rPr>
              <a:t>INDEPENDENCE</a:t>
            </a:r>
          </a:p>
        </p:txBody>
      </p:sp>
      <p:sp>
        <p:nvSpPr>
          <p:cNvPr id="7" name="Freeform 7">
            <a:extLst>
              <a:ext uri="{FF2B5EF4-FFF2-40B4-BE49-F238E27FC236}">
                <a16:creationId xmlns:a16="http://schemas.microsoft.com/office/drawing/2014/main" id="{A143A910-E913-00B0-E924-E456859DE089}"/>
              </a:ext>
            </a:extLst>
          </p:cNvPr>
          <p:cNvSpPr/>
          <p:nvPr/>
        </p:nvSpPr>
        <p:spPr>
          <a:xfrm>
            <a:off x="16472943" y="341140"/>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2"/>
            <a:stretch>
              <a:fillRect r="-434592"/>
            </a:stretch>
          </a:blipFill>
        </p:spPr>
        <p:txBody>
          <a:bodyPr/>
          <a:lstStyle/>
          <a:p>
            <a:endParaRPr lang="en-GB"/>
          </a:p>
        </p:txBody>
      </p:sp>
      <p:sp>
        <p:nvSpPr>
          <p:cNvPr id="13" name="AutoShape 13">
            <a:extLst>
              <a:ext uri="{FF2B5EF4-FFF2-40B4-BE49-F238E27FC236}">
                <a16:creationId xmlns:a16="http://schemas.microsoft.com/office/drawing/2014/main" id="{6C59472F-98E3-EA13-C858-5537190D8172}"/>
              </a:ext>
            </a:extLst>
          </p:cNvPr>
          <p:cNvSpPr/>
          <p:nvPr/>
        </p:nvSpPr>
        <p:spPr>
          <a:xfrm>
            <a:off x="0" y="9728445"/>
            <a:ext cx="18395101" cy="0"/>
          </a:xfrm>
          <a:prstGeom prst="line">
            <a:avLst/>
          </a:prstGeom>
          <a:ln w="38100" cap="flat">
            <a:solidFill>
              <a:srgbClr val="35567A"/>
            </a:solidFill>
            <a:prstDash val="solid"/>
            <a:headEnd type="none" w="sm" len="sm"/>
            <a:tailEnd type="none" w="sm" len="sm"/>
          </a:ln>
        </p:spPr>
        <p:txBody>
          <a:bodyPr/>
          <a:lstStyle/>
          <a:p>
            <a:endParaRPr lang="en-GB"/>
          </a:p>
        </p:txBody>
      </p:sp>
      <p:sp>
        <p:nvSpPr>
          <p:cNvPr id="14" name="Freeform 5">
            <a:extLst>
              <a:ext uri="{FF2B5EF4-FFF2-40B4-BE49-F238E27FC236}">
                <a16:creationId xmlns:a16="http://schemas.microsoft.com/office/drawing/2014/main" id="{D1BD08AE-5335-09AD-323B-3B39E882701A}"/>
              </a:ext>
            </a:extLst>
          </p:cNvPr>
          <p:cNvSpPr/>
          <p:nvPr/>
        </p:nvSpPr>
        <p:spPr>
          <a:xfrm>
            <a:off x="358300" y="558554"/>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3"/>
            <a:stretch>
              <a:fillRect r="-434592"/>
            </a:stretch>
          </a:blipFill>
        </p:spPr>
        <p:txBody>
          <a:bodyPr/>
          <a:lstStyle/>
          <a:p>
            <a:endParaRPr lang="en-GB"/>
          </a:p>
        </p:txBody>
      </p:sp>
      <p:sp>
        <p:nvSpPr>
          <p:cNvPr id="8" name="TextBox 7">
            <a:extLst>
              <a:ext uri="{FF2B5EF4-FFF2-40B4-BE49-F238E27FC236}">
                <a16:creationId xmlns:a16="http://schemas.microsoft.com/office/drawing/2014/main" id="{56128F9C-CFA3-63E0-9C64-A31CA80221F4}"/>
              </a:ext>
            </a:extLst>
          </p:cNvPr>
          <p:cNvSpPr txBox="1"/>
          <p:nvPr/>
        </p:nvSpPr>
        <p:spPr>
          <a:xfrm rot="508824">
            <a:off x="11925528" y="4387291"/>
            <a:ext cx="5854168" cy="1631216"/>
          </a:xfrm>
          <a:prstGeom prst="rect">
            <a:avLst/>
          </a:prstGeom>
          <a:solidFill>
            <a:srgbClr val="FFFF00"/>
          </a:solidFill>
          <a:ln w="38100">
            <a:solidFill>
              <a:schemeClr val="tx1"/>
            </a:solidFill>
          </a:ln>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5000" b="1">
                <a:latin typeface="Verdana" panose="020B0604030504040204" pitchFamily="34" charset="0"/>
                <a:ea typeface="Verdana" panose="020B0604030504040204" pitchFamily="34" charset="0"/>
              </a:rPr>
              <a:t>MAKE EVERY MINUTE COUNT</a:t>
            </a:r>
          </a:p>
        </p:txBody>
      </p:sp>
    </p:spTree>
    <p:extLst>
      <p:ext uri="{BB962C8B-B14F-4D97-AF65-F5344CB8AC3E}">
        <p14:creationId xmlns:p14="http://schemas.microsoft.com/office/powerpoint/2010/main" val="34343376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 y="9258300"/>
            <a:ext cx="18482711" cy="1028700"/>
            <a:chOff x="0" y="0"/>
            <a:chExt cx="4867875" cy="270933"/>
          </a:xfrm>
        </p:grpSpPr>
        <p:sp>
          <p:nvSpPr>
            <p:cNvPr id="3" name="Freeform 3"/>
            <p:cNvSpPr/>
            <p:nvPr/>
          </p:nvSpPr>
          <p:spPr>
            <a:xfrm>
              <a:off x="0" y="0"/>
              <a:ext cx="4867875" cy="270933"/>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endParaRPr lang="en-GB"/>
            </a:p>
          </p:txBody>
        </p:sp>
        <p:sp>
          <p:nvSpPr>
            <p:cNvPr id="4" name="TextBox 4"/>
            <p:cNvSpPr txBox="1"/>
            <p:nvPr/>
          </p:nvSpPr>
          <p:spPr>
            <a:xfrm>
              <a:off x="0" y="-57150"/>
              <a:ext cx="4867875" cy="328083"/>
            </a:xfrm>
            <a:prstGeom prst="rect">
              <a:avLst/>
            </a:prstGeom>
          </p:spPr>
          <p:txBody>
            <a:bodyPr lIns="50801" tIns="50801" rIns="50801" bIns="50801" rtlCol="0" anchor="ctr"/>
            <a:lstStyle/>
            <a:p>
              <a:pPr algn="ctr">
                <a:lnSpc>
                  <a:spcPts val="2660"/>
                </a:lnSpc>
              </a:pPr>
              <a:endParaRPr/>
            </a:p>
          </p:txBody>
        </p:sp>
      </p:grpSp>
      <p:sp>
        <p:nvSpPr>
          <p:cNvPr id="20" name="Rectangle 19">
            <a:extLst>
              <a:ext uri="{FF2B5EF4-FFF2-40B4-BE49-F238E27FC236}">
                <a16:creationId xmlns:a16="http://schemas.microsoft.com/office/drawing/2014/main" id="{3E14298C-E931-70EB-3319-94F7A9DF73E8}"/>
              </a:ext>
            </a:extLst>
          </p:cNvPr>
          <p:cNvSpPr/>
          <p:nvPr/>
        </p:nvSpPr>
        <p:spPr>
          <a:xfrm>
            <a:off x="280846" y="1120895"/>
            <a:ext cx="17726309" cy="6093976"/>
          </a:xfrm>
          <a:prstGeom prst="rect">
            <a:avLst/>
          </a:prstGeom>
        </p:spPr>
        <p:txBody>
          <a:bodyPr wrap="square">
            <a:spAutoFit/>
          </a:bodyPr>
          <a:lstStyle/>
          <a:p>
            <a:pPr algn="ctr"/>
            <a:r>
              <a:rPr lang="en-US" sz="9000" b="1">
                <a:solidFill>
                  <a:srgbClr val="FF0000"/>
                </a:solidFill>
                <a:latin typeface="Verdana" panose="020B0604030504040204" pitchFamily="34" charset="0"/>
                <a:ea typeface="Times New Roman" panose="02020603050405020304" pitchFamily="18" charset="0"/>
              </a:rPr>
              <a:t>INDEPENDENT LEARNERS</a:t>
            </a:r>
            <a:endParaRPr lang="en-US" sz="5250" b="1">
              <a:solidFill>
                <a:srgbClr val="FF0000"/>
              </a:solidFill>
              <a:latin typeface="Verdana" panose="020B0604030504040204" pitchFamily="34" charset="0"/>
              <a:ea typeface="Times New Roman" panose="02020603050405020304" pitchFamily="18" charset="0"/>
            </a:endParaRPr>
          </a:p>
          <a:p>
            <a:pPr algn="ctr"/>
            <a:r>
              <a:rPr lang="en-US" sz="6000">
                <a:latin typeface="Verdana" panose="020B0604030504040204" pitchFamily="34" charset="0"/>
                <a:ea typeface="Times New Roman" panose="02020603050405020304" pitchFamily="18" charset="0"/>
              </a:rPr>
              <a:t>Take personal responsibility</a:t>
            </a:r>
          </a:p>
          <a:p>
            <a:pPr algn="ctr"/>
            <a:r>
              <a:rPr lang="en-US" sz="6000">
                <a:latin typeface="Verdana" panose="020B0604030504040204" pitchFamily="34" charset="0"/>
                <a:ea typeface="Times New Roman" panose="02020603050405020304" pitchFamily="18" charset="0"/>
              </a:rPr>
              <a:t>Subject strengths and weaknesses</a:t>
            </a:r>
          </a:p>
          <a:p>
            <a:pPr algn="ctr"/>
            <a:r>
              <a:rPr lang="en-US" sz="6000">
                <a:latin typeface="Verdana" panose="020B0604030504040204" pitchFamily="34" charset="0"/>
                <a:ea typeface="Times New Roman" panose="02020603050405020304" pitchFamily="18" charset="0"/>
              </a:rPr>
              <a:t>Plan and complete Home Learning</a:t>
            </a:r>
          </a:p>
          <a:p>
            <a:pPr algn="ctr"/>
            <a:r>
              <a:rPr lang="en-US" sz="6000">
                <a:latin typeface="Verdana" panose="020B0604030504040204" pitchFamily="34" charset="0"/>
                <a:ea typeface="Times New Roman" panose="02020603050405020304" pitchFamily="18" charset="0"/>
              </a:rPr>
              <a:t>Studying at home for all your assessments </a:t>
            </a:r>
          </a:p>
          <a:p>
            <a:pPr algn="ctr"/>
            <a:r>
              <a:rPr lang="en-US" sz="6000" err="1">
                <a:latin typeface="Verdana" panose="020B0604030504040204" pitchFamily="34" charset="0"/>
                <a:ea typeface="Times New Roman" panose="02020603050405020304" pitchFamily="18" charset="0"/>
              </a:rPr>
              <a:t>Utilise</a:t>
            </a:r>
            <a:r>
              <a:rPr lang="en-US" sz="6000">
                <a:latin typeface="Verdana" panose="020B0604030504040204" pitchFamily="34" charset="0"/>
                <a:ea typeface="Times New Roman" panose="02020603050405020304" pitchFamily="18" charset="0"/>
              </a:rPr>
              <a:t> the teachers in your subjects</a:t>
            </a:r>
          </a:p>
        </p:txBody>
      </p:sp>
      <p:sp>
        <p:nvSpPr>
          <p:cNvPr id="21" name="TextBox 20">
            <a:extLst>
              <a:ext uri="{FF2B5EF4-FFF2-40B4-BE49-F238E27FC236}">
                <a16:creationId xmlns:a16="http://schemas.microsoft.com/office/drawing/2014/main" id="{3A5CCFBA-CDA0-ED40-3B2B-1400E1A77C6A}"/>
              </a:ext>
            </a:extLst>
          </p:cNvPr>
          <p:cNvSpPr txBox="1"/>
          <p:nvPr/>
        </p:nvSpPr>
        <p:spPr>
          <a:xfrm rot="508824">
            <a:off x="12102593" y="608859"/>
            <a:ext cx="4777053" cy="415498"/>
          </a:xfrm>
          <a:prstGeom prst="rect">
            <a:avLst/>
          </a:prstGeom>
          <a:solidFill>
            <a:srgbClr val="FFFF00"/>
          </a:solidFill>
          <a:ln w="38100">
            <a:solidFill>
              <a:schemeClr val="tx1"/>
            </a:solidFill>
          </a:ln>
        </p:spPr>
        <p:txBody>
          <a:bodyPr wrap="square" rtlCol="0">
            <a:spAutoFit/>
          </a:bodyPr>
          <a:lstStyle/>
          <a:p>
            <a:pPr algn="ctr"/>
            <a:r>
              <a:rPr lang="en-GB" sz="2100" b="1">
                <a:latin typeface="Verdana" panose="020B0604030504040204" pitchFamily="34" charset="0"/>
                <a:ea typeface="Verdana" panose="020B0604030504040204" pitchFamily="34" charset="0"/>
              </a:rPr>
              <a:t>MAKE EVERY MINUTE COUNT</a:t>
            </a:r>
          </a:p>
        </p:txBody>
      </p:sp>
      <p:pic>
        <p:nvPicPr>
          <p:cNvPr id="5" name="Picture 4">
            <a:extLst>
              <a:ext uri="{FF2B5EF4-FFF2-40B4-BE49-F238E27FC236}">
                <a16:creationId xmlns:a16="http://schemas.microsoft.com/office/drawing/2014/main" id="{68F44C5A-E88F-392D-9A73-ACB5E7FE1D6F}"/>
              </a:ext>
            </a:extLst>
          </p:cNvPr>
          <p:cNvPicPr>
            <a:picLocks noChangeAspect="1"/>
          </p:cNvPicPr>
          <p:nvPr/>
        </p:nvPicPr>
        <p:blipFill>
          <a:blip r:embed="rId3"/>
          <a:stretch>
            <a:fillRect/>
          </a:stretch>
        </p:blipFill>
        <p:spPr>
          <a:xfrm>
            <a:off x="6995560" y="7478029"/>
            <a:ext cx="4491593" cy="243914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advTm="10000"/>
    </mc:Choice>
    <mc:Fallback>
      <p:transition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D2B2F"/>
        </a:solidFill>
        <a:effectLst/>
      </p:bgPr>
    </p:bg>
    <p:spTree>
      <p:nvGrpSpPr>
        <p:cNvPr id="1" name="">
          <a:extLst>
            <a:ext uri="{FF2B5EF4-FFF2-40B4-BE49-F238E27FC236}">
              <a16:creationId xmlns:a16="http://schemas.microsoft.com/office/drawing/2014/main" id="{84A96FCA-A827-D3A4-3A2B-D20F94282AD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8D40A0B-F019-946F-A28F-3E0E6F8B8076}"/>
              </a:ext>
            </a:extLst>
          </p:cNvPr>
          <p:cNvGrpSpPr/>
          <p:nvPr/>
        </p:nvGrpSpPr>
        <p:grpSpPr>
          <a:xfrm>
            <a:off x="11574159" y="0"/>
            <a:ext cx="6713841" cy="10443773"/>
            <a:chOff x="0" y="0"/>
            <a:chExt cx="1768255" cy="2750623"/>
          </a:xfrm>
        </p:grpSpPr>
        <p:sp>
          <p:nvSpPr>
            <p:cNvPr id="3" name="Freeform 3">
              <a:extLst>
                <a:ext uri="{FF2B5EF4-FFF2-40B4-BE49-F238E27FC236}">
                  <a16:creationId xmlns:a16="http://schemas.microsoft.com/office/drawing/2014/main" id="{324EB411-057E-4327-F295-058FA9159A02}"/>
                </a:ext>
              </a:extLst>
            </p:cNvPr>
            <p:cNvSpPr/>
            <p:nvPr/>
          </p:nvSpPr>
          <p:spPr>
            <a:xfrm>
              <a:off x="0" y="0"/>
              <a:ext cx="1768254" cy="2750623"/>
            </a:xfrm>
            <a:custGeom>
              <a:avLst/>
              <a:gdLst/>
              <a:ahLst/>
              <a:cxnLst/>
              <a:rect l="l" t="t" r="r" b="b"/>
              <a:pathLst>
                <a:path w="1768254" h="2750623">
                  <a:moveTo>
                    <a:pt x="0" y="0"/>
                  </a:moveTo>
                  <a:lnTo>
                    <a:pt x="1768254" y="0"/>
                  </a:lnTo>
                  <a:lnTo>
                    <a:pt x="1768254" y="2750623"/>
                  </a:lnTo>
                  <a:lnTo>
                    <a:pt x="0" y="2750623"/>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D87C600A-4BF3-D273-BAC1-6D19C0098C4B}"/>
                </a:ext>
              </a:extLst>
            </p:cNvPr>
            <p:cNvSpPr txBox="1"/>
            <p:nvPr/>
          </p:nvSpPr>
          <p:spPr>
            <a:xfrm>
              <a:off x="0" y="-66675"/>
              <a:ext cx="1768255" cy="2817298"/>
            </a:xfrm>
            <a:prstGeom prst="rect">
              <a:avLst/>
            </a:prstGeom>
          </p:spPr>
          <p:txBody>
            <a:bodyPr lIns="50800" tIns="50800" rIns="50800" bIns="50800" rtlCol="0" anchor="ctr"/>
            <a:lstStyle/>
            <a:p>
              <a:pPr algn="ctr">
                <a:lnSpc>
                  <a:spcPts val="3062"/>
                </a:lnSpc>
              </a:pPr>
              <a:endParaRPr/>
            </a:p>
          </p:txBody>
        </p:sp>
      </p:grpSp>
      <p:sp>
        <p:nvSpPr>
          <p:cNvPr id="5" name="TextBox 5">
            <a:extLst>
              <a:ext uri="{FF2B5EF4-FFF2-40B4-BE49-F238E27FC236}">
                <a16:creationId xmlns:a16="http://schemas.microsoft.com/office/drawing/2014/main" id="{C2135DBA-03E3-3C89-A419-A28E3B5258A0}"/>
              </a:ext>
            </a:extLst>
          </p:cNvPr>
          <p:cNvSpPr txBox="1"/>
          <p:nvPr/>
        </p:nvSpPr>
        <p:spPr>
          <a:xfrm>
            <a:off x="327760" y="4181698"/>
            <a:ext cx="11439705" cy="1923604"/>
          </a:xfrm>
          <a:prstGeom prst="rect">
            <a:avLst/>
          </a:prstGeom>
        </p:spPr>
        <p:txBody>
          <a:bodyPr wrap="square" lIns="0" tIns="0" rIns="0" bIns="0" rtlCol="0" anchor="t">
            <a:spAutoFit/>
          </a:bodyPr>
          <a:lstStyle/>
          <a:p>
            <a:pPr algn="ctr">
              <a:lnSpc>
                <a:spcPts val="12014"/>
              </a:lnSpc>
            </a:pPr>
            <a:r>
              <a:rPr lang="en-US" sz="19000" b="1">
                <a:solidFill>
                  <a:srgbClr val="FFFFFF"/>
                </a:solidFill>
                <a:latin typeface="Bebas Neue Bold"/>
                <a:ea typeface="Bebas Neue Bold"/>
                <a:cs typeface="Bebas Neue Bold"/>
                <a:sym typeface="Bebas Neue Bold"/>
              </a:rPr>
              <a:t>miss </a:t>
            </a:r>
            <a:r>
              <a:rPr lang="en-US" sz="19000" b="1" err="1">
                <a:solidFill>
                  <a:srgbClr val="FFFFFF"/>
                </a:solidFill>
                <a:latin typeface="Bebas Neue Bold"/>
                <a:ea typeface="Bebas Neue Bold"/>
                <a:cs typeface="Bebas Neue Bold"/>
                <a:sym typeface="Bebas Neue Bold"/>
              </a:rPr>
              <a:t>arnold</a:t>
            </a:r>
            <a:endParaRPr lang="en-US" sz="19000" b="1">
              <a:solidFill>
                <a:srgbClr val="FFFFFF"/>
              </a:solidFill>
              <a:latin typeface="Bebas Neue Bold"/>
              <a:ea typeface="Bebas Neue Bold"/>
              <a:cs typeface="Bebas Neue Bold"/>
              <a:sym typeface="Bebas Neue Bold"/>
            </a:endParaRPr>
          </a:p>
        </p:txBody>
      </p:sp>
      <p:sp>
        <p:nvSpPr>
          <p:cNvPr id="7" name="Freeform 7">
            <a:extLst>
              <a:ext uri="{FF2B5EF4-FFF2-40B4-BE49-F238E27FC236}">
                <a16:creationId xmlns:a16="http://schemas.microsoft.com/office/drawing/2014/main" id="{102C3D48-CCBA-1BC9-C447-7112DDA5685B}"/>
              </a:ext>
            </a:extLst>
          </p:cNvPr>
          <p:cNvSpPr/>
          <p:nvPr/>
        </p:nvSpPr>
        <p:spPr>
          <a:xfrm>
            <a:off x="16472943" y="341140"/>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2"/>
            <a:stretch>
              <a:fillRect r="-434592"/>
            </a:stretch>
          </a:blipFill>
        </p:spPr>
        <p:txBody>
          <a:bodyPr/>
          <a:lstStyle/>
          <a:p>
            <a:endParaRPr lang="en-GB"/>
          </a:p>
        </p:txBody>
      </p:sp>
      <p:sp>
        <p:nvSpPr>
          <p:cNvPr id="12" name="TextBox 12">
            <a:extLst>
              <a:ext uri="{FF2B5EF4-FFF2-40B4-BE49-F238E27FC236}">
                <a16:creationId xmlns:a16="http://schemas.microsoft.com/office/drawing/2014/main" id="{012FEADC-0E7A-0C65-AFD7-D7C7A38BEC05}"/>
              </a:ext>
            </a:extLst>
          </p:cNvPr>
          <p:cNvSpPr txBox="1"/>
          <p:nvPr/>
        </p:nvSpPr>
        <p:spPr>
          <a:xfrm>
            <a:off x="811891" y="6285389"/>
            <a:ext cx="9950378" cy="2701830"/>
          </a:xfrm>
          <a:prstGeom prst="rect">
            <a:avLst/>
          </a:prstGeom>
        </p:spPr>
        <p:txBody>
          <a:bodyPr wrap="square" lIns="0" tIns="0" rIns="0" bIns="0" rtlCol="0" anchor="t">
            <a:spAutoFit/>
          </a:bodyPr>
          <a:lstStyle/>
          <a:p>
            <a:pPr algn="ctr">
              <a:lnSpc>
                <a:spcPts val="4059"/>
              </a:lnSpc>
            </a:pPr>
            <a:r>
              <a:rPr lang="en-US" sz="7000">
                <a:solidFill>
                  <a:srgbClr val="FFFFFF"/>
                </a:solidFill>
                <a:latin typeface="Helvetica"/>
                <a:ea typeface="Helvetica"/>
                <a:cs typeface="Helvetica"/>
                <a:sym typeface="Helvetica"/>
              </a:rPr>
              <a:t>Assistant Headteacher</a:t>
            </a:r>
          </a:p>
          <a:p>
            <a:pPr algn="ctr">
              <a:lnSpc>
                <a:spcPts val="4059"/>
              </a:lnSpc>
            </a:pPr>
            <a:endParaRPr lang="en-US" sz="7000">
              <a:solidFill>
                <a:srgbClr val="FFFFFF"/>
              </a:solidFill>
              <a:latin typeface="Helvetica"/>
              <a:ea typeface="Helvetica"/>
              <a:cs typeface="Helvetica"/>
              <a:sym typeface="Helvetica"/>
            </a:endParaRPr>
          </a:p>
          <a:p>
            <a:pPr algn="ctr">
              <a:lnSpc>
                <a:spcPts val="4059"/>
              </a:lnSpc>
            </a:pPr>
            <a:r>
              <a:rPr lang="en-US" sz="7000">
                <a:solidFill>
                  <a:srgbClr val="FFFFFF"/>
                </a:solidFill>
                <a:latin typeface="Helvetica"/>
                <a:ea typeface="Helvetica"/>
                <a:cs typeface="Helvetica"/>
                <a:sym typeface="Helvetica"/>
              </a:rPr>
              <a:t>Intervention &amp; </a:t>
            </a:r>
          </a:p>
          <a:p>
            <a:pPr algn="ctr">
              <a:lnSpc>
                <a:spcPts val="4059"/>
              </a:lnSpc>
            </a:pPr>
            <a:endParaRPr lang="en-US" sz="7000">
              <a:solidFill>
                <a:srgbClr val="FFFFFF"/>
              </a:solidFill>
              <a:latin typeface="Helvetica"/>
              <a:ea typeface="Helvetica"/>
              <a:cs typeface="Helvetica"/>
              <a:sym typeface="Helvetica"/>
            </a:endParaRPr>
          </a:p>
          <a:p>
            <a:pPr algn="ctr">
              <a:lnSpc>
                <a:spcPts val="4059"/>
              </a:lnSpc>
            </a:pPr>
            <a:r>
              <a:rPr lang="en-US" sz="7000">
                <a:solidFill>
                  <a:srgbClr val="FFFFFF"/>
                </a:solidFill>
                <a:latin typeface="Helvetica"/>
                <a:ea typeface="Helvetica"/>
                <a:cs typeface="Helvetica"/>
                <a:sym typeface="Helvetica"/>
              </a:rPr>
              <a:t>Raising Standards</a:t>
            </a:r>
          </a:p>
        </p:txBody>
      </p:sp>
      <p:sp>
        <p:nvSpPr>
          <p:cNvPr id="13" name="AutoShape 13">
            <a:extLst>
              <a:ext uri="{FF2B5EF4-FFF2-40B4-BE49-F238E27FC236}">
                <a16:creationId xmlns:a16="http://schemas.microsoft.com/office/drawing/2014/main" id="{08D4F4A6-C929-FCA4-CF4B-3455F5F3BB14}"/>
              </a:ext>
            </a:extLst>
          </p:cNvPr>
          <p:cNvSpPr/>
          <p:nvPr/>
        </p:nvSpPr>
        <p:spPr>
          <a:xfrm>
            <a:off x="0" y="9728445"/>
            <a:ext cx="18395101" cy="0"/>
          </a:xfrm>
          <a:prstGeom prst="line">
            <a:avLst/>
          </a:prstGeom>
          <a:ln w="38100" cap="flat">
            <a:solidFill>
              <a:srgbClr val="35567A"/>
            </a:solidFill>
            <a:prstDash val="solid"/>
            <a:headEnd type="none" w="sm" len="sm"/>
            <a:tailEnd type="none" w="sm" len="sm"/>
          </a:ln>
        </p:spPr>
        <p:txBody>
          <a:bodyPr/>
          <a:lstStyle/>
          <a:p>
            <a:endParaRPr lang="en-GB"/>
          </a:p>
        </p:txBody>
      </p:sp>
      <p:sp>
        <p:nvSpPr>
          <p:cNvPr id="14" name="Freeform 5">
            <a:extLst>
              <a:ext uri="{FF2B5EF4-FFF2-40B4-BE49-F238E27FC236}">
                <a16:creationId xmlns:a16="http://schemas.microsoft.com/office/drawing/2014/main" id="{769C1097-7599-FA25-D358-CEA327B849E0}"/>
              </a:ext>
            </a:extLst>
          </p:cNvPr>
          <p:cNvSpPr/>
          <p:nvPr/>
        </p:nvSpPr>
        <p:spPr>
          <a:xfrm>
            <a:off x="358300" y="558554"/>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3"/>
            <a:stretch>
              <a:fillRect r="-434592"/>
            </a:stretch>
          </a:blipFill>
        </p:spPr>
        <p:txBody>
          <a:bodyPr/>
          <a:lstStyle/>
          <a:p>
            <a:endParaRPr lang="en-GB"/>
          </a:p>
        </p:txBody>
      </p:sp>
      <p:sp>
        <p:nvSpPr>
          <p:cNvPr id="8" name="TextBox 7">
            <a:extLst>
              <a:ext uri="{FF2B5EF4-FFF2-40B4-BE49-F238E27FC236}">
                <a16:creationId xmlns:a16="http://schemas.microsoft.com/office/drawing/2014/main" id="{EC7A4D7B-1A37-EB7C-57CC-8A72129BB9BE}"/>
              </a:ext>
            </a:extLst>
          </p:cNvPr>
          <p:cNvSpPr txBox="1"/>
          <p:nvPr/>
        </p:nvSpPr>
        <p:spPr>
          <a:xfrm rot="508824">
            <a:off x="11925528" y="4387291"/>
            <a:ext cx="5854168" cy="1631216"/>
          </a:xfrm>
          <a:prstGeom prst="rect">
            <a:avLst/>
          </a:prstGeom>
          <a:solidFill>
            <a:srgbClr val="FFFF00"/>
          </a:solidFill>
          <a:ln w="38100">
            <a:solidFill>
              <a:schemeClr val="tx1"/>
            </a:solidFill>
          </a:ln>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5000" b="1">
                <a:latin typeface="Verdana" panose="020B0604030504040204" pitchFamily="34" charset="0"/>
                <a:ea typeface="Verdana" panose="020B0604030504040204" pitchFamily="34" charset="0"/>
              </a:rPr>
              <a:t>MAKE EVERY MINUTE COUNT</a:t>
            </a:r>
          </a:p>
        </p:txBody>
      </p:sp>
    </p:spTree>
    <p:extLst>
      <p:ext uri="{BB962C8B-B14F-4D97-AF65-F5344CB8AC3E}">
        <p14:creationId xmlns:p14="http://schemas.microsoft.com/office/powerpoint/2010/main" val="381769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D2B2F"/>
        </a:solidFill>
        <a:effectLst/>
      </p:bgPr>
    </p:bg>
    <p:spTree>
      <p:nvGrpSpPr>
        <p:cNvPr id="1" name="">
          <a:extLst>
            <a:ext uri="{FF2B5EF4-FFF2-40B4-BE49-F238E27FC236}">
              <a16:creationId xmlns:a16="http://schemas.microsoft.com/office/drawing/2014/main" id="{21DBE4CC-C6A0-2175-9E0A-86937A9F404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1CD08BF-AFAB-8A31-10E4-4E8B43DA1B14}"/>
              </a:ext>
            </a:extLst>
          </p:cNvPr>
          <p:cNvGrpSpPr/>
          <p:nvPr/>
        </p:nvGrpSpPr>
        <p:grpSpPr>
          <a:xfrm>
            <a:off x="11574159" y="0"/>
            <a:ext cx="6713841" cy="10443773"/>
            <a:chOff x="0" y="0"/>
            <a:chExt cx="1768255" cy="2750623"/>
          </a:xfrm>
        </p:grpSpPr>
        <p:sp>
          <p:nvSpPr>
            <p:cNvPr id="3" name="Freeform 3">
              <a:extLst>
                <a:ext uri="{FF2B5EF4-FFF2-40B4-BE49-F238E27FC236}">
                  <a16:creationId xmlns:a16="http://schemas.microsoft.com/office/drawing/2014/main" id="{D48A2224-E99B-C40A-751C-9D753FE60E52}"/>
                </a:ext>
              </a:extLst>
            </p:cNvPr>
            <p:cNvSpPr/>
            <p:nvPr/>
          </p:nvSpPr>
          <p:spPr>
            <a:xfrm>
              <a:off x="0" y="0"/>
              <a:ext cx="1768254" cy="2750623"/>
            </a:xfrm>
            <a:custGeom>
              <a:avLst/>
              <a:gdLst/>
              <a:ahLst/>
              <a:cxnLst/>
              <a:rect l="l" t="t" r="r" b="b"/>
              <a:pathLst>
                <a:path w="1768254" h="2750623">
                  <a:moveTo>
                    <a:pt x="0" y="0"/>
                  </a:moveTo>
                  <a:lnTo>
                    <a:pt x="1768254" y="0"/>
                  </a:lnTo>
                  <a:lnTo>
                    <a:pt x="1768254" y="2750623"/>
                  </a:lnTo>
                  <a:lnTo>
                    <a:pt x="0" y="2750623"/>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61873893-341A-DC3E-A72A-5504FA935CB0}"/>
                </a:ext>
              </a:extLst>
            </p:cNvPr>
            <p:cNvSpPr txBox="1"/>
            <p:nvPr/>
          </p:nvSpPr>
          <p:spPr>
            <a:xfrm>
              <a:off x="0" y="-66675"/>
              <a:ext cx="1768255" cy="2817298"/>
            </a:xfrm>
            <a:prstGeom prst="rect">
              <a:avLst/>
            </a:prstGeom>
          </p:spPr>
          <p:txBody>
            <a:bodyPr lIns="50800" tIns="50800" rIns="50800" bIns="50800" rtlCol="0" anchor="ctr"/>
            <a:lstStyle/>
            <a:p>
              <a:pPr algn="ctr">
                <a:lnSpc>
                  <a:spcPts val="3062"/>
                </a:lnSpc>
              </a:pPr>
              <a:endParaRPr/>
            </a:p>
          </p:txBody>
        </p:sp>
      </p:grpSp>
      <p:sp>
        <p:nvSpPr>
          <p:cNvPr id="5" name="TextBox 5">
            <a:extLst>
              <a:ext uri="{FF2B5EF4-FFF2-40B4-BE49-F238E27FC236}">
                <a16:creationId xmlns:a16="http://schemas.microsoft.com/office/drawing/2014/main" id="{08A46855-86A4-BA84-D6CE-5AE59A0C32BA}"/>
              </a:ext>
            </a:extLst>
          </p:cNvPr>
          <p:cNvSpPr txBox="1"/>
          <p:nvPr/>
        </p:nvSpPr>
        <p:spPr>
          <a:xfrm>
            <a:off x="327760" y="4181698"/>
            <a:ext cx="11439705" cy="1923604"/>
          </a:xfrm>
          <a:prstGeom prst="rect">
            <a:avLst/>
          </a:prstGeom>
        </p:spPr>
        <p:txBody>
          <a:bodyPr wrap="square" lIns="0" tIns="0" rIns="0" bIns="0" rtlCol="0" anchor="t">
            <a:spAutoFit/>
          </a:bodyPr>
          <a:lstStyle/>
          <a:p>
            <a:pPr algn="ctr">
              <a:lnSpc>
                <a:spcPts val="12014"/>
              </a:lnSpc>
            </a:pPr>
            <a:r>
              <a:rPr lang="en-US" sz="19000" b="1">
                <a:solidFill>
                  <a:srgbClr val="FFFFFF"/>
                </a:solidFill>
                <a:latin typeface="Bebas Neue Bold"/>
                <a:ea typeface="Bebas Neue Bold"/>
                <a:cs typeface="Bebas Neue Bold"/>
                <a:sym typeface="Bebas Neue Bold"/>
              </a:rPr>
              <a:t>Mrs begum</a:t>
            </a:r>
          </a:p>
        </p:txBody>
      </p:sp>
      <p:sp>
        <p:nvSpPr>
          <p:cNvPr id="7" name="Freeform 7">
            <a:extLst>
              <a:ext uri="{FF2B5EF4-FFF2-40B4-BE49-F238E27FC236}">
                <a16:creationId xmlns:a16="http://schemas.microsoft.com/office/drawing/2014/main" id="{C3B0BBF0-0384-A6DC-A9D2-1716A452C35A}"/>
              </a:ext>
            </a:extLst>
          </p:cNvPr>
          <p:cNvSpPr/>
          <p:nvPr/>
        </p:nvSpPr>
        <p:spPr>
          <a:xfrm>
            <a:off x="16472943" y="341140"/>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3"/>
            <a:stretch>
              <a:fillRect r="-434592"/>
            </a:stretch>
          </a:blipFill>
        </p:spPr>
        <p:txBody>
          <a:bodyPr/>
          <a:lstStyle/>
          <a:p>
            <a:endParaRPr lang="en-GB"/>
          </a:p>
        </p:txBody>
      </p:sp>
      <p:sp>
        <p:nvSpPr>
          <p:cNvPr id="12" name="TextBox 12">
            <a:extLst>
              <a:ext uri="{FF2B5EF4-FFF2-40B4-BE49-F238E27FC236}">
                <a16:creationId xmlns:a16="http://schemas.microsoft.com/office/drawing/2014/main" id="{1A3BE904-E4CE-EA7D-053D-CDFB8E5B6B86}"/>
              </a:ext>
            </a:extLst>
          </p:cNvPr>
          <p:cNvSpPr txBox="1"/>
          <p:nvPr/>
        </p:nvSpPr>
        <p:spPr>
          <a:xfrm>
            <a:off x="811891" y="6285389"/>
            <a:ext cx="9950378" cy="1650260"/>
          </a:xfrm>
          <a:prstGeom prst="rect">
            <a:avLst/>
          </a:prstGeom>
        </p:spPr>
        <p:txBody>
          <a:bodyPr wrap="square" lIns="0" tIns="0" rIns="0" bIns="0" rtlCol="0" anchor="t">
            <a:spAutoFit/>
          </a:bodyPr>
          <a:lstStyle/>
          <a:p>
            <a:pPr algn="ctr">
              <a:lnSpc>
                <a:spcPts val="4059"/>
              </a:lnSpc>
            </a:pPr>
            <a:r>
              <a:rPr lang="en-US" sz="7000">
                <a:solidFill>
                  <a:srgbClr val="FFFFFF"/>
                </a:solidFill>
                <a:latin typeface="Helvetica"/>
                <a:ea typeface="Helvetica"/>
                <a:cs typeface="Helvetica"/>
                <a:sym typeface="Helvetica"/>
              </a:rPr>
              <a:t>KS3 Science </a:t>
            </a:r>
          </a:p>
          <a:p>
            <a:pPr algn="ctr">
              <a:lnSpc>
                <a:spcPts val="4059"/>
              </a:lnSpc>
            </a:pPr>
            <a:endParaRPr lang="en-US" sz="7000">
              <a:solidFill>
                <a:srgbClr val="FFFFFF"/>
              </a:solidFill>
              <a:latin typeface="Helvetica"/>
              <a:ea typeface="Helvetica"/>
              <a:cs typeface="Helvetica"/>
              <a:sym typeface="Helvetica"/>
            </a:endParaRPr>
          </a:p>
          <a:p>
            <a:pPr algn="ctr">
              <a:lnSpc>
                <a:spcPts val="4059"/>
              </a:lnSpc>
            </a:pPr>
            <a:r>
              <a:rPr lang="en-US" sz="7000">
                <a:solidFill>
                  <a:srgbClr val="FFFFFF"/>
                </a:solidFill>
                <a:latin typeface="Helvetica"/>
                <a:ea typeface="Helvetica"/>
                <a:cs typeface="Helvetica"/>
                <a:sym typeface="Helvetica"/>
              </a:rPr>
              <a:t>Curriculum Lead</a:t>
            </a:r>
          </a:p>
        </p:txBody>
      </p:sp>
      <p:sp>
        <p:nvSpPr>
          <p:cNvPr id="13" name="AutoShape 13">
            <a:extLst>
              <a:ext uri="{FF2B5EF4-FFF2-40B4-BE49-F238E27FC236}">
                <a16:creationId xmlns:a16="http://schemas.microsoft.com/office/drawing/2014/main" id="{42C8AC13-6FDC-C50E-4019-1E920B72C8EE}"/>
              </a:ext>
            </a:extLst>
          </p:cNvPr>
          <p:cNvSpPr/>
          <p:nvPr/>
        </p:nvSpPr>
        <p:spPr>
          <a:xfrm>
            <a:off x="0" y="9728445"/>
            <a:ext cx="18395101" cy="0"/>
          </a:xfrm>
          <a:prstGeom prst="line">
            <a:avLst/>
          </a:prstGeom>
          <a:ln w="38100" cap="flat">
            <a:solidFill>
              <a:srgbClr val="35567A"/>
            </a:solidFill>
            <a:prstDash val="solid"/>
            <a:headEnd type="none" w="sm" len="sm"/>
            <a:tailEnd type="none" w="sm" len="sm"/>
          </a:ln>
        </p:spPr>
        <p:txBody>
          <a:bodyPr/>
          <a:lstStyle/>
          <a:p>
            <a:endParaRPr lang="en-GB"/>
          </a:p>
        </p:txBody>
      </p:sp>
      <p:sp>
        <p:nvSpPr>
          <p:cNvPr id="14" name="Freeform 5">
            <a:extLst>
              <a:ext uri="{FF2B5EF4-FFF2-40B4-BE49-F238E27FC236}">
                <a16:creationId xmlns:a16="http://schemas.microsoft.com/office/drawing/2014/main" id="{A161F4C9-F629-78DD-F5E6-08A8D971657C}"/>
              </a:ext>
            </a:extLst>
          </p:cNvPr>
          <p:cNvSpPr/>
          <p:nvPr/>
        </p:nvSpPr>
        <p:spPr>
          <a:xfrm>
            <a:off x="358300" y="558554"/>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4"/>
            <a:stretch>
              <a:fillRect r="-434592"/>
            </a:stretch>
          </a:blipFill>
        </p:spPr>
        <p:txBody>
          <a:bodyPr/>
          <a:lstStyle/>
          <a:p>
            <a:endParaRPr lang="en-GB"/>
          </a:p>
        </p:txBody>
      </p:sp>
      <p:pic>
        <p:nvPicPr>
          <p:cNvPr id="8" name="Picture 7">
            <a:extLst>
              <a:ext uri="{FF2B5EF4-FFF2-40B4-BE49-F238E27FC236}">
                <a16:creationId xmlns:a16="http://schemas.microsoft.com/office/drawing/2014/main" id="{1F46FE24-F197-ABB6-6463-4D5D22D219C4}"/>
              </a:ext>
            </a:extLst>
          </p:cNvPr>
          <p:cNvPicPr>
            <a:picLocks noChangeAspect="1"/>
          </p:cNvPicPr>
          <p:nvPr/>
        </p:nvPicPr>
        <p:blipFill>
          <a:blip r:embed="rId5"/>
          <a:stretch>
            <a:fillRect/>
          </a:stretch>
        </p:blipFill>
        <p:spPr>
          <a:xfrm>
            <a:off x="12954519" y="2958734"/>
            <a:ext cx="4521590" cy="4062878"/>
          </a:xfrm>
          <a:prstGeom prst="rect">
            <a:avLst/>
          </a:prstGeom>
        </p:spPr>
      </p:pic>
    </p:spTree>
    <p:extLst>
      <p:ext uri="{BB962C8B-B14F-4D97-AF65-F5344CB8AC3E}">
        <p14:creationId xmlns:p14="http://schemas.microsoft.com/office/powerpoint/2010/main" val="29544635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A73604A-7E08-4A9B-A7E1-F008615923E8}"/>
              </a:ext>
            </a:extLst>
          </p:cNvPr>
          <p:cNvSpPr>
            <a:spLocks noGrp="1"/>
          </p:cNvSpPr>
          <p:nvPr>
            <p:ph type="sldNum" sz="quarter" idx="12"/>
          </p:nvPr>
        </p:nvSpPr>
        <p:spPr/>
        <p:txBody>
          <a:bodyPr/>
          <a:lstStyle/>
          <a:p>
            <a:pPr defTabSz="1371600"/>
            <a:fld id="{F603CDE5-C1D8-4EDD-870F-A498BAFA520F}" type="slidenum">
              <a:rPr lang="en-US">
                <a:solidFill>
                  <a:srgbClr val="CE7242"/>
                </a:solidFill>
                <a:latin typeface="Gill Sans MT" panose="020B0502020104020203"/>
              </a:rPr>
              <a:pPr defTabSz="1371600"/>
              <a:t>28</a:t>
            </a:fld>
            <a:endParaRPr lang="en-US">
              <a:solidFill>
                <a:srgbClr val="CE7242"/>
              </a:solidFill>
              <a:latin typeface="Gill Sans MT" panose="020B0502020104020203"/>
            </a:endParaRPr>
          </a:p>
        </p:txBody>
      </p:sp>
      <p:sp>
        <p:nvSpPr>
          <p:cNvPr id="8" name="Footer Placeholder 3">
            <a:extLst>
              <a:ext uri="{FF2B5EF4-FFF2-40B4-BE49-F238E27FC236}">
                <a16:creationId xmlns:a16="http://schemas.microsoft.com/office/drawing/2014/main" id="{F1E540E9-01A8-4294-809E-05485A3F560D}"/>
              </a:ext>
            </a:extLst>
          </p:cNvPr>
          <p:cNvSpPr>
            <a:spLocks noGrp="1"/>
          </p:cNvSpPr>
          <p:nvPr>
            <p:ph type="ftr" sz="quarter" idx="11"/>
          </p:nvPr>
        </p:nvSpPr>
        <p:spPr>
          <a:xfrm>
            <a:off x="541591" y="9635872"/>
            <a:ext cx="5352992" cy="547688"/>
          </a:xfrm>
        </p:spPr>
        <p:txBody>
          <a:bodyPr vert="horz" lIns="137160" tIns="68580" rIns="137160" bIns="68580" rtlCol="0" anchor="ctr">
            <a:normAutofit/>
          </a:bodyPr>
          <a:lstStyle/>
          <a:p>
            <a:pPr defTabSz="685800">
              <a:spcAft>
                <a:spcPts val="900"/>
              </a:spcAft>
            </a:pPr>
            <a:r>
              <a:rPr lang="en-US">
                <a:solidFill>
                  <a:srgbClr val="FFFFFF">
                    <a:lumMod val="85000"/>
                    <a:alpha val="75000"/>
                  </a:srgbClr>
                </a:solidFill>
                <a:latin typeface="Gill Sans MT" panose="020B0502020104020203"/>
              </a:rPr>
              <a:t>Open evening 2021</a:t>
            </a:r>
          </a:p>
        </p:txBody>
      </p:sp>
      <p:pic>
        <p:nvPicPr>
          <p:cNvPr id="27" name="Picture 26">
            <a:extLst>
              <a:ext uri="{FF2B5EF4-FFF2-40B4-BE49-F238E27FC236}">
                <a16:creationId xmlns:a16="http://schemas.microsoft.com/office/drawing/2014/main" id="{0B85EB06-0C78-40FD-9881-F3C75DCFEC50}"/>
              </a:ext>
            </a:extLst>
          </p:cNvPr>
          <p:cNvPicPr>
            <a:picLocks noChangeAspect="1"/>
          </p:cNvPicPr>
          <p:nvPr/>
        </p:nvPicPr>
        <p:blipFill>
          <a:blip r:embed="rId3"/>
          <a:stretch>
            <a:fillRect/>
          </a:stretch>
        </p:blipFill>
        <p:spPr>
          <a:xfrm>
            <a:off x="907087" y="1003880"/>
            <a:ext cx="5120489" cy="1187252"/>
          </a:xfrm>
          <a:prstGeom prst="rect">
            <a:avLst/>
          </a:prstGeom>
        </p:spPr>
      </p:pic>
      <p:sp>
        <p:nvSpPr>
          <p:cNvPr id="52" name="TextBox 51">
            <a:extLst>
              <a:ext uri="{FF2B5EF4-FFF2-40B4-BE49-F238E27FC236}">
                <a16:creationId xmlns:a16="http://schemas.microsoft.com/office/drawing/2014/main" id="{40F3930F-2640-4C25-85AB-74D6F2CF3D9D}"/>
              </a:ext>
            </a:extLst>
          </p:cNvPr>
          <p:cNvSpPr txBox="1"/>
          <p:nvPr/>
        </p:nvSpPr>
        <p:spPr>
          <a:xfrm>
            <a:off x="6416445" y="1060319"/>
            <a:ext cx="11578947" cy="1661993"/>
          </a:xfrm>
          <a:prstGeom prst="rect">
            <a:avLst/>
          </a:prstGeom>
          <a:noFill/>
        </p:spPr>
        <p:txBody>
          <a:bodyPr wrap="square" rtlCol="0">
            <a:spAutoFit/>
          </a:bodyPr>
          <a:lstStyle/>
          <a:p>
            <a:pPr defTabSz="1371600"/>
            <a:r>
              <a:rPr lang="en-US" sz="5400">
                <a:solidFill>
                  <a:srgbClr val="C00000"/>
                </a:solidFill>
                <a:latin typeface="Gill Sans MT" panose="020B0502020104020203"/>
              </a:rPr>
              <a:t>The Year 8 – </a:t>
            </a:r>
            <a:r>
              <a:rPr lang="en-US" sz="5400">
                <a:solidFill>
                  <a:srgbClr val="465359"/>
                </a:solidFill>
                <a:latin typeface="Gill Sans MT" panose="020B0502020104020203"/>
              </a:rPr>
              <a:t>The Science Curriculum</a:t>
            </a:r>
            <a:br>
              <a:rPr lang="en-US" sz="4800">
                <a:solidFill>
                  <a:srgbClr val="000000">
                    <a:lumMod val="75000"/>
                    <a:lumOff val="25000"/>
                  </a:srgbClr>
                </a:solidFill>
                <a:latin typeface="Gill Sans MT" panose="020B0502020104020203"/>
              </a:rPr>
            </a:br>
            <a:endParaRPr lang="en-GB" sz="4800">
              <a:solidFill>
                <a:srgbClr val="000000">
                  <a:lumMod val="75000"/>
                  <a:lumOff val="25000"/>
                </a:srgbClr>
              </a:solidFill>
              <a:latin typeface="Gill Sans MT" panose="020B0502020104020203"/>
            </a:endParaRPr>
          </a:p>
        </p:txBody>
      </p:sp>
      <p:sp>
        <p:nvSpPr>
          <p:cNvPr id="11" name="Text Placeholder 32">
            <a:extLst>
              <a:ext uri="{FF2B5EF4-FFF2-40B4-BE49-F238E27FC236}">
                <a16:creationId xmlns:a16="http://schemas.microsoft.com/office/drawing/2014/main" id="{706EA2B7-D59A-41F6-B1D0-D88CB4306864}"/>
              </a:ext>
            </a:extLst>
          </p:cNvPr>
          <p:cNvSpPr txBox="1">
            <a:spLocks/>
          </p:cNvSpPr>
          <p:nvPr/>
        </p:nvSpPr>
        <p:spPr>
          <a:xfrm>
            <a:off x="6698892" y="8927327"/>
            <a:ext cx="10680255" cy="658937"/>
          </a:xfrm>
          <a:prstGeom prst="rect">
            <a:avLst/>
          </a:prstGeom>
          <a:noFill/>
        </p:spPr>
        <p:txBody>
          <a:bodyPr vert="horz" lIns="137160" tIns="0" rIns="137160" bIns="0" rtlCol="0" anchor="ctr">
            <a:normAutofit/>
          </a:bodyPr>
          <a:lstStyle>
            <a:lvl1pPr marL="0" indent="0" algn="ctr" defTabSz="457200" rtl="0" eaLnBrk="1" latinLnBrk="0" hangingPunct="1">
              <a:spcBef>
                <a:spcPts val="0"/>
              </a:spcBef>
              <a:spcAft>
                <a:spcPts val="600"/>
              </a:spcAft>
              <a:buClr>
                <a:schemeClr val="accent1"/>
              </a:buClr>
              <a:buSzPct val="92000"/>
              <a:buFont typeface="Wingdings 2" panose="05020102010507070707" pitchFamily="18" charset="2"/>
              <a:buNone/>
              <a:defRPr sz="1800" kern="1200">
                <a:solidFill>
                  <a:srgbClr val="FFFFFF"/>
                </a:solidFill>
                <a:latin typeface="+mn-lt"/>
                <a:ea typeface="+mn-ea"/>
                <a:cs typeface="+mn-cs"/>
              </a:defRPr>
            </a:lvl1pPr>
            <a:lvl2pPr marL="4572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200" kern="1200">
                <a:solidFill>
                  <a:schemeClr val="tx1">
                    <a:lumMod val="75000"/>
                    <a:lumOff val="25000"/>
                  </a:schemeClr>
                </a:solidFill>
                <a:latin typeface="+mn-lt"/>
                <a:ea typeface="+mn-ea"/>
                <a:cs typeface="+mn-cs"/>
              </a:defRPr>
            </a:lvl2pPr>
            <a:lvl3pPr marL="9144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000" kern="1200">
                <a:solidFill>
                  <a:schemeClr val="tx1">
                    <a:lumMod val="75000"/>
                    <a:lumOff val="25000"/>
                  </a:schemeClr>
                </a:solidFill>
                <a:latin typeface="+mn-lt"/>
                <a:ea typeface="+mn-ea"/>
                <a:cs typeface="+mn-cs"/>
              </a:defRPr>
            </a:lvl3pPr>
            <a:lvl4pPr marL="13716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4pPr>
            <a:lvl5pPr marL="18288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9pPr>
          </a:lstStyle>
          <a:p>
            <a:pPr algn="l" defTabSz="685800">
              <a:spcAft>
                <a:spcPts val="900"/>
              </a:spcAft>
              <a:buClr>
                <a:srgbClr val="CE7242"/>
              </a:buClr>
            </a:pPr>
            <a:r>
              <a:rPr lang="en-US" sz="2700">
                <a:latin typeface="Gill Sans MT" panose="020B0502020104020203"/>
              </a:rPr>
              <a:t>Mrs Begum – KS3 Science Curriculum Lead</a:t>
            </a:r>
            <a:endParaRPr lang="en-GB" sz="2700">
              <a:latin typeface="Gill Sans MT" panose="020B0502020104020203"/>
            </a:endParaRPr>
          </a:p>
        </p:txBody>
      </p:sp>
      <p:sp>
        <p:nvSpPr>
          <p:cNvPr id="10" name="Rectangle 9">
            <a:extLst>
              <a:ext uri="{FF2B5EF4-FFF2-40B4-BE49-F238E27FC236}">
                <a16:creationId xmlns:a16="http://schemas.microsoft.com/office/drawing/2014/main" id="{D3152ACB-A8E3-4A20-AED2-8B41D649238F}"/>
              </a:ext>
            </a:extLst>
          </p:cNvPr>
          <p:cNvSpPr/>
          <p:nvPr/>
        </p:nvSpPr>
        <p:spPr>
          <a:xfrm>
            <a:off x="6580565" y="1914398"/>
            <a:ext cx="10042941" cy="9833461"/>
          </a:xfrm>
          <a:prstGeom prst="rect">
            <a:avLst/>
          </a:prstGeom>
        </p:spPr>
        <p:txBody>
          <a:bodyPr wrap="square">
            <a:spAutoFit/>
          </a:bodyPr>
          <a:lstStyle/>
          <a:p>
            <a:pPr defTabSz="1371600"/>
            <a:endParaRPr lang="en-GB" sz="3600" b="1">
              <a:solidFill>
                <a:srgbClr val="000000"/>
              </a:solidFill>
              <a:latin typeface="Gill Sans MT" panose="020B0502020104020203"/>
            </a:endParaRPr>
          </a:p>
          <a:p>
            <a:pPr defTabSz="1371600"/>
            <a:r>
              <a:rPr lang="en-GB" sz="3600" b="1">
                <a:solidFill>
                  <a:srgbClr val="000000"/>
                </a:solidFill>
                <a:latin typeface="Gill Sans MT" panose="020B0502020104020203"/>
              </a:rPr>
              <a:t>Curriculum coverage:</a:t>
            </a:r>
          </a:p>
          <a:p>
            <a:pPr defTabSz="1371600"/>
            <a:endParaRPr lang="en-GB" sz="3600" b="1">
              <a:solidFill>
                <a:srgbClr val="000000"/>
              </a:solidFill>
              <a:latin typeface="Gill Sans MT" panose="020B0502020104020203"/>
            </a:endParaRPr>
          </a:p>
          <a:p>
            <a:pPr defTabSz="1371600"/>
            <a:r>
              <a:rPr lang="en-GB" sz="3600">
                <a:solidFill>
                  <a:srgbClr val="0070C0"/>
                </a:solidFill>
                <a:latin typeface="Gill Sans MT" panose="020B0502020104020203"/>
              </a:rPr>
              <a:t>Sound</a:t>
            </a:r>
          </a:p>
          <a:p>
            <a:pPr defTabSz="1371600"/>
            <a:r>
              <a:rPr lang="en-GB" sz="3600">
                <a:solidFill>
                  <a:srgbClr val="0070C0"/>
                </a:solidFill>
                <a:latin typeface="Gill Sans MT" panose="020B0502020104020203"/>
              </a:rPr>
              <a:t>Light</a:t>
            </a:r>
          </a:p>
          <a:p>
            <a:pPr defTabSz="1371600"/>
            <a:r>
              <a:rPr lang="en-GB" sz="3600">
                <a:solidFill>
                  <a:srgbClr val="FF0000"/>
                </a:solidFill>
                <a:latin typeface="Gill Sans MT" panose="020B0502020104020203"/>
              </a:rPr>
              <a:t>Understanding Chemical Reactions</a:t>
            </a:r>
          </a:p>
          <a:p>
            <a:pPr defTabSz="1371600"/>
            <a:r>
              <a:rPr lang="en-GB" sz="3600">
                <a:solidFill>
                  <a:srgbClr val="00B050"/>
                </a:solidFill>
                <a:latin typeface="Gill Sans MT" panose="020B0502020104020203"/>
              </a:rPr>
              <a:t>Digestion</a:t>
            </a:r>
          </a:p>
          <a:p>
            <a:pPr defTabSz="1371600"/>
            <a:r>
              <a:rPr lang="en-GB" sz="3600">
                <a:solidFill>
                  <a:srgbClr val="0070C0"/>
                </a:solidFill>
                <a:latin typeface="Gill Sans MT" panose="020B0502020104020203"/>
              </a:rPr>
              <a:t>Electricity</a:t>
            </a:r>
          </a:p>
          <a:p>
            <a:pPr defTabSz="1371600"/>
            <a:r>
              <a:rPr lang="en-GB" sz="3600">
                <a:solidFill>
                  <a:srgbClr val="FF0000"/>
                </a:solidFill>
                <a:latin typeface="Gill Sans MT" panose="020B0502020104020203"/>
              </a:rPr>
              <a:t>Acids and Alkali </a:t>
            </a:r>
          </a:p>
          <a:p>
            <a:pPr defTabSz="1371600"/>
            <a:r>
              <a:rPr lang="en-GB" sz="3600">
                <a:solidFill>
                  <a:srgbClr val="FF0000"/>
                </a:solidFill>
                <a:latin typeface="Gill Sans MT" panose="020B0502020104020203"/>
              </a:rPr>
              <a:t>Heating and Cooling</a:t>
            </a:r>
          </a:p>
          <a:p>
            <a:pPr defTabSz="1371600"/>
            <a:r>
              <a:rPr lang="en-GB" sz="3600">
                <a:solidFill>
                  <a:srgbClr val="FF0000"/>
                </a:solidFill>
                <a:latin typeface="Gill Sans MT" panose="020B0502020104020203"/>
              </a:rPr>
              <a:t>Rocks</a:t>
            </a:r>
          </a:p>
          <a:p>
            <a:pPr defTabSz="1371600"/>
            <a:r>
              <a:rPr lang="en-GB" sz="3600">
                <a:solidFill>
                  <a:srgbClr val="0070C0"/>
                </a:solidFill>
                <a:latin typeface="Gill Sans MT" panose="020B0502020104020203"/>
              </a:rPr>
              <a:t>Forces</a:t>
            </a:r>
          </a:p>
          <a:p>
            <a:pPr defTabSz="1371600"/>
            <a:r>
              <a:rPr lang="en-GB" sz="3600">
                <a:solidFill>
                  <a:srgbClr val="00B050"/>
                </a:solidFill>
                <a:latin typeface="Gill Sans MT" panose="020B0502020104020203"/>
              </a:rPr>
              <a:t>Biochemistry </a:t>
            </a:r>
          </a:p>
          <a:p>
            <a:pPr defTabSz="1371600"/>
            <a:endParaRPr lang="en-GB" sz="3000" b="1">
              <a:solidFill>
                <a:srgbClr val="000000"/>
              </a:solidFill>
              <a:latin typeface="Gill Sans MT" panose="020B0502020104020203"/>
            </a:endParaRPr>
          </a:p>
          <a:p>
            <a:pPr defTabSz="1371600"/>
            <a:endParaRPr lang="en-GB" sz="3000" b="1">
              <a:solidFill>
                <a:srgbClr val="000000"/>
              </a:solidFill>
              <a:latin typeface="Gill Sans MT" panose="020B0502020104020203"/>
            </a:endParaRPr>
          </a:p>
          <a:p>
            <a:pPr defTabSz="1371600"/>
            <a:endParaRPr lang="en-GB" sz="3000" b="1">
              <a:solidFill>
                <a:srgbClr val="000000"/>
              </a:solidFill>
              <a:latin typeface="Gill Sans MT" panose="020B0502020104020203"/>
            </a:endParaRPr>
          </a:p>
          <a:p>
            <a:pPr defTabSz="1371600"/>
            <a:endParaRPr lang="en-GB" sz="3000" b="1">
              <a:solidFill>
                <a:srgbClr val="000000"/>
              </a:solidFill>
              <a:latin typeface="Gill Sans MT" panose="020B0502020104020203"/>
            </a:endParaRPr>
          </a:p>
          <a:p>
            <a:pPr algn="r" defTabSz="1371600"/>
            <a:endParaRPr lang="en-US" sz="4500">
              <a:solidFill>
                <a:srgbClr val="000000"/>
              </a:solidFill>
              <a:latin typeface="Gill Sans MT" panose="020B0502020104020203"/>
            </a:endParaRPr>
          </a:p>
        </p:txBody>
      </p:sp>
      <p:pic>
        <p:nvPicPr>
          <p:cNvPr id="13" name="Picture 12">
            <a:extLst>
              <a:ext uri="{FF2B5EF4-FFF2-40B4-BE49-F238E27FC236}">
                <a16:creationId xmlns:a16="http://schemas.microsoft.com/office/drawing/2014/main" id="{A6526A62-2D56-4D9C-B04D-2D7AEEDA2D01}"/>
              </a:ext>
            </a:extLst>
          </p:cNvPr>
          <p:cNvPicPr>
            <a:picLocks noChangeAspect="1"/>
          </p:cNvPicPr>
          <p:nvPr/>
        </p:nvPicPr>
        <p:blipFill>
          <a:blip r:embed="rId4"/>
          <a:stretch>
            <a:fillRect/>
          </a:stretch>
        </p:blipFill>
        <p:spPr>
          <a:xfrm>
            <a:off x="645001" y="955752"/>
            <a:ext cx="5557838" cy="8629650"/>
          </a:xfrm>
          <a:prstGeom prst="rect">
            <a:avLst/>
          </a:prstGeom>
        </p:spPr>
      </p:pic>
      <p:sp>
        <p:nvSpPr>
          <p:cNvPr id="2" name="Footer Placeholder 1">
            <a:extLst>
              <a:ext uri="{FF2B5EF4-FFF2-40B4-BE49-F238E27FC236}">
                <a16:creationId xmlns:a16="http://schemas.microsoft.com/office/drawing/2014/main" id="{D626C557-2281-4432-043E-B5663C24B99E}"/>
              </a:ext>
            </a:extLst>
          </p:cNvPr>
          <p:cNvSpPr txBox="1">
            <a:spLocks/>
          </p:cNvSpPr>
          <p:nvPr/>
        </p:nvSpPr>
        <p:spPr>
          <a:xfrm>
            <a:off x="7600640" y="9832893"/>
            <a:ext cx="3486770" cy="5715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en-GB" sz="2400">
                <a:solidFill>
                  <a:srgbClr val="DF676A"/>
                </a:solidFill>
                <a:latin typeface="Bebas Neue" panose="020B0606020202050201" pitchFamily="34" charset="0"/>
              </a:rPr>
              <a:t>Respect – excellence - kindness</a:t>
            </a:r>
          </a:p>
        </p:txBody>
      </p:sp>
      <p:pic>
        <p:nvPicPr>
          <p:cNvPr id="3" name="Picture 2">
            <a:extLst>
              <a:ext uri="{FF2B5EF4-FFF2-40B4-BE49-F238E27FC236}">
                <a16:creationId xmlns:a16="http://schemas.microsoft.com/office/drawing/2014/main" id="{29E07374-1B3D-3015-77BE-2E658C7B6DD6}"/>
              </a:ext>
            </a:extLst>
          </p:cNvPr>
          <p:cNvPicPr>
            <a:picLocks noChangeAspect="1"/>
          </p:cNvPicPr>
          <p:nvPr/>
        </p:nvPicPr>
        <p:blipFill>
          <a:blip r:embed="rId5"/>
          <a:stretch>
            <a:fillRect/>
          </a:stretch>
        </p:blipFill>
        <p:spPr>
          <a:xfrm>
            <a:off x="14554200" y="-49412"/>
            <a:ext cx="3733800" cy="603606"/>
          </a:xfrm>
          <a:prstGeom prst="rect">
            <a:avLst/>
          </a:prstGeom>
        </p:spPr>
      </p:pic>
    </p:spTree>
    <p:extLst>
      <p:ext uri="{BB962C8B-B14F-4D97-AF65-F5344CB8AC3E}">
        <p14:creationId xmlns:p14="http://schemas.microsoft.com/office/powerpoint/2010/main" val="3913939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4DE9D-F277-C83E-2409-95726D66901D}"/>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C3028FB-1E5B-420C-E2BD-AE625F39EDA1}"/>
              </a:ext>
            </a:extLst>
          </p:cNvPr>
          <p:cNvSpPr>
            <a:spLocks noGrp="1"/>
          </p:cNvSpPr>
          <p:nvPr>
            <p:ph type="sldNum" sz="quarter" idx="12"/>
          </p:nvPr>
        </p:nvSpPr>
        <p:spPr/>
        <p:txBody>
          <a:bodyPr/>
          <a:lstStyle/>
          <a:p>
            <a:fld id="{F603CDE5-C1D8-4EDD-870F-A498BAFA520F}" type="slidenum">
              <a:rPr lang="en-US" smtClean="0"/>
              <a:t>29</a:t>
            </a:fld>
            <a:endParaRPr lang="en-US"/>
          </a:p>
        </p:txBody>
      </p:sp>
      <p:sp>
        <p:nvSpPr>
          <p:cNvPr id="8" name="Footer Placeholder 3">
            <a:extLst>
              <a:ext uri="{FF2B5EF4-FFF2-40B4-BE49-F238E27FC236}">
                <a16:creationId xmlns:a16="http://schemas.microsoft.com/office/drawing/2014/main" id="{94ACE8D7-F729-69A6-0FFF-DBDF88CF635B}"/>
              </a:ext>
            </a:extLst>
          </p:cNvPr>
          <p:cNvSpPr>
            <a:spLocks noGrp="1"/>
          </p:cNvSpPr>
          <p:nvPr>
            <p:ph type="ftr" sz="quarter" idx="11"/>
          </p:nvPr>
        </p:nvSpPr>
        <p:spPr>
          <a:xfrm>
            <a:off x="541591" y="9635872"/>
            <a:ext cx="5352992" cy="547688"/>
          </a:xfrm>
        </p:spPr>
        <p:txBody>
          <a:bodyPr vert="horz" lIns="137160" tIns="68580" rIns="137160" bIns="68580" rtlCol="0" anchor="ctr">
            <a:normAutofit/>
          </a:bodyPr>
          <a:lstStyle/>
          <a:p>
            <a:pPr defTabSz="685800">
              <a:spcAft>
                <a:spcPts val="900"/>
              </a:spcAft>
            </a:pPr>
            <a:r>
              <a:rPr lang="en-US" kern="1200" cap="all">
                <a:solidFill>
                  <a:schemeClr val="bg1">
                    <a:lumMod val="85000"/>
                    <a:alpha val="75000"/>
                  </a:schemeClr>
                </a:solidFill>
                <a:latin typeface="+mn-lt"/>
                <a:ea typeface="+mn-ea"/>
                <a:cs typeface="+mn-cs"/>
              </a:rPr>
              <a:t>Open evening 2021</a:t>
            </a:r>
          </a:p>
        </p:txBody>
      </p:sp>
      <p:pic>
        <p:nvPicPr>
          <p:cNvPr id="27" name="Picture 26">
            <a:extLst>
              <a:ext uri="{FF2B5EF4-FFF2-40B4-BE49-F238E27FC236}">
                <a16:creationId xmlns:a16="http://schemas.microsoft.com/office/drawing/2014/main" id="{8A5BE7F7-DFBD-009E-8789-83C0688581D2}"/>
              </a:ext>
            </a:extLst>
          </p:cNvPr>
          <p:cNvPicPr>
            <a:picLocks noChangeAspect="1"/>
          </p:cNvPicPr>
          <p:nvPr/>
        </p:nvPicPr>
        <p:blipFill>
          <a:blip r:embed="rId3"/>
          <a:stretch>
            <a:fillRect/>
          </a:stretch>
        </p:blipFill>
        <p:spPr>
          <a:xfrm>
            <a:off x="907087" y="1003880"/>
            <a:ext cx="5120489" cy="1187252"/>
          </a:xfrm>
          <a:prstGeom prst="rect">
            <a:avLst/>
          </a:prstGeom>
        </p:spPr>
      </p:pic>
      <p:sp>
        <p:nvSpPr>
          <p:cNvPr id="52" name="TextBox 51">
            <a:extLst>
              <a:ext uri="{FF2B5EF4-FFF2-40B4-BE49-F238E27FC236}">
                <a16:creationId xmlns:a16="http://schemas.microsoft.com/office/drawing/2014/main" id="{977D0C66-3103-D83A-074C-9A4B8611411B}"/>
              </a:ext>
            </a:extLst>
          </p:cNvPr>
          <p:cNvSpPr txBox="1"/>
          <p:nvPr/>
        </p:nvSpPr>
        <p:spPr>
          <a:xfrm>
            <a:off x="6416445" y="1060319"/>
            <a:ext cx="11578947" cy="1661993"/>
          </a:xfrm>
          <a:prstGeom prst="rect">
            <a:avLst/>
          </a:prstGeom>
          <a:noFill/>
        </p:spPr>
        <p:txBody>
          <a:bodyPr wrap="square" rtlCol="0">
            <a:spAutoFit/>
          </a:bodyPr>
          <a:lstStyle/>
          <a:p>
            <a:r>
              <a:rPr lang="en-US" sz="5400">
                <a:solidFill>
                  <a:srgbClr val="C00000"/>
                </a:solidFill>
              </a:rPr>
              <a:t>The Year 9  – </a:t>
            </a:r>
            <a:r>
              <a:rPr lang="en-US" sz="5400">
                <a:solidFill>
                  <a:srgbClr val="465359"/>
                </a:solidFill>
              </a:rPr>
              <a:t>The Science Curriculum</a:t>
            </a:r>
            <a:br>
              <a:rPr lang="en-US" sz="4800">
                <a:solidFill>
                  <a:schemeClr val="tx1">
                    <a:lumMod val="75000"/>
                    <a:lumOff val="25000"/>
                  </a:schemeClr>
                </a:solidFill>
              </a:rPr>
            </a:br>
            <a:endParaRPr lang="en-GB" sz="4800">
              <a:solidFill>
                <a:schemeClr val="tx1">
                  <a:lumMod val="75000"/>
                  <a:lumOff val="25000"/>
                </a:schemeClr>
              </a:solidFill>
            </a:endParaRPr>
          </a:p>
        </p:txBody>
      </p:sp>
      <p:sp>
        <p:nvSpPr>
          <p:cNvPr id="10" name="Rectangle 9">
            <a:extLst>
              <a:ext uri="{FF2B5EF4-FFF2-40B4-BE49-F238E27FC236}">
                <a16:creationId xmlns:a16="http://schemas.microsoft.com/office/drawing/2014/main" id="{9FCA0E8C-67AB-F7AE-A689-8B8D4A7300EA}"/>
              </a:ext>
            </a:extLst>
          </p:cNvPr>
          <p:cNvSpPr/>
          <p:nvPr/>
        </p:nvSpPr>
        <p:spPr>
          <a:xfrm>
            <a:off x="6580565" y="1914398"/>
            <a:ext cx="10042941" cy="7802136"/>
          </a:xfrm>
          <a:prstGeom prst="rect">
            <a:avLst/>
          </a:prstGeom>
        </p:spPr>
        <p:txBody>
          <a:bodyPr wrap="square">
            <a:spAutoFit/>
          </a:bodyPr>
          <a:lstStyle/>
          <a:p>
            <a:endParaRPr lang="en-GB" sz="3600" b="1"/>
          </a:p>
          <a:p>
            <a:r>
              <a:rPr lang="en-GB" sz="3600" b="1"/>
              <a:t>Curriculum coverage:</a:t>
            </a:r>
          </a:p>
          <a:p>
            <a:endParaRPr lang="en-GB" sz="3600" b="1"/>
          </a:p>
          <a:p>
            <a:r>
              <a:rPr lang="en-GB" sz="3600">
                <a:solidFill>
                  <a:srgbClr val="FF0000"/>
                </a:solidFill>
              </a:rPr>
              <a:t>Periodic Table</a:t>
            </a:r>
          </a:p>
          <a:p>
            <a:r>
              <a:rPr lang="en-GB" sz="3600">
                <a:solidFill>
                  <a:srgbClr val="0070C0"/>
                </a:solidFill>
              </a:rPr>
              <a:t>Magnets and Electromagnets</a:t>
            </a:r>
          </a:p>
          <a:p>
            <a:r>
              <a:rPr lang="en-GB" sz="3600">
                <a:solidFill>
                  <a:srgbClr val="00B050"/>
                </a:solidFill>
              </a:rPr>
              <a:t>Genes, Inheritance and Evolution</a:t>
            </a:r>
          </a:p>
          <a:p>
            <a:r>
              <a:rPr lang="en-GB" sz="3600">
                <a:solidFill>
                  <a:srgbClr val="FF0000"/>
                </a:solidFill>
              </a:rPr>
              <a:t>Earths Atmosphere and Resources</a:t>
            </a:r>
          </a:p>
          <a:p>
            <a:r>
              <a:rPr lang="en-GB" sz="3600">
                <a:solidFill>
                  <a:srgbClr val="0070C0"/>
                </a:solidFill>
              </a:rPr>
              <a:t>Energy</a:t>
            </a:r>
          </a:p>
          <a:p>
            <a:r>
              <a:rPr lang="en-GB" sz="3600">
                <a:solidFill>
                  <a:srgbClr val="00B050"/>
                </a:solidFill>
              </a:rPr>
              <a:t>Health and Diseases</a:t>
            </a:r>
          </a:p>
          <a:p>
            <a:r>
              <a:rPr lang="en-GB" sz="3600">
                <a:solidFill>
                  <a:srgbClr val="0070C0"/>
                </a:solidFill>
              </a:rPr>
              <a:t>Solar System and Beyond</a:t>
            </a:r>
          </a:p>
          <a:p>
            <a:endParaRPr lang="en-GB" sz="3600"/>
          </a:p>
          <a:p>
            <a:endParaRPr lang="en-GB" sz="3000" b="1"/>
          </a:p>
          <a:p>
            <a:endParaRPr lang="en-GB" sz="3000" b="1"/>
          </a:p>
          <a:p>
            <a:pPr algn="r"/>
            <a:endParaRPr lang="en-US" sz="4500"/>
          </a:p>
        </p:txBody>
      </p:sp>
      <p:sp>
        <p:nvSpPr>
          <p:cNvPr id="2" name="Footer Placeholder 1">
            <a:extLst>
              <a:ext uri="{FF2B5EF4-FFF2-40B4-BE49-F238E27FC236}">
                <a16:creationId xmlns:a16="http://schemas.microsoft.com/office/drawing/2014/main" id="{D37EF961-B997-6A86-ACD8-966BCCD1460E}"/>
              </a:ext>
            </a:extLst>
          </p:cNvPr>
          <p:cNvSpPr txBox="1">
            <a:spLocks/>
          </p:cNvSpPr>
          <p:nvPr/>
        </p:nvSpPr>
        <p:spPr>
          <a:xfrm>
            <a:off x="7400615" y="9715500"/>
            <a:ext cx="3486770" cy="5715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a:solidFill>
                  <a:srgbClr val="DF676A"/>
                </a:solidFill>
                <a:latin typeface="Bebas Neue" panose="020B0606020202050201" pitchFamily="34" charset="0"/>
              </a:rPr>
              <a:t>Respect – excellence - kindness</a:t>
            </a:r>
          </a:p>
        </p:txBody>
      </p:sp>
      <p:pic>
        <p:nvPicPr>
          <p:cNvPr id="4" name="Picture 3">
            <a:extLst>
              <a:ext uri="{FF2B5EF4-FFF2-40B4-BE49-F238E27FC236}">
                <a16:creationId xmlns:a16="http://schemas.microsoft.com/office/drawing/2014/main" id="{0E9FA543-1AC8-0F3E-2A16-4ED4115DDE75}"/>
              </a:ext>
            </a:extLst>
          </p:cNvPr>
          <p:cNvPicPr>
            <a:picLocks noChangeAspect="1"/>
          </p:cNvPicPr>
          <p:nvPr/>
        </p:nvPicPr>
        <p:blipFill>
          <a:blip r:embed="rId4"/>
          <a:stretch>
            <a:fillRect/>
          </a:stretch>
        </p:blipFill>
        <p:spPr>
          <a:xfrm>
            <a:off x="14554200" y="-49412"/>
            <a:ext cx="3733800" cy="603606"/>
          </a:xfrm>
          <a:prstGeom prst="rect">
            <a:avLst/>
          </a:prstGeom>
        </p:spPr>
      </p:pic>
      <p:pic>
        <p:nvPicPr>
          <p:cNvPr id="5" name="Picture 4">
            <a:extLst>
              <a:ext uri="{FF2B5EF4-FFF2-40B4-BE49-F238E27FC236}">
                <a16:creationId xmlns:a16="http://schemas.microsoft.com/office/drawing/2014/main" id="{B20D95D6-284B-982C-EDBD-4739929A406A}"/>
              </a:ext>
            </a:extLst>
          </p:cNvPr>
          <p:cNvPicPr>
            <a:picLocks noChangeAspect="1"/>
          </p:cNvPicPr>
          <p:nvPr/>
        </p:nvPicPr>
        <p:blipFill>
          <a:blip r:embed="rId5"/>
          <a:stretch>
            <a:fillRect/>
          </a:stretch>
        </p:blipFill>
        <p:spPr>
          <a:xfrm>
            <a:off x="645001" y="1006221"/>
            <a:ext cx="5557838" cy="8629650"/>
          </a:xfrm>
          <a:prstGeom prst="rect">
            <a:avLst/>
          </a:prstGeom>
        </p:spPr>
      </p:pic>
    </p:spTree>
    <p:extLst>
      <p:ext uri="{BB962C8B-B14F-4D97-AF65-F5344CB8AC3E}">
        <p14:creationId xmlns:p14="http://schemas.microsoft.com/office/powerpoint/2010/main" val="1405990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a:extLst>
            <a:ext uri="{FF2B5EF4-FFF2-40B4-BE49-F238E27FC236}">
              <a16:creationId xmlns:a16="http://schemas.microsoft.com/office/drawing/2014/main" id="{1F7DB74F-0309-A607-8B07-F139F0D42F8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DBB99C4-57AD-53DA-4A67-2466435720A5}"/>
              </a:ext>
            </a:extLst>
          </p:cNvPr>
          <p:cNvGrpSpPr/>
          <p:nvPr/>
        </p:nvGrpSpPr>
        <p:grpSpPr>
          <a:xfrm>
            <a:off x="0" y="9258300"/>
            <a:ext cx="18482711" cy="1028700"/>
            <a:chOff x="0" y="0"/>
            <a:chExt cx="4867875" cy="270933"/>
          </a:xfrm>
        </p:grpSpPr>
        <p:sp>
          <p:nvSpPr>
            <p:cNvPr id="3" name="Freeform 3">
              <a:extLst>
                <a:ext uri="{FF2B5EF4-FFF2-40B4-BE49-F238E27FC236}">
                  <a16:creationId xmlns:a16="http://schemas.microsoft.com/office/drawing/2014/main" id="{3952C393-6FE7-5394-ABFF-B7645D86F434}"/>
                </a:ext>
              </a:extLst>
            </p:cNvPr>
            <p:cNvSpPr/>
            <p:nvPr/>
          </p:nvSpPr>
          <p:spPr>
            <a:xfrm>
              <a:off x="0" y="0"/>
              <a:ext cx="4867875" cy="270933"/>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endParaRPr lang="en-GB"/>
            </a:p>
          </p:txBody>
        </p:sp>
        <p:sp>
          <p:nvSpPr>
            <p:cNvPr id="4" name="TextBox 4">
              <a:extLst>
                <a:ext uri="{FF2B5EF4-FFF2-40B4-BE49-F238E27FC236}">
                  <a16:creationId xmlns:a16="http://schemas.microsoft.com/office/drawing/2014/main" id="{8D0B9D67-8478-672D-5CC9-0BDE369FA90F}"/>
                </a:ext>
              </a:extLst>
            </p:cNvPr>
            <p:cNvSpPr txBox="1"/>
            <p:nvPr/>
          </p:nvSpPr>
          <p:spPr>
            <a:xfrm>
              <a:off x="0" y="-57150"/>
              <a:ext cx="4867875" cy="328083"/>
            </a:xfrm>
            <a:prstGeom prst="rect">
              <a:avLst/>
            </a:prstGeom>
          </p:spPr>
          <p:txBody>
            <a:bodyPr lIns="50800" tIns="50800" rIns="50800" bIns="50800" rtlCol="0" anchor="ctr"/>
            <a:lstStyle/>
            <a:p>
              <a:pPr algn="ctr">
                <a:lnSpc>
                  <a:spcPts val="2659"/>
                </a:lnSpc>
              </a:pPr>
              <a:endParaRPr/>
            </a:p>
          </p:txBody>
        </p:sp>
      </p:grpSp>
      <p:sp>
        <p:nvSpPr>
          <p:cNvPr id="5" name="Freeform 5">
            <a:extLst>
              <a:ext uri="{FF2B5EF4-FFF2-40B4-BE49-F238E27FC236}">
                <a16:creationId xmlns:a16="http://schemas.microsoft.com/office/drawing/2014/main" id="{CE1C2334-8320-6430-45F6-E8811BB5BA1A}"/>
              </a:ext>
            </a:extLst>
          </p:cNvPr>
          <p:cNvSpPr/>
          <p:nvPr/>
        </p:nvSpPr>
        <p:spPr>
          <a:xfrm>
            <a:off x="15942856" y="500166"/>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2"/>
            <a:stretch>
              <a:fillRect r="-434592"/>
            </a:stretch>
          </a:blipFill>
        </p:spPr>
        <p:txBody>
          <a:bodyPr/>
          <a:lstStyle/>
          <a:p>
            <a:endParaRPr lang="en-GB"/>
          </a:p>
        </p:txBody>
      </p:sp>
      <p:sp>
        <p:nvSpPr>
          <p:cNvPr id="6" name="TextBox 6">
            <a:extLst>
              <a:ext uri="{FF2B5EF4-FFF2-40B4-BE49-F238E27FC236}">
                <a16:creationId xmlns:a16="http://schemas.microsoft.com/office/drawing/2014/main" id="{05B1D5D8-2B5D-6CA9-E05D-31C1753E881A}"/>
              </a:ext>
            </a:extLst>
          </p:cNvPr>
          <p:cNvSpPr txBox="1"/>
          <p:nvPr/>
        </p:nvSpPr>
        <p:spPr>
          <a:xfrm>
            <a:off x="3404521" y="-193226"/>
            <a:ext cx="11212627" cy="1467197"/>
          </a:xfrm>
          <a:prstGeom prst="rect">
            <a:avLst/>
          </a:prstGeom>
        </p:spPr>
        <p:txBody>
          <a:bodyPr wrap="square" lIns="0" tIns="0" rIns="0" bIns="0" rtlCol="0" anchor="t">
            <a:spAutoFit/>
          </a:bodyPr>
          <a:lstStyle/>
          <a:p>
            <a:pPr algn="ctr">
              <a:lnSpc>
                <a:spcPts val="12014"/>
              </a:lnSpc>
            </a:pPr>
            <a:r>
              <a:rPr lang="en-US" sz="8581" b="1">
                <a:solidFill>
                  <a:srgbClr val="CD2B2F"/>
                </a:solidFill>
                <a:latin typeface="Bebas Neue Bold"/>
                <a:ea typeface="Bebas Neue Bold"/>
                <a:cs typeface="Bebas Neue Bold"/>
                <a:sym typeface="Bebas Neue Bold"/>
              </a:rPr>
              <a:t>tonight’s presentations</a:t>
            </a:r>
          </a:p>
        </p:txBody>
      </p:sp>
      <p:sp>
        <p:nvSpPr>
          <p:cNvPr id="20" name="TextBox 19">
            <a:extLst>
              <a:ext uri="{FF2B5EF4-FFF2-40B4-BE49-F238E27FC236}">
                <a16:creationId xmlns:a16="http://schemas.microsoft.com/office/drawing/2014/main" id="{24C3AD16-9B3D-7132-252F-A7B2CEEA1E92}"/>
              </a:ext>
            </a:extLst>
          </p:cNvPr>
          <p:cNvSpPr txBox="1"/>
          <p:nvPr/>
        </p:nvSpPr>
        <p:spPr>
          <a:xfrm>
            <a:off x="391299" y="1396564"/>
            <a:ext cx="14338853" cy="6524863"/>
          </a:xfrm>
          <a:prstGeom prst="rect">
            <a:avLst/>
          </a:prstGeom>
          <a:noFill/>
        </p:spPr>
        <p:txBody>
          <a:bodyPr wrap="square" lIns="91440" tIns="45720" rIns="91440" bIns="45720" rtlCol="0" anchor="t">
            <a:spAutoFit/>
          </a:bodyPr>
          <a:lstStyle/>
          <a:p>
            <a:pPr lvl="0">
              <a:defRPr/>
            </a:pPr>
            <a:r>
              <a:rPr kumimoji="0" lang="en-GB" sz="4000" b="1" i="0" u="none" strike="noStrike" kern="1200" cap="none" spc="0" normalizeH="0" baseline="0" noProof="0">
                <a:ln>
                  <a:noFill/>
                </a:ln>
                <a:solidFill>
                  <a:srgbClr val="000000"/>
                </a:solidFill>
                <a:effectLst/>
                <a:uLnTx/>
                <a:uFillTx/>
                <a:latin typeface="Gill Sans MT" panose="020B0502020104020203"/>
                <a:ea typeface="+mn-ea"/>
                <a:cs typeface="+mn-cs"/>
              </a:rPr>
              <a:t>Curriculum</a:t>
            </a:r>
            <a:r>
              <a:rPr lang="en-GB" sz="4000" b="1">
                <a:solidFill>
                  <a:srgbClr val="000000"/>
                </a:solidFill>
                <a:latin typeface="Gill Sans MT" panose="020B0502020104020203"/>
              </a:rPr>
              <a:t>, Teaching &amp; Learning, Home Learning &amp; Independent Study </a:t>
            </a:r>
            <a:r>
              <a:rPr kumimoji="0" lang="en-GB" sz="4000" b="1" i="0" u="none" strike="noStrike" kern="1200" cap="none" spc="0" normalizeH="0" baseline="0" noProof="0">
                <a:ln>
                  <a:noFill/>
                </a:ln>
                <a:solidFill>
                  <a:srgbClr val="000000"/>
                </a:solidFill>
                <a:effectLst/>
                <a:uLnTx/>
                <a:uFillTx/>
                <a:latin typeface="Gill Sans MT" panose="020B0502020104020203"/>
                <a:ea typeface="+mn-ea"/>
                <a:cs typeface="+mn-cs"/>
              </a:rPr>
              <a:t>: Miss Catlow</a:t>
            </a:r>
          </a:p>
          <a:p>
            <a:pPr lvl="0">
              <a:defRPr/>
            </a:pPr>
            <a:endParaRPr kumimoji="0" lang="en-GB" sz="4000" b="1" i="0" u="none" strike="noStrike" kern="1200" cap="none" spc="0" normalizeH="0" baseline="0" noProof="0">
              <a:ln>
                <a:noFill/>
              </a:ln>
              <a:solidFill>
                <a:srgbClr val="000000"/>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000000"/>
                </a:solidFill>
                <a:effectLst/>
                <a:uLnTx/>
                <a:uFillTx/>
                <a:latin typeface="Gill Sans MT" panose="020B0502020104020203"/>
                <a:ea typeface="+mn-ea"/>
                <a:cs typeface="+mn-cs"/>
              </a:rPr>
              <a:t>Science: Mrs Begum</a:t>
            </a:r>
            <a:endParaRPr lang="en-GB" sz="4000" b="1" i="0" u="none" strike="noStrike" kern="1200" cap="none" spc="0" normalizeH="0" baseline="0" noProof="0">
              <a:ln>
                <a:noFill/>
              </a:ln>
              <a:solidFill>
                <a:srgbClr val="000000"/>
              </a:solidFill>
              <a:effectLst/>
              <a:uLnTx/>
              <a:uFillTx/>
              <a:latin typeface="Gill Sans MT" panose="020B05020201040202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4000" b="1">
              <a:solidFill>
                <a:srgbClr val="000000"/>
              </a:solidFill>
              <a:latin typeface="Gill Sans MT" panose="020B0502020104020203"/>
            </a:endParaRPr>
          </a:p>
          <a:p>
            <a:pPr>
              <a:defRPr/>
            </a:pPr>
            <a:r>
              <a:rPr kumimoji="0" lang="en-GB" sz="4000" b="1" i="0" u="none" strike="noStrike" kern="1200" cap="none" spc="0" normalizeH="0" baseline="0" noProof="0">
                <a:ln>
                  <a:noFill/>
                </a:ln>
                <a:solidFill>
                  <a:srgbClr val="000000"/>
                </a:solidFill>
                <a:effectLst/>
                <a:uLnTx/>
                <a:uFillTx/>
                <a:latin typeface="Gill Sans MT" panose="020B0502020104020203"/>
                <a:ea typeface="+mn-ea"/>
                <a:cs typeface="+mn-cs"/>
              </a:rPr>
              <a:t>English: </a:t>
            </a:r>
            <a:r>
              <a:rPr lang="en-GB" sz="4000" b="1">
                <a:solidFill>
                  <a:srgbClr val="000000"/>
                </a:solidFill>
                <a:latin typeface="Gill Sans MT" panose="020B0502020104020203"/>
              </a:rPr>
              <a:t>Miss Khaliq</a:t>
            </a:r>
            <a:endParaRPr lang="en-GB" sz="4000" b="1" i="0" u="none" strike="noStrike" kern="1200" cap="none" spc="0" normalizeH="0" baseline="0" noProof="0">
              <a:ln>
                <a:noFill/>
              </a:ln>
              <a:solidFill>
                <a:srgbClr val="000000"/>
              </a:solidFill>
              <a:effectLst/>
              <a:uLnTx/>
              <a:uFillTx/>
              <a:latin typeface="Gill Sans MT" panose="020B05020201040202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a:ln>
                <a:noFill/>
              </a:ln>
              <a:solidFill>
                <a:srgbClr val="000000"/>
              </a:solidFill>
              <a:effectLst/>
              <a:uLnTx/>
              <a:uFillTx/>
              <a:latin typeface="Gill Sans MT" panose="020B0502020104020203"/>
              <a:ea typeface="+mn-ea"/>
              <a:cs typeface="+mn-cs"/>
            </a:endParaRPr>
          </a:p>
          <a:p>
            <a:pPr>
              <a:defRPr/>
            </a:pPr>
            <a:r>
              <a:rPr kumimoji="0" lang="en-GB" sz="4000" b="1" i="0" u="none" strike="noStrike" kern="1200" cap="none" spc="0" normalizeH="0" baseline="0" noProof="0">
                <a:ln>
                  <a:noFill/>
                </a:ln>
                <a:solidFill>
                  <a:srgbClr val="000000"/>
                </a:solidFill>
                <a:effectLst/>
                <a:uLnTx/>
                <a:uFillTx/>
                <a:latin typeface="Gill Sans MT" panose="020B0502020104020203"/>
                <a:ea typeface="+mn-ea"/>
                <a:cs typeface="+mn-cs"/>
              </a:rPr>
              <a:t>Mathematics: </a:t>
            </a:r>
            <a:r>
              <a:rPr lang="en-GB" sz="4000" b="1">
                <a:solidFill>
                  <a:srgbClr val="000000"/>
                </a:solidFill>
                <a:latin typeface="Gill Sans MT" panose="020B0502020104020203"/>
              </a:rPr>
              <a:t>Miss Holt</a:t>
            </a:r>
            <a:endParaRPr lang="en-GB" sz="4000" b="1" i="0" u="none" strike="noStrike" kern="1200" cap="none" spc="0" normalizeH="0" baseline="0" noProof="0">
              <a:ln>
                <a:noFill/>
              </a:ln>
              <a:solidFill>
                <a:srgbClr val="000000"/>
              </a:solidFill>
              <a:effectLst/>
              <a:uLnTx/>
              <a:uFillTx/>
              <a:latin typeface="Gill Sans MT" panose="020B05020201040202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a:ln>
                <a:noFill/>
              </a:ln>
              <a:solidFill>
                <a:srgbClr val="000000"/>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000000"/>
                </a:solidFill>
                <a:effectLst/>
                <a:uLnTx/>
                <a:uFillTx/>
                <a:latin typeface="Gill Sans MT" panose="020B0502020104020203"/>
                <a:ea typeface="+mn-ea"/>
                <a:cs typeface="+mn-cs"/>
              </a:rPr>
              <a:t>Literacy: Mrs Hamilton</a:t>
            </a:r>
            <a:endParaRPr lang="en-GB" sz="4000" b="1" i="0" u="none" strike="noStrike" kern="1200" cap="none" spc="0" normalizeH="0" baseline="0" noProof="0">
              <a:ln>
                <a:noFill/>
              </a:ln>
              <a:solidFill>
                <a:srgbClr val="000000"/>
              </a:solidFill>
              <a:effectLst/>
              <a:uLnTx/>
              <a:uFillTx/>
              <a:latin typeface="Gill Sans MT" panose="020B0502020104020203"/>
            </a:endParaRPr>
          </a:p>
          <a:p>
            <a:endParaRPr lang="en-GB"/>
          </a:p>
        </p:txBody>
      </p:sp>
    </p:spTree>
    <p:extLst>
      <p:ext uri="{BB962C8B-B14F-4D97-AF65-F5344CB8AC3E}">
        <p14:creationId xmlns:p14="http://schemas.microsoft.com/office/powerpoint/2010/main" val="3813900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A73604A-7E08-4A9B-A7E1-F008615923E8}"/>
              </a:ext>
            </a:extLst>
          </p:cNvPr>
          <p:cNvSpPr>
            <a:spLocks noGrp="1"/>
          </p:cNvSpPr>
          <p:nvPr>
            <p:ph type="sldNum" sz="quarter" idx="12"/>
          </p:nvPr>
        </p:nvSpPr>
        <p:spPr/>
        <p:txBody>
          <a:bodyPr/>
          <a:lstStyle/>
          <a:p>
            <a:fld id="{F603CDE5-C1D8-4EDD-870F-A498BAFA520F}" type="slidenum">
              <a:rPr lang="en-US" smtClean="0"/>
              <a:t>30</a:t>
            </a:fld>
            <a:endParaRPr lang="en-US"/>
          </a:p>
        </p:txBody>
      </p:sp>
      <p:sp>
        <p:nvSpPr>
          <p:cNvPr id="8" name="Footer Placeholder 3">
            <a:extLst>
              <a:ext uri="{FF2B5EF4-FFF2-40B4-BE49-F238E27FC236}">
                <a16:creationId xmlns:a16="http://schemas.microsoft.com/office/drawing/2014/main" id="{F1E540E9-01A8-4294-809E-05485A3F560D}"/>
              </a:ext>
            </a:extLst>
          </p:cNvPr>
          <p:cNvSpPr>
            <a:spLocks noGrp="1"/>
          </p:cNvSpPr>
          <p:nvPr>
            <p:ph type="ftr" sz="quarter" idx="11"/>
          </p:nvPr>
        </p:nvSpPr>
        <p:spPr>
          <a:xfrm>
            <a:off x="541591" y="9635872"/>
            <a:ext cx="5352992" cy="547688"/>
          </a:xfrm>
        </p:spPr>
        <p:txBody>
          <a:bodyPr vert="horz" lIns="137160" tIns="68580" rIns="137160" bIns="68580" rtlCol="0" anchor="ctr">
            <a:normAutofit/>
          </a:bodyPr>
          <a:lstStyle/>
          <a:p>
            <a:pPr defTabSz="685800">
              <a:spcAft>
                <a:spcPts val="900"/>
              </a:spcAft>
            </a:pPr>
            <a:r>
              <a:rPr lang="en-US" kern="1200" cap="all">
                <a:solidFill>
                  <a:schemeClr val="bg1">
                    <a:lumMod val="85000"/>
                    <a:alpha val="75000"/>
                  </a:schemeClr>
                </a:solidFill>
                <a:latin typeface="+mn-lt"/>
                <a:ea typeface="+mn-ea"/>
                <a:cs typeface="+mn-cs"/>
              </a:rPr>
              <a:t>Open evening 2021</a:t>
            </a:r>
          </a:p>
        </p:txBody>
      </p:sp>
      <p:pic>
        <p:nvPicPr>
          <p:cNvPr id="27" name="Picture 26">
            <a:extLst>
              <a:ext uri="{FF2B5EF4-FFF2-40B4-BE49-F238E27FC236}">
                <a16:creationId xmlns:a16="http://schemas.microsoft.com/office/drawing/2014/main" id="{0B85EB06-0C78-40FD-9881-F3C75DCFEC50}"/>
              </a:ext>
            </a:extLst>
          </p:cNvPr>
          <p:cNvPicPr>
            <a:picLocks noChangeAspect="1"/>
          </p:cNvPicPr>
          <p:nvPr/>
        </p:nvPicPr>
        <p:blipFill>
          <a:blip r:embed="rId3"/>
          <a:stretch>
            <a:fillRect/>
          </a:stretch>
        </p:blipFill>
        <p:spPr>
          <a:xfrm>
            <a:off x="907087" y="1003880"/>
            <a:ext cx="5120489" cy="1187252"/>
          </a:xfrm>
          <a:prstGeom prst="rect">
            <a:avLst/>
          </a:prstGeom>
        </p:spPr>
      </p:pic>
      <p:sp>
        <p:nvSpPr>
          <p:cNvPr id="52" name="TextBox 51">
            <a:extLst>
              <a:ext uri="{FF2B5EF4-FFF2-40B4-BE49-F238E27FC236}">
                <a16:creationId xmlns:a16="http://schemas.microsoft.com/office/drawing/2014/main" id="{40F3930F-2640-4C25-85AB-74D6F2CF3D9D}"/>
              </a:ext>
            </a:extLst>
          </p:cNvPr>
          <p:cNvSpPr txBox="1"/>
          <p:nvPr/>
        </p:nvSpPr>
        <p:spPr>
          <a:xfrm>
            <a:off x="6416445" y="1060319"/>
            <a:ext cx="11578947" cy="1661993"/>
          </a:xfrm>
          <a:prstGeom prst="rect">
            <a:avLst/>
          </a:prstGeom>
          <a:noFill/>
        </p:spPr>
        <p:txBody>
          <a:bodyPr wrap="square" rtlCol="0">
            <a:spAutoFit/>
          </a:bodyPr>
          <a:lstStyle/>
          <a:p>
            <a:r>
              <a:rPr lang="en-US" sz="5400">
                <a:solidFill>
                  <a:srgbClr val="465359"/>
                </a:solidFill>
              </a:rPr>
              <a:t>The Science Curriculum</a:t>
            </a:r>
            <a:br>
              <a:rPr lang="en-US" sz="4800">
                <a:solidFill>
                  <a:schemeClr val="tx1">
                    <a:lumMod val="75000"/>
                    <a:lumOff val="25000"/>
                  </a:schemeClr>
                </a:solidFill>
              </a:rPr>
            </a:br>
            <a:endParaRPr lang="en-GB" sz="4800">
              <a:solidFill>
                <a:schemeClr val="tx1">
                  <a:lumMod val="75000"/>
                  <a:lumOff val="25000"/>
                </a:schemeClr>
              </a:solidFill>
            </a:endParaRPr>
          </a:p>
        </p:txBody>
      </p:sp>
      <p:sp>
        <p:nvSpPr>
          <p:cNvPr id="11" name="Text Placeholder 32">
            <a:extLst>
              <a:ext uri="{FF2B5EF4-FFF2-40B4-BE49-F238E27FC236}">
                <a16:creationId xmlns:a16="http://schemas.microsoft.com/office/drawing/2014/main" id="{706EA2B7-D59A-41F6-B1D0-D88CB4306864}"/>
              </a:ext>
            </a:extLst>
          </p:cNvPr>
          <p:cNvSpPr txBox="1">
            <a:spLocks/>
          </p:cNvSpPr>
          <p:nvPr/>
        </p:nvSpPr>
        <p:spPr>
          <a:xfrm>
            <a:off x="6745038" y="8950447"/>
            <a:ext cx="10680255" cy="658937"/>
          </a:xfrm>
          <a:prstGeom prst="rect">
            <a:avLst/>
          </a:prstGeom>
          <a:noFill/>
        </p:spPr>
        <p:txBody>
          <a:bodyPr vert="horz" lIns="137160" tIns="0" rIns="137160" bIns="0" rtlCol="0" anchor="ctr">
            <a:normAutofit/>
          </a:bodyPr>
          <a:lstStyle>
            <a:lvl1pPr marL="0" indent="0" algn="ctr" defTabSz="457200" rtl="0" eaLnBrk="1" latinLnBrk="0" hangingPunct="1">
              <a:spcBef>
                <a:spcPts val="0"/>
              </a:spcBef>
              <a:spcAft>
                <a:spcPts val="600"/>
              </a:spcAft>
              <a:buClr>
                <a:schemeClr val="accent1"/>
              </a:buClr>
              <a:buSzPct val="92000"/>
              <a:buFont typeface="Wingdings 2" panose="05020102010507070707" pitchFamily="18" charset="2"/>
              <a:buNone/>
              <a:defRPr sz="1800" kern="1200">
                <a:solidFill>
                  <a:srgbClr val="FFFFFF"/>
                </a:solidFill>
                <a:latin typeface="+mn-lt"/>
                <a:ea typeface="+mn-ea"/>
                <a:cs typeface="+mn-cs"/>
              </a:defRPr>
            </a:lvl1pPr>
            <a:lvl2pPr marL="4572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200" kern="1200">
                <a:solidFill>
                  <a:schemeClr val="tx1">
                    <a:lumMod val="75000"/>
                    <a:lumOff val="25000"/>
                  </a:schemeClr>
                </a:solidFill>
                <a:latin typeface="+mn-lt"/>
                <a:ea typeface="+mn-ea"/>
                <a:cs typeface="+mn-cs"/>
              </a:defRPr>
            </a:lvl2pPr>
            <a:lvl3pPr marL="9144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000" kern="1200">
                <a:solidFill>
                  <a:schemeClr val="tx1">
                    <a:lumMod val="75000"/>
                    <a:lumOff val="25000"/>
                  </a:schemeClr>
                </a:solidFill>
                <a:latin typeface="+mn-lt"/>
                <a:ea typeface="+mn-ea"/>
                <a:cs typeface="+mn-cs"/>
              </a:defRPr>
            </a:lvl3pPr>
            <a:lvl4pPr marL="13716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4pPr>
            <a:lvl5pPr marL="18288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9pPr>
          </a:lstStyle>
          <a:p>
            <a:pPr algn="l"/>
            <a:r>
              <a:rPr lang="en-US" sz="2700">
                <a:solidFill>
                  <a:schemeClr val="bg1"/>
                </a:solidFill>
              </a:rPr>
              <a:t>Miss Zulfiqar – KS4 Science Curriculum Lead</a:t>
            </a:r>
            <a:endParaRPr lang="en-GB" sz="2700">
              <a:solidFill>
                <a:schemeClr val="bg1"/>
              </a:solidFill>
            </a:endParaRPr>
          </a:p>
        </p:txBody>
      </p:sp>
      <p:sp>
        <p:nvSpPr>
          <p:cNvPr id="10" name="Rectangle 9">
            <a:extLst>
              <a:ext uri="{FF2B5EF4-FFF2-40B4-BE49-F238E27FC236}">
                <a16:creationId xmlns:a16="http://schemas.microsoft.com/office/drawing/2014/main" id="{D3152ACB-A8E3-4A20-AED2-8B41D649238F}"/>
              </a:ext>
            </a:extLst>
          </p:cNvPr>
          <p:cNvSpPr/>
          <p:nvPr/>
        </p:nvSpPr>
        <p:spPr>
          <a:xfrm>
            <a:off x="6622543" y="2150591"/>
            <a:ext cx="11101550" cy="6878806"/>
          </a:xfrm>
          <a:prstGeom prst="rect">
            <a:avLst/>
          </a:prstGeom>
        </p:spPr>
        <p:txBody>
          <a:bodyPr wrap="square">
            <a:spAutoFit/>
          </a:bodyPr>
          <a:lstStyle/>
          <a:p>
            <a:r>
              <a:rPr lang="en-GB" sz="3600" b="1"/>
              <a:t>Assessment:</a:t>
            </a:r>
          </a:p>
          <a:p>
            <a:endParaRPr lang="en-GB" sz="3600" b="1"/>
          </a:p>
          <a:p>
            <a:r>
              <a:rPr lang="en-GB" sz="3600"/>
              <a:t>All students will undertake informal assessments throughout the year. The outcomes of this work will simply be to inform the teacher of areas of strength and weaknesses that need to be addressed.</a:t>
            </a:r>
          </a:p>
          <a:p>
            <a:endParaRPr lang="en-GB" sz="3600"/>
          </a:p>
          <a:p>
            <a:r>
              <a:rPr lang="en-GB" sz="3600"/>
              <a:t>All students will take formal tests every half term.  Students will also sit an exam at the end of the year. </a:t>
            </a:r>
            <a:endParaRPr lang="en-GB" sz="3600" b="1"/>
          </a:p>
          <a:p>
            <a:endParaRPr lang="en-GB" sz="3600"/>
          </a:p>
          <a:p>
            <a:endParaRPr lang="en-GB" sz="3600" b="1"/>
          </a:p>
          <a:p>
            <a:pPr algn="r"/>
            <a:endParaRPr lang="en-US" sz="4500"/>
          </a:p>
        </p:txBody>
      </p:sp>
      <p:pic>
        <p:nvPicPr>
          <p:cNvPr id="3" name="Picture 2" descr="A child wearing a black head scarf&#10;&#10;AI-generated content may be incorrect.">
            <a:extLst>
              <a:ext uri="{FF2B5EF4-FFF2-40B4-BE49-F238E27FC236}">
                <a16:creationId xmlns:a16="http://schemas.microsoft.com/office/drawing/2014/main" id="{8E2370DB-5122-C596-CD74-FB549906BC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831" y="711914"/>
            <a:ext cx="5570108" cy="8317483"/>
          </a:xfrm>
          <a:prstGeom prst="rect">
            <a:avLst/>
          </a:prstGeom>
        </p:spPr>
      </p:pic>
    </p:spTree>
    <p:extLst>
      <p:ext uri="{BB962C8B-B14F-4D97-AF65-F5344CB8AC3E}">
        <p14:creationId xmlns:p14="http://schemas.microsoft.com/office/powerpoint/2010/main" val="411440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D93345B2-5A7A-95A8-E21D-6F250404CFCE}"/>
              </a:ext>
            </a:extLst>
          </p:cNvPr>
          <p:cNvSpPr txBox="1">
            <a:spLocks noGrp="1"/>
          </p:cNvSpPr>
          <p:nvPr>
            <p:ph type="title"/>
          </p:nvPr>
        </p:nvSpPr>
        <p:spPr>
          <a:xfrm>
            <a:off x="2397650" y="1328394"/>
            <a:ext cx="13397021" cy="684483"/>
          </a:xfrm>
          <a:solidFill>
            <a:srgbClr val="FFFFFF"/>
          </a:solidFill>
          <a:ln w="28575" cap="flat">
            <a:solidFill>
              <a:srgbClr val="000000"/>
            </a:solidFill>
            <a:prstDash val="solid"/>
            <a:miter/>
          </a:ln>
        </p:spPr>
        <p:txBody>
          <a:bodyPr anchorCtr="1">
            <a:normAutofit/>
          </a:bodyPr>
          <a:lstStyle/>
          <a:p>
            <a:pPr lvl="0" algn="ctr"/>
            <a:r>
              <a:rPr lang="en-GB" sz="3750" b="1">
                <a:latin typeface="Verdana" pitchFamily="34"/>
                <a:ea typeface="Verdana" pitchFamily="34"/>
              </a:rPr>
              <a:t>KS3 Science  </a:t>
            </a:r>
          </a:p>
        </p:txBody>
      </p:sp>
      <p:sp>
        <p:nvSpPr>
          <p:cNvPr id="6" name="Rectangle: Rounded Corners 13">
            <a:extLst>
              <a:ext uri="{FF2B5EF4-FFF2-40B4-BE49-F238E27FC236}">
                <a16:creationId xmlns:a16="http://schemas.microsoft.com/office/drawing/2014/main" id="{006AE37A-036A-DFA0-AD26-CA0E8578A764}"/>
              </a:ext>
            </a:extLst>
          </p:cNvPr>
          <p:cNvSpPr/>
          <p:nvPr/>
        </p:nvSpPr>
        <p:spPr>
          <a:xfrm>
            <a:off x="2941502" y="2178442"/>
            <a:ext cx="12560438" cy="6730946"/>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B4E5A2"/>
          </a:solidFill>
          <a:ln w="19046" cap="flat">
            <a:solidFill>
              <a:srgbClr val="042433"/>
            </a:solidFill>
            <a:prstDash val="solid"/>
            <a:miter/>
          </a:ln>
        </p:spPr>
        <p:txBody>
          <a:bodyPr vert="horz" wrap="square" lIns="137160" tIns="68580" rIns="137160" bIns="68580" anchor="ctr" anchorCtr="1" compatLnSpc="1">
            <a:noAutofit/>
          </a:bodyPr>
          <a:lstStyle/>
          <a:p>
            <a:pPr marL="514350" indent="-514350" defTabSz="685800">
              <a:buSzPct val="100000"/>
              <a:buFontTx/>
              <a:buChar char="-"/>
              <a:defRPr sz="1800" b="0" i="0" u="none" strike="noStrike" kern="0" cap="none" spc="0" baseline="0">
                <a:solidFill>
                  <a:srgbClr val="000000"/>
                </a:solidFill>
                <a:uFillTx/>
              </a:defRPr>
            </a:pPr>
            <a:endParaRPr lang="en-GB" sz="3000" kern="0">
              <a:solidFill>
                <a:srgbClr val="000000"/>
              </a:solidFill>
              <a:latin typeface="Aptos"/>
            </a:endParaRPr>
          </a:p>
        </p:txBody>
      </p:sp>
      <p:pic>
        <p:nvPicPr>
          <p:cNvPr id="7" name="Picture 7">
            <a:extLst>
              <a:ext uri="{FF2B5EF4-FFF2-40B4-BE49-F238E27FC236}">
                <a16:creationId xmlns:a16="http://schemas.microsoft.com/office/drawing/2014/main" id="{E78C104B-3E40-79BD-2585-F5E21DE19C09}"/>
              </a:ext>
            </a:extLst>
          </p:cNvPr>
          <p:cNvPicPr>
            <a:picLocks noChangeAspect="1"/>
          </p:cNvPicPr>
          <p:nvPr/>
        </p:nvPicPr>
        <p:blipFill>
          <a:blip r:embed="rId2"/>
          <a:stretch>
            <a:fillRect/>
          </a:stretch>
        </p:blipFill>
        <p:spPr>
          <a:xfrm>
            <a:off x="5067880" y="2521355"/>
            <a:ext cx="8515784" cy="5839121"/>
          </a:xfrm>
          <a:prstGeom prst="rect">
            <a:avLst/>
          </a:prstGeom>
          <a:noFill/>
          <a:ln cap="flat">
            <a:noFill/>
          </a:ln>
        </p:spPr>
      </p:pic>
      <p:sp>
        <p:nvSpPr>
          <p:cNvPr id="3" name="Footer Placeholder 1">
            <a:extLst>
              <a:ext uri="{FF2B5EF4-FFF2-40B4-BE49-F238E27FC236}">
                <a16:creationId xmlns:a16="http://schemas.microsoft.com/office/drawing/2014/main" id="{4E9402E5-E90D-11F6-F84D-2309CF0218FA}"/>
              </a:ext>
            </a:extLst>
          </p:cNvPr>
          <p:cNvSpPr txBox="1">
            <a:spLocks/>
          </p:cNvSpPr>
          <p:nvPr/>
        </p:nvSpPr>
        <p:spPr>
          <a:xfrm>
            <a:off x="7400615" y="9715500"/>
            <a:ext cx="3486770" cy="5715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en-GB" sz="2400">
                <a:solidFill>
                  <a:srgbClr val="DF676A"/>
                </a:solidFill>
                <a:latin typeface="Bebas Neue" panose="020B0606020202050201" pitchFamily="34" charset="0"/>
              </a:rPr>
              <a:t>Respect – excellence - kindness</a:t>
            </a:r>
          </a:p>
        </p:txBody>
      </p:sp>
      <p:pic>
        <p:nvPicPr>
          <p:cNvPr id="4" name="Picture 3">
            <a:extLst>
              <a:ext uri="{FF2B5EF4-FFF2-40B4-BE49-F238E27FC236}">
                <a16:creationId xmlns:a16="http://schemas.microsoft.com/office/drawing/2014/main" id="{5DB17823-79EC-47D5-1B70-293B4B093550}"/>
              </a:ext>
            </a:extLst>
          </p:cNvPr>
          <p:cNvPicPr>
            <a:picLocks noChangeAspect="1"/>
          </p:cNvPicPr>
          <p:nvPr/>
        </p:nvPicPr>
        <p:blipFill>
          <a:blip r:embed="rId3"/>
          <a:stretch>
            <a:fillRect/>
          </a:stretch>
        </p:blipFill>
        <p:spPr>
          <a:xfrm>
            <a:off x="14554200" y="-49412"/>
            <a:ext cx="3733800" cy="60360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524B8EDC-6E6E-84D5-0B80-B729C5C74CBC}"/>
              </a:ext>
            </a:extLst>
          </p:cNvPr>
          <p:cNvSpPr txBox="1">
            <a:spLocks noGrp="1"/>
          </p:cNvSpPr>
          <p:nvPr>
            <p:ph type="title"/>
          </p:nvPr>
        </p:nvSpPr>
        <p:spPr>
          <a:xfrm>
            <a:off x="2397650" y="1328394"/>
            <a:ext cx="13397021" cy="684483"/>
          </a:xfrm>
          <a:solidFill>
            <a:srgbClr val="FFFFFF"/>
          </a:solidFill>
          <a:ln w="28575" cap="flat">
            <a:solidFill>
              <a:srgbClr val="000000"/>
            </a:solidFill>
            <a:prstDash val="solid"/>
            <a:miter/>
          </a:ln>
        </p:spPr>
        <p:txBody>
          <a:bodyPr anchorCtr="1">
            <a:normAutofit/>
          </a:bodyPr>
          <a:lstStyle/>
          <a:p>
            <a:pPr lvl="0" algn="ctr"/>
            <a:r>
              <a:rPr lang="en-GB" sz="3750" b="1">
                <a:latin typeface="Verdana" pitchFamily="34"/>
                <a:ea typeface="Verdana" pitchFamily="34"/>
              </a:rPr>
              <a:t>KS3 Science  </a:t>
            </a:r>
          </a:p>
        </p:txBody>
      </p:sp>
      <p:sp>
        <p:nvSpPr>
          <p:cNvPr id="6" name="Rectangle: Rounded Corners 13">
            <a:extLst>
              <a:ext uri="{FF2B5EF4-FFF2-40B4-BE49-F238E27FC236}">
                <a16:creationId xmlns:a16="http://schemas.microsoft.com/office/drawing/2014/main" id="{E34F241B-2E85-B1B5-4197-F1C3CAD45937}"/>
              </a:ext>
            </a:extLst>
          </p:cNvPr>
          <p:cNvSpPr/>
          <p:nvPr/>
        </p:nvSpPr>
        <p:spPr>
          <a:xfrm>
            <a:off x="2858876" y="2145390"/>
            <a:ext cx="12643064" cy="657002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B4E5A2"/>
          </a:solidFill>
          <a:ln w="19046" cap="flat">
            <a:solidFill>
              <a:srgbClr val="042433"/>
            </a:solidFill>
            <a:prstDash val="solid"/>
            <a:miter/>
          </a:ln>
        </p:spPr>
        <p:txBody>
          <a:bodyPr vert="horz" wrap="square" lIns="137160" tIns="68580" rIns="137160" bIns="68580" anchor="ctr" anchorCtr="1" compatLnSpc="1">
            <a:noAutofit/>
          </a:bodyPr>
          <a:lstStyle/>
          <a:p>
            <a:pPr marL="514350" indent="-514350" defTabSz="685800">
              <a:buSzPct val="100000"/>
              <a:buFontTx/>
              <a:buChar char="-"/>
              <a:defRPr sz="1800" b="0" i="0" u="none" strike="noStrike" kern="0" cap="none" spc="0" baseline="0">
                <a:solidFill>
                  <a:srgbClr val="000000"/>
                </a:solidFill>
                <a:uFillTx/>
              </a:defRPr>
            </a:pPr>
            <a:endParaRPr lang="en-GB" sz="3000" kern="0">
              <a:solidFill>
                <a:srgbClr val="000000"/>
              </a:solidFill>
              <a:latin typeface="Aptos"/>
            </a:endParaRPr>
          </a:p>
        </p:txBody>
      </p:sp>
      <p:pic>
        <p:nvPicPr>
          <p:cNvPr id="7" name="Picture 8">
            <a:extLst>
              <a:ext uri="{FF2B5EF4-FFF2-40B4-BE49-F238E27FC236}">
                <a16:creationId xmlns:a16="http://schemas.microsoft.com/office/drawing/2014/main" id="{10B97CA4-81AF-B772-BB70-A54662633A4B}"/>
              </a:ext>
            </a:extLst>
          </p:cNvPr>
          <p:cNvPicPr>
            <a:picLocks noChangeAspect="1"/>
          </p:cNvPicPr>
          <p:nvPr/>
        </p:nvPicPr>
        <p:blipFill>
          <a:blip r:embed="rId2"/>
          <a:stretch>
            <a:fillRect/>
          </a:stretch>
        </p:blipFill>
        <p:spPr>
          <a:xfrm>
            <a:off x="4936800" y="2525127"/>
            <a:ext cx="8487213" cy="5810550"/>
          </a:xfrm>
          <a:prstGeom prst="rect">
            <a:avLst/>
          </a:prstGeom>
          <a:noFill/>
          <a:ln cap="flat">
            <a:noFill/>
          </a:ln>
        </p:spPr>
      </p:pic>
      <p:sp>
        <p:nvSpPr>
          <p:cNvPr id="3" name="Footer Placeholder 1">
            <a:extLst>
              <a:ext uri="{FF2B5EF4-FFF2-40B4-BE49-F238E27FC236}">
                <a16:creationId xmlns:a16="http://schemas.microsoft.com/office/drawing/2014/main" id="{AAE44647-F81C-FACC-6DCB-124C16AFD9F1}"/>
              </a:ext>
            </a:extLst>
          </p:cNvPr>
          <p:cNvSpPr txBox="1">
            <a:spLocks/>
          </p:cNvSpPr>
          <p:nvPr/>
        </p:nvSpPr>
        <p:spPr>
          <a:xfrm>
            <a:off x="7400615" y="9715500"/>
            <a:ext cx="3486770" cy="5715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en-GB" sz="2400">
                <a:solidFill>
                  <a:srgbClr val="DF676A"/>
                </a:solidFill>
                <a:latin typeface="Bebas Neue" panose="020B0606020202050201" pitchFamily="34" charset="0"/>
              </a:rPr>
              <a:t>Respect – excellence - kindness</a:t>
            </a:r>
          </a:p>
        </p:txBody>
      </p:sp>
      <p:pic>
        <p:nvPicPr>
          <p:cNvPr id="4" name="Picture 3">
            <a:extLst>
              <a:ext uri="{FF2B5EF4-FFF2-40B4-BE49-F238E27FC236}">
                <a16:creationId xmlns:a16="http://schemas.microsoft.com/office/drawing/2014/main" id="{D715B758-D8FB-553C-E3AD-5595A86DFF2A}"/>
              </a:ext>
            </a:extLst>
          </p:cNvPr>
          <p:cNvPicPr>
            <a:picLocks noChangeAspect="1"/>
          </p:cNvPicPr>
          <p:nvPr/>
        </p:nvPicPr>
        <p:blipFill>
          <a:blip r:embed="rId3"/>
          <a:stretch>
            <a:fillRect/>
          </a:stretch>
        </p:blipFill>
        <p:spPr>
          <a:xfrm>
            <a:off x="14554200" y="-49412"/>
            <a:ext cx="3733800" cy="60360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25323-F9C0-8882-330A-CCE5DCA3B09B}"/>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9AE2E2F-EA0B-1A4C-850C-2FCACF2BD354}"/>
              </a:ext>
            </a:extLst>
          </p:cNvPr>
          <p:cNvSpPr>
            <a:spLocks noGrp="1"/>
          </p:cNvSpPr>
          <p:nvPr>
            <p:ph type="sldNum" sz="quarter" idx="12"/>
          </p:nvPr>
        </p:nvSpPr>
        <p:spPr/>
        <p:txBody>
          <a:bodyPr/>
          <a:lstStyle/>
          <a:p>
            <a:pPr defTabSz="1371600"/>
            <a:fld id="{F603CDE5-C1D8-4EDD-870F-A498BAFA520F}" type="slidenum">
              <a:rPr lang="en-US">
                <a:solidFill>
                  <a:srgbClr val="CE7242"/>
                </a:solidFill>
                <a:latin typeface="Gill Sans MT" panose="020B0502020104020203"/>
              </a:rPr>
              <a:pPr defTabSz="1371600"/>
              <a:t>33</a:t>
            </a:fld>
            <a:endParaRPr lang="en-US">
              <a:solidFill>
                <a:srgbClr val="CE7242"/>
              </a:solidFill>
              <a:latin typeface="Gill Sans MT" panose="020B0502020104020203"/>
            </a:endParaRPr>
          </a:p>
        </p:txBody>
      </p:sp>
      <p:sp>
        <p:nvSpPr>
          <p:cNvPr id="8" name="Footer Placeholder 3">
            <a:extLst>
              <a:ext uri="{FF2B5EF4-FFF2-40B4-BE49-F238E27FC236}">
                <a16:creationId xmlns:a16="http://schemas.microsoft.com/office/drawing/2014/main" id="{B6441327-06D8-5ABB-3AA2-424D40A20808}"/>
              </a:ext>
            </a:extLst>
          </p:cNvPr>
          <p:cNvSpPr>
            <a:spLocks noGrp="1"/>
          </p:cNvSpPr>
          <p:nvPr>
            <p:ph type="ftr" sz="quarter" idx="11"/>
          </p:nvPr>
        </p:nvSpPr>
        <p:spPr>
          <a:xfrm>
            <a:off x="541591" y="9635872"/>
            <a:ext cx="5352992" cy="547688"/>
          </a:xfrm>
        </p:spPr>
        <p:txBody>
          <a:bodyPr vert="horz" lIns="137160" tIns="68580" rIns="137160" bIns="68580" rtlCol="0" anchor="ctr">
            <a:normAutofit/>
          </a:bodyPr>
          <a:lstStyle/>
          <a:p>
            <a:pPr defTabSz="685800">
              <a:spcAft>
                <a:spcPts val="900"/>
              </a:spcAft>
            </a:pPr>
            <a:r>
              <a:rPr lang="en-US">
                <a:solidFill>
                  <a:srgbClr val="FFFFFF">
                    <a:lumMod val="85000"/>
                    <a:alpha val="75000"/>
                  </a:srgbClr>
                </a:solidFill>
                <a:latin typeface="Gill Sans MT" panose="020B0502020104020203"/>
              </a:rPr>
              <a:t>Open evening 2021</a:t>
            </a:r>
          </a:p>
        </p:txBody>
      </p:sp>
      <p:pic>
        <p:nvPicPr>
          <p:cNvPr id="27" name="Picture 26">
            <a:extLst>
              <a:ext uri="{FF2B5EF4-FFF2-40B4-BE49-F238E27FC236}">
                <a16:creationId xmlns:a16="http://schemas.microsoft.com/office/drawing/2014/main" id="{E195DF38-13BB-15EE-6E51-D5D955006159}"/>
              </a:ext>
            </a:extLst>
          </p:cNvPr>
          <p:cNvPicPr>
            <a:picLocks noChangeAspect="1"/>
          </p:cNvPicPr>
          <p:nvPr/>
        </p:nvPicPr>
        <p:blipFill>
          <a:blip r:embed="rId3"/>
          <a:stretch>
            <a:fillRect/>
          </a:stretch>
        </p:blipFill>
        <p:spPr>
          <a:xfrm>
            <a:off x="907087" y="1003880"/>
            <a:ext cx="5120489" cy="1187252"/>
          </a:xfrm>
          <a:prstGeom prst="rect">
            <a:avLst/>
          </a:prstGeom>
        </p:spPr>
      </p:pic>
      <p:sp>
        <p:nvSpPr>
          <p:cNvPr id="52" name="TextBox 51">
            <a:extLst>
              <a:ext uri="{FF2B5EF4-FFF2-40B4-BE49-F238E27FC236}">
                <a16:creationId xmlns:a16="http://schemas.microsoft.com/office/drawing/2014/main" id="{B9CABF35-604F-A20A-D5A5-91DD3224591B}"/>
              </a:ext>
            </a:extLst>
          </p:cNvPr>
          <p:cNvSpPr txBox="1"/>
          <p:nvPr/>
        </p:nvSpPr>
        <p:spPr>
          <a:xfrm>
            <a:off x="6416445" y="1060319"/>
            <a:ext cx="11578947" cy="1661993"/>
          </a:xfrm>
          <a:prstGeom prst="rect">
            <a:avLst/>
          </a:prstGeom>
          <a:noFill/>
        </p:spPr>
        <p:txBody>
          <a:bodyPr wrap="square" rtlCol="0">
            <a:spAutoFit/>
          </a:bodyPr>
          <a:lstStyle/>
          <a:p>
            <a:pPr defTabSz="1371600"/>
            <a:r>
              <a:rPr lang="en-US" sz="5400">
                <a:solidFill>
                  <a:srgbClr val="465359"/>
                </a:solidFill>
                <a:latin typeface="Gill Sans MT" panose="020B0502020104020203"/>
              </a:rPr>
              <a:t>The Science Curriculum</a:t>
            </a:r>
            <a:br>
              <a:rPr lang="en-US" sz="4800">
                <a:solidFill>
                  <a:srgbClr val="000000">
                    <a:lumMod val="75000"/>
                    <a:lumOff val="25000"/>
                  </a:srgbClr>
                </a:solidFill>
                <a:latin typeface="Gill Sans MT" panose="020B0502020104020203"/>
              </a:rPr>
            </a:br>
            <a:endParaRPr lang="en-GB" sz="4800">
              <a:solidFill>
                <a:srgbClr val="000000">
                  <a:lumMod val="75000"/>
                  <a:lumOff val="25000"/>
                </a:srgbClr>
              </a:solidFill>
              <a:latin typeface="Gill Sans MT" panose="020B0502020104020203"/>
            </a:endParaRPr>
          </a:p>
        </p:txBody>
      </p:sp>
      <p:sp>
        <p:nvSpPr>
          <p:cNvPr id="11" name="Text Placeholder 32">
            <a:extLst>
              <a:ext uri="{FF2B5EF4-FFF2-40B4-BE49-F238E27FC236}">
                <a16:creationId xmlns:a16="http://schemas.microsoft.com/office/drawing/2014/main" id="{0837784D-F246-0749-A393-61C64439DE41}"/>
              </a:ext>
            </a:extLst>
          </p:cNvPr>
          <p:cNvSpPr txBox="1">
            <a:spLocks/>
          </p:cNvSpPr>
          <p:nvPr/>
        </p:nvSpPr>
        <p:spPr>
          <a:xfrm>
            <a:off x="6644861" y="9026354"/>
            <a:ext cx="10680255" cy="658937"/>
          </a:xfrm>
          <a:prstGeom prst="rect">
            <a:avLst/>
          </a:prstGeom>
          <a:noFill/>
        </p:spPr>
        <p:txBody>
          <a:bodyPr vert="horz" lIns="137160" tIns="0" rIns="137160" bIns="0" rtlCol="0" anchor="ctr">
            <a:normAutofit/>
          </a:bodyPr>
          <a:lstStyle>
            <a:lvl1pPr marL="0" indent="0" algn="ctr" defTabSz="457200" rtl="0" eaLnBrk="1" latinLnBrk="0" hangingPunct="1">
              <a:spcBef>
                <a:spcPts val="0"/>
              </a:spcBef>
              <a:spcAft>
                <a:spcPts val="600"/>
              </a:spcAft>
              <a:buClr>
                <a:schemeClr val="accent1"/>
              </a:buClr>
              <a:buSzPct val="92000"/>
              <a:buFont typeface="Wingdings 2" panose="05020102010507070707" pitchFamily="18" charset="2"/>
              <a:buNone/>
              <a:defRPr sz="1800" kern="1200">
                <a:solidFill>
                  <a:srgbClr val="FFFFFF"/>
                </a:solidFill>
                <a:latin typeface="+mn-lt"/>
                <a:ea typeface="+mn-ea"/>
                <a:cs typeface="+mn-cs"/>
              </a:defRPr>
            </a:lvl1pPr>
            <a:lvl2pPr marL="4572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200" kern="1200">
                <a:solidFill>
                  <a:schemeClr val="tx1">
                    <a:lumMod val="75000"/>
                    <a:lumOff val="25000"/>
                  </a:schemeClr>
                </a:solidFill>
                <a:latin typeface="+mn-lt"/>
                <a:ea typeface="+mn-ea"/>
                <a:cs typeface="+mn-cs"/>
              </a:defRPr>
            </a:lvl2pPr>
            <a:lvl3pPr marL="9144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000" kern="1200">
                <a:solidFill>
                  <a:schemeClr val="tx1">
                    <a:lumMod val="75000"/>
                    <a:lumOff val="25000"/>
                  </a:schemeClr>
                </a:solidFill>
                <a:latin typeface="+mn-lt"/>
                <a:ea typeface="+mn-ea"/>
                <a:cs typeface="+mn-cs"/>
              </a:defRPr>
            </a:lvl3pPr>
            <a:lvl4pPr marL="13716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4pPr>
            <a:lvl5pPr marL="18288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9pPr>
          </a:lstStyle>
          <a:p>
            <a:pPr algn="l" defTabSz="685800">
              <a:spcAft>
                <a:spcPts val="900"/>
              </a:spcAft>
              <a:buClr>
                <a:srgbClr val="CE7242"/>
              </a:buClr>
            </a:pPr>
            <a:r>
              <a:rPr lang="en-US" sz="2700">
                <a:latin typeface="Gill Sans MT" panose="020B0502020104020203"/>
              </a:rPr>
              <a:t>Miss Zulfiqar – KS4 Science Curriculum Lead</a:t>
            </a:r>
            <a:endParaRPr lang="en-GB" sz="2700">
              <a:latin typeface="Gill Sans MT" panose="020B0502020104020203"/>
            </a:endParaRPr>
          </a:p>
        </p:txBody>
      </p:sp>
      <p:pic>
        <p:nvPicPr>
          <p:cNvPr id="14" name="Picture 13">
            <a:extLst>
              <a:ext uri="{FF2B5EF4-FFF2-40B4-BE49-F238E27FC236}">
                <a16:creationId xmlns:a16="http://schemas.microsoft.com/office/drawing/2014/main" id="{5ECF9708-9034-D340-BE32-6075463FD6E4}"/>
              </a:ext>
            </a:extLst>
          </p:cNvPr>
          <p:cNvPicPr>
            <a:picLocks noChangeAspect="1"/>
          </p:cNvPicPr>
          <p:nvPr/>
        </p:nvPicPr>
        <p:blipFill>
          <a:blip r:embed="rId4"/>
          <a:stretch>
            <a:fillRect/>
          </a:stretch>
        </p:blipFill>
        <p:spPr>
          <a:xfrm>
            <a:off x="640124" y="1006221"/>
            <a:ext cx="5557838" cy="8629650"/>
          </a:xfrm>
          <a:prstGeom prst="rect">
            <a:avLst/>
          </a:prstGeom>
        </p:spPr>
      </p:pic>
      <p:sp>
        <p:nvSpPr>
          <p:cNvPr id="2" name="Slide Number Placeholder 5">
            <a:extLst>
              <a:ext uri="{FF2B5EF4-FFF2-40B4-BE49-F238E27FC236}">
                <a16:creationId xmlns:a16="http://schemas.microsoft.com/office/drawing/2014/main" id="{D763BFCB-5A93-6D7E-CF5E-3950A53F079D}"/>
              </a:ext>
            </a:extLst>
          </p:cNvPr>
          <p:cNvSpPr txBox="1">
            <a:spLocks/>
          </p:cNvSpPr>
          <p:nvPr/>
        </p:nvSpPr>
        <p:spPr>
          <a:xfrm>
            <a:off x="16193045" y="9635872"/>
            <a:ext cx="1578765" cy="547688"/>
          </a:xfrm>
          <a:prstGeom prst="rect">
            <a:avLst/>
          </a:prstGeom>
        </p:spPr>
        <p:txBody>
          <a:bodyPr vert="horz" lIns="137160" tIns="68580" rIns="137160" bIns="6858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fld id="{F603CDE5-C1D8-4EDD-870F-A498BAFA520F}" type="slidenum">
              <a:rPr lang="en-US" sz="1350">
                <a:solidFill>
                  <a:srgbClr val="CE7242"/>
                </a:solidFill>
                <a:latin typeface="Gill Sans MT" panose="020B0502020104020203"/>
              </a:rPr>
              <a:pPr defTabSz="1371600"/>
              <a:t>33</a:t>
            </a:fld>
            <a:endParaRPr lang="en-US" sz="1350">
              <a:solidFill>
                <a:srgbClr val="CE7242"/>
              </a:solidFill>
              <a:latin typeface="Gill Sans MT" panose="020B0502020104020203"/>
            </a:endParaRPr>
          </a:p>
        </p:txBody>
      </p:sp>
      <p:sp>
        <p:nvSpPr>
          <p:cNvPr id="5" name="Rectangle 4">
            <a:extLst>
              <a:ext uri="{FF2B5EF4-FFF2-40B4-BE49-F238E27FC236}">
                <a16:creationId xmlns:a16="http://schemas.microsoft.com/office/drawing/2014/main" id="{1599BA8E-EC05-6D28-0C4E-C8CB44F5A886}"/>
              </a:ext>
            </a:extLst>
          </p:cNvPr>
          <p:cNvSpPr/>
          <p:nvPr/>
        </p:nvSpPr>
        <p:spPr>
          <a:xfrm>
            <a:off x="6715107" y="2150591"/>
            <a:ext cx="10042941" cy="5770811"/>
          </a:xfrm>
          <a:prstGeom prst="rect">
            <a:avLst/>
          </a:prstGeom>
        </p:spPr>
        <p:txBody>
          <a:bodyPr wrap="square">
            <a:spAutoFit/>
          </a:bodyPr>
          <a:lstStyle/>
          <a:p>
            <a:pPr defTabSz="1371600"/>
            <a:r>
              <a:rPr lang="en-GB" sz="3600" b="1">
                <a:solidFill>
                  <a:srgbClr val="000000"/>
                </a:solidFill>
                <a:latin typeface="Gill Sans MT" panose="020B0502020104020203"/>
              </a:rPr>
              <a:t>Learning at home:</a:t>
            </a:r>
          </a:p>
          <a:p>
            <a:pPr defTabSz="1371600"/>
            <a:endParaRPr lang="en-GB" sz="3600" b="1">
              <a:solidFill>
                <a:srgbClr val="000000"/>
              </a:solidFill>
              <a:latin typeface="Gill Sans MT" panose="020B0502020104020203"/>
            </a:endParaRPr>
          </a:p>
          <a:p>
            <a:pPr marL="514350" indent="-514350" defTabSz="1371600">
              <a:buFont typeface="Arial" panose="020B0604020202020204" pitchFamily="34" charset="0"/>
              <a:buChar char="•"/>
            </a:pPr>
            <a:r>
              <a:rPr lang="en-GB" sz="3600">
                <a:solidFill>
                  <a:srgbClr val="000000"/>
                </a:solidFill>
                <a:latin typeface="Gill Sans MT" panose="020B0502020104020203"/>
              </a:rPr>
              <a:t>Home learning is set online. </a:t>
            </a:r>
          </a:p>
          <a:p>
            <a:pPr marL="514350" indent="-514350" defTabSz="1371600">
              <a:buFont typeface="Arial" panose="020B0604020202020204" pitchFamily="34" charset="0"/>
              <a:buChar char="•"/>
            </a:pPr>
            <a:r>
              <a:rPr lang="en-GB" sz="3600">
                <a:solidFill>
                  <a:srgbClr val="000000"/>
                </a:solidFill>
                <a:latin typeface="Gill Sans MT" panose="020B0502020104020203"/>
              </a:rPr>
              <a:t>Sparx Science which students can access on a variety of devices.</a:t>
            </a:r>
          </a:p>
          <a:p>
            <a:pPr marL="514350" indent="-514350" defTabSz="1371600">
              <a:buFont typeface="Arial" panose="020B0604020202020204" pitchFamily="34" charset="0"/>
              <a:buChar char="•"/>
            </a:pPr>
            <a:r>
              <a:rPr lang="en-GB" sz="3600">
                <a:solidFill>
                  <a:srgbClr val="000000"/>
                </a:solidFill>
                <a:latin typeface="Gill Sans MT" panose="020B0502020104020203"/>
              </a:rPr>
              <a:t>Home learning set on Mondays.</a:t>
            </a:r>
          </a:p>
          <a:p>
            <a:pPr marL="514350" indent="-514350" defTabSz="1371600">
              <a:buFont typeface="Arial" panose="020B0604020202020204" pitchFamily="34" charset="0"/>
              <a:buChar char="•"/>
            </a:pPr>
            <a:r>
              <a:rPr lang="en-GB" sz="3600">
                <a:solidFill>
                  <a:srgbClr val="000000"/>
                </a:solidFill>
                <a:latin typeface="Gill Sans MT" panose="020B0502020104020203"/>
              </a:rPr>
              <a:t>Due in the following Monday.</a:t>
            </a:r>
          </a:p>
          <a:p>
            <a:pPr marL="514350" indent="-514350" defTabSz="1371600">
              <a:buFont typeface="Arial" panose="020B0604020202020204" pitchFamily="34" charset="0"/>
              <a:buChar char="•"/>
            </a:pPr>
            <a:r>
              <a:rPr lang="en-GB" sz="3600">
                <a:solidFill>
                  <a:srgbClr val="000000"/>
                </a:solidFill>
                <a:latin typeface="Gill Sans MT" panose="020B0502020104020203"/>
              </a:rPr>
              <a:t>Approximately 30 minutes.</a:t>
            </a:r>
          </a:p>
          <a:p>
            <a:pPr defTabSz="1371600"/>
            <a:endParaRPr lang="en-GB" sz="3600" b="1">
              <a:solidFill>
                <a:srgbClr val="000000"/>
              </a:solidFill>
              <a:latin typeface="Gill Sans MT" panose="020B0502020104020203"/>
            </a:endParaRPr>
          </a:p>
          <a:p>
            <a:pPr algn="r" defTabSz="1371600"/>
            <a:endParaRPr lang="en-US" sz="4500">
              <a:solidFill>
                <a:srgbClr val="000000"/>
              </a:solidFill>
              <a:latin typeface="Gill Sans MT" panose="020B0502020104020203"/>
            </a:endParaRPr>
          </a:p>
        </p:txBody>
      </p:sp>
      <p:sp>
        <p:nvSpPr>
          <p:cNvPr id="3" name="Footer Placeholder 1">
            <a:extLst>
              <a:ext uri="{FF2B5EF4-FFF2-40B4-BE49-F238E27FC236}">
                <a16:creationId xmlns:a16="http://schemas.microsoft.com/office/drawing/2014/main" id="{400B813B-EBCF-0624-8980-FA280AF2663F}"/>
              </a:ext>
            </a:extLst>
          </p:cNvPr>
          <p:cNvSpPr txBox="1">
            <a:spLocks/>
          </p:cNvSpPr>
          <p:nvPr/>
        </p:nvSpPr>
        <p:spPr>
          <a:xfrm>
            <a:off x="7400615" y="9715500"/>
            <a:ext cx="3486770" cy="5715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en-GB" sz="2400">
                <a:solidFill>
                  <a:srgbClr val="DF676A"/>
                </a:solidFill>
                <a:latin typeface="Bebas Neue" panose="020B0606020202050201" pitchFamily="34" charset="0"/>
              </a:rPr>
              <a:t>Respect – excellence - kindness</a:t>
            </a:r>
          </a:p>
        </p:txBody>
      </p:sp>
    </p:spTree>
    <p:extLst>
      <p:ext uri="{BB962C8B-B14F-4D97-AF65-F5344CB8AC3E}">
        <p14:creationId xmlns:p14="http://schemas.microsoft.com/office/powerpoint/2010/main" val="33994654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0221D-BC2A-0676-1229-E7EAA072C22B}"/>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D8DE1-53BD-1C32-9CF2-657B9C206190}"/>
              </a:ext>
            </a:extLst>
          </p:cNvPr>
          <p:cNvSpPr>
            <a:spLocks noGrp="1"/>
          </p:cNvSpPr>
          <p:nvPr>
            <p:ph type="sldNum" sz="quarter" idx="12"/>
          </p:nvPr>
        </p:nvSpPr>
        <p:spPr/>
        <p:txBody>
          <a:bodyPr/>
          <a:lstStyle/>
          <a:p>
            <a:pPr defTabSz="1371600"/>
            <a:fld id="{F603CDE5-C1D8-4EDD-870F-A498BAFA520F}" type="slidenum">
              <a:rPr lang="en-US">
                <a:solidFill>
                  <a:srgbClr val="CE7242"/>
                </a:solidFill>
                <a:latin typeface="Gill Sans MT" panose="020B0502020104020203"/>
              </a:rPr>
              <a:pPr defTabSz="1371600"/>
              <a:t>34</a:t>
            </a:fld>
            <a:endParaRPr lang="en-US">
              <a:solidFill>
                <a:srgbClr val="CE7242"/>
              </a:solidFill>
              <a:latin typeface="Gill Sans MT" panose="020B0502020104020203"/>
            </a:endParaRPr>
          </a:p>
        </p:txBody>
      </p:sp>
      <p:sp>
        <p:nvSpPr>
          <p:cNvPr id="8" name="Footer Placeholder 3">
            <a:extLst>
              <a:ext uri="{FF2B5EF4-FFF2-40B4-BE49-F238E27FC236}">
                <a16:creationId xmlns:a16="http://schemas.microsoft.com/office/drawing/2014/main" id="{1514F089-CFC6-B271-97FF-089C4F100235}"/>
              </a:ext>
            </a:extLst>
          </p:cNvPr>
          <p:cNvSpPr>
            <a:spLocks noGrp="1"/>
          </p:cNvSpPr>
          <p:nvPr>
            <p:ph type="ftr" sz="quarter" idx="11"/>
          </p:nvPr>
        </p:nvSpPr>
        <p:spPr>
          <a:xfrm>
            <a:off x="541591" y="9635872"/>
            <a:ext cx="5352992" cy="547688"/>
          </a:xfrm>
        </p:spPr>
        <p:txBody>
          <a:bodyPr vert="horz" lIns="137160" tIns="68580" rIns="137160" bIns="68580" rtlCol="0" anchor="ctr">
            <a:normAutofit/>
          </a:bodyPr>
          <a:lstStyle/>
          <a:p>
            <a:pPr defTabSz="685800">
              <a:spcAft>
                <a:spcPts val="900"/>
              </a:spcAft>
            </a:pPr>
            <a:r>
              <a:rPr lang="en-US">
                <a:solidFill>
                  <a:srgbClr val="FFFFFF">
                    <a:lumMod val="85000"/>
                    <a:alpha val="75000"/>
                  </a:srgbClr>
                </a:solidFill>
                <a:latin typeface="Gill Sans MT" panose="020B0502020104020203"/>
              </a:rPr>
              <a:t>Open evening 2021</a:t>
            </a:r>
          </a:p>
        </p:txBody>
      </p:sp>
      <p:pic>
        <p:nvPicPr>
          <p:cNvPr id="27" name="Picture 26">
            <a:extLst>
              <a:ext uri="{FF2B5EF4-FFF2-40B4-BE49-F238E27FC236}">
                <a16:creationId xmlns:a16="http://schemas.microsoft.com/office/drawing/2014/main" id="{E486D291-C174-3F85-14D6-6E5FB45A54A9}"/>
              </a:ext>
            </a:extLst>
          </p:cNvPr>
          <p:cNvPicPr>
            <a:picLocks noChangeAspect="1"/>
          </p:cNvPicPr>
          <p:nvPr/>
        </p:nvPicPr>
        <p:blipFill>
          <a:blip r:embed="rId3"/>
          <a:stretch>
            <a:fillRect/>
          </a:stretch>
        </p:blipFill>
        <p:spPr>
          <a:xfrm>
            <a:off x="907087" y="1003880"/>
            <a:ext cx="5120489" cy="1187252"/>
          </a:xfrm>
          <a:prstGeom prst="rect">
            <a:avLst/>
          </a:prstGeom>
        </p:spPr>
      </p:pic>
      <p:sp>
        <p:nvSpPr>
          <p:cNvPr id="52" name="TextBox 51">
            <a:extLst>
              <a:ext uri="{FF2B5EF4-FFF2-40B4-BE49-F238E27FC236}">
                <a16:creationId xmlns:a16="http://schemas.microsoft.com/office/drawing/2014/main" id="{612B5C94-8099-2FD0-2043-2CBDB8862DF8}"/>
              </a:ext>
            </a:extLst>
          </p:cNvPr>
          <p:cNvSpPr txBox="1"/>
          <p:nvPr/>
        </p:nvSpPr>
        <p:spPr>
          <a:xfrm>
            <a:off x="6416445" y="1060319"/>
            <a:ext cx="11578947" cy="1661993"/>
          </a:xfrm>
          <a:prstGeom prst="rect">
            <a:avLst/>
          </a:prstGeom>
          <a:noFill/>
        </p:spPr>
        <p:txBody>
          <a:bodyPr wrap="square" rtlCol="0">
            <a:spAutoFit/>
          </a:bodyPr>
          <a:lstStyle/>
          <a:p>
            <a:pPr defTabSz="1371600"/>
            <a:r>
              <a:rPr lang="en-US" sz="5400">
                <a:solidFill>
                  <a:srgbClr val="465359"/>
                </a:solidFill>
                <a:latin typeface="Gill Sans MT" panose="020B0502020104020203"/>
              </a:rPr>
              <a:t>The Science Curriculum</a:t>
            </a:r>
            <a:br>
              <a:rPr lang="en-US" sz="4800">
                <a:solidFill>
                  <a:srgbClr val="000000">
                    <a:lumMod val="75000"/>
                    <a:lumOff val="25000"/>
                  </a:srgbClr>
                </a:solidFill>
                <a:latin typeface="Gill Sans MT" panose="020B0502020104020203"/>
              </a:rPr>
            </a:br>
            <a:endParaRPr lang="en-GB" sz="4800">
              <a:solidFill>
                <a:srgbClr val="000000">
                  <a:lumMod val="75000"/>
                  <a:lumOff val="25000"/>
                </a:srgbClr>
              </a:solidFill>
              <a:latin typeface="Gill Sans MT" panose="020B0502020104020203"/>
            </a:endParaRPr>
          </a:p>
        </p:txBody>
      </p:sp>
      <p:sp>
        <p:nvSpPr>
          <p:cNvPr id="11" name="Text Placeholder 32">
            <a:extLst>
              <a:ext uri="{FF2B5EF4-FFF2-40B4-BE49-F238E27FC236}">
                <a16:creationId xmlns:a16="http://schemas.microsoft.com/office/drawing/2014/main" id="{976C95B5-39D5-FCB8-142C-068549A11AB4}"/>
              </a:ext>
            </a:extLst>
          </p:cNvPr>
          <p:cNvSpPr txBox="1">
            <a:spLocks/>
          </p:cNvSpPr>
          <p:nvPr/>
        </p:nvSpPr>
        <p:spPr>
          <a:xfrm>
            <a:off x="6644861" y="9026354"/>
            <a:ext cx="10680255" cy="658937"/>
          </a:xfrm>
          <a:prstGeom prst="rect">
            <a:avLst/>
          </a:prstGeom>
          <a:noFill/>
        </p:spPr>
        <p:txBody>
          <a:bodyPr vert="horz" lIns="137160" tIns="0" rIns="137160" bIns="0" rtlCol="0" anchor="ctr">
            <a:normAutofit/>
          </a:bodyPr>
          <a:lstStyle>
            <a:lvl1pPr marL="0" indent="0" algn="ctr" defTabSz="457200" rtl="0" eaLnBrk="1" latinLnBrk="0" hangingPunct="1">
              <a:spcBef>
                <a:spcPts val="0"/>
              </a:spcBef>
              <a:spcAft>
                <a:spcPts val="600"/>
              </a:spcAft>
              <a:buClr>
                <a:schemeClr val="accent1"/>
              </a:buClr>
              <a:buSzPct val="92000"/>
              <a:buFont typeface="Wingdings 2" panose="05020102010507070707" pitchFamily="18" charset="2"/>
              <a:buNone/>
              <a:defRPr sz="1800" kern="1200">
                <a:solidFill>
                  <a:srgbClr val="FFFFFF"/>
                </a:solidFill>
                <a:latin typeface="+mn-lt"/>
                <a:ea typeface="+mn-ea"/>
                <a:cs typeface="+mn-cs"/>
              </a:defRPr>
            </a:lvl1pPr>
            <a:lvl2pPr marL="4572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200" kern="1200">
                <a:solidFill>
                  <a:schemeClr val="tx1">
                    <a:lumMod val="75000"/>
                    <a:lumOff val="25000"/>
                  </a:schemeClr>
                </a:solidFill>
                <a:latin typeface="+mn-lt"/>
                <a:ea typeface="+mn-ea"/>
                <a:cs typeface="+mn-cs"/>
              </a:defRPr>
            </a:lvl2pPr>
            <a:lvl3pPr marL="9144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000" kern="1200">
                <a:solidFill>
                  <a:schemeClr val="tx1">
                    <a:lumMod val="75000"/>
                    <a:lumOff val="25000"/>
                  </a:schemeClr>
                </a:solidFill>
                <a:latin typeface="+mn-lt"/>
                <a:ea typeface="+mn-ea"/>
                <a:cs typeface="+mn-cs"/>
              </a:defRPr>
            </a:lvl3pPr>
            <a:lvl4pPr marL="13716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4pPr>
            <a:lvl5pPr marL="18288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9pPr>
          </a:lstStyle>
          <a:p>
            <a:pPr algn="l" defTabSz="685800">
              <a:spcAft>
                <a:spcPts val="900"/>
              </a:spcAft>
              <a:buClr>
                <a:srgbClr val="CE7242"/>
              </a:buClr>
            </a:pPr>
            <a:r>
              <a:rPr lang="en-US" sz="2700">
                <a:latin typeface="Gill Sans MT" panose="020B0502020104020203"/>
              </a:rPr>
              <a:t>Miss Zulfiqar – KS4 Science Curriculum Lead</a:t>
            </a:r>
            <a:endParaRPr lang="en-GB" sz="2700">
              <a:latin typeface="Gill Sans MT" panose="020B0502020104020203"/>
            </a:endParaRPr>
          </a:p>
        </p:txBody>
      </p:sp>
      <p:pic>
        <p:nvPicPr>
          <p:cNvPr id="14" name="Picture 13">
            <a:extLst>
              <a:ext uri="{FF2B5EF4-FFF2-40B4-BE49-F238E27FC236}">
                <a16:creationId xmlns:a16="http://schemas.microsoft.com/office/drawing/2014/main" id="{DB80CAFC-BAB8-FA72-B02B-55D7A615465C}"/>
              </a:ext>
            </a:extLst>
          </p:cNvPr>
          <p:cNvPicPr>
            <a:picLocks noChangeAspect="1"/>
          </p:cNvPicPr>
          <p:nvPr/>
        </p:nvPicPr>
        <p:blipFill>
          <a:blip r:embed="rId4"/>
          <a:stretch>
            <a:fillRect/>
          </a:stretch>
        </p:blipFill>
        <p:spPr>
          <a:xfrm>
            <a:off x="640124" y="1006221"/>
            <a:ext cx="5557838" cy="8629650"/>
          </a:xfrm>
          <a:prstGeom prst="rect">
            <a:avLst/>
          </a:prstGeom>
        </p:spPr>
      </p:pic>
      <p:sp>
        <p:nvSpPr>
          <p:cNvPr id="2" name="Slide Number Placeholder 5">
            <a:extLst>
              <a:ext uri="{FF2B5EF4-FFF2-40B4-BE49-F238E27FC236}">
                <a16:creationId xmlns:a16="http://schemas.microsoft.com/office/drawing/2014/main" id="{4EAD4CBC-E111-2326-3614-3B9ECAD72769}"/>
              </a:ext>
            </a:extLst>
          </p:cNvPr>
          <p:cNvSpPr txBox="1">
            <a:spLocks/>
          </p:cNvSpPr>
          <p:nvPr/>
        </p:nvSpPr>
        <p:spPr>
          <a:xfrm>
            <a:off x="16193045" y="9635872"/>
            <a:ext cx="1578765" cy="547688"/>
          </a:xfrm>
          <a:prstGeom prst="rect">
            <a:avLst/>
          </a:prstGeom>
        </p:spPr>
        <p:txBody>
          <a:bodyPr vert="horz" lIns="137160" tIns="68580" rIns="137160" bIns="6858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fld id="{F603CDE5-C1D8-4EDD-870F-A498BAFA520F}" type="slidenum">
              <a:rPr lang="en-US" sz="1350">
                <a:solidFill>
                  <a:srgbClr val="CE7242"/>
                </a:solidFill>
                <a:latin typeface="Gill Sans MT" panose="020B0502020104020203"/>
              </a:rPr>
              <a:pPr defTabSz="1371600"/>
              <a:t>34</a:t>
            </a:fld>
            <a:endParaRPr lang="en-US" sz="1350">
              <a:solidFill>
                <a:srgbClr val="CE7242"/>
              </a:solidFill>
              <a:latin typeface="Gill Sans MT" panose="020B0502020104020203"/>
            </a:endParaRPr>
          </a:p>
        </p:txBody>
      </p:sp>
      <p:pic>
        <p:nvPicPr>
          <p:cNvPr id="7" name="Picture 6">
            <a:extLst>
              <a:ext uri="{FF2B5EF4-FFF2-40B4-BE49-F238E27FC236}">
                <a16:creationId xmlns:a16="http://schemas.microsoft.com/office/drawing/2014/main" id="{F4FE7548-AA7E-FE1D-5AED-F710367AB3C7}"/>
              </a:ext>
            </a:extLst>
          </p:cNvPr>
          <p:cNvPicPr>
            <a:picLocks noChangeAspect="1"/>
          </p:cNvPicPr>
          <p:nvPr/>
        </p:nvPicPr>
        <p:blipFill>
          <a:blip r:embed="rId5"/>
          <a:stretch>
            <a:fillRect/>
          </a:stretch>
        </p:blipFill>
        <p:spPr>
          <a:xfrm>
            <a:off x="6698892" y="2720480"/>
            <a:ext cx="11296500" cy="6305874"/>
          </a:xfrm>
          <a:prstGeom prst="rect">
            <a:avLst/>
          </a:prstGeom>
        </p:spPr>
      </p:pic>
      <p:sp>
        <p:nvSpPr>
          <p:cNvPr id="12" name="TextBox 11">
            <a:extLst>
              <a:ext uri="{FF2B5EF4-FFF2-40B4-BE49-F238E27FC236}">
                <a16:creationId xmlns:a16="http://schemas.microsoft.com/office/drawing/2014/main" id="{2B32A13F-D2CE-6D77-DF3E-D4C95D180F69}"/>
              </a:ext>
            </a:extLst>
          </p:cNvPr>
          <p:cNvSpPr txBox="1"/>
          <p:nvPr/>
        </p:nvSpPr>
        <p:spPr>
          <a:xfrm>
            <a:off x="6568839" y="1864421"/>
            <a:ext cx="9145704" cy="646331"/>
          </a:xfrm>
          <a:prstGeom prst="rect">
            <a:avLst/>
          </a:prstGeom>
          <a:noFill/>
        </p:spPr>
        <p:txBody>
          <a:bodyPr wrap="square">
            <a:spAutoFit/>
          </a:bodyPr>
          <a:lstStyle/>
          <a:p>
            <a:pPr defTabSz="1371600"/>
            <a:r>
              <a:rPr lang="en-GB" sz="3600" b="1">
                <a:solidFill>
                  <a:srgbClr val="000000"/>
                </a:solidFill>
                <a:latin typeface="Gill Sans MT" panose="020B0502020104020203"/>
              </a:rPr>
              <a:t>Learning at home:</a:t>
            </a:r>
          </a:p>
        </p:txBody>
      </p:sp>
      <p:sp>
        <p:nvSpPr>
          <p:cNvPr id="3" name="Footer Placeholder 1">
            <a:extLst>
              <a:ext uri="{FF2B5EF4-FFF2-40B4-BE49-F238E27FC236}">
                <a16:creationId xmlns:a16="http://schemas.microsoft.com/office/drawing/2014/main" id="{B73E1F40-71DA-A7C3-D0C9-0EBB3CECCA1E}"/>
              </a:ext>
            </a:extLst>
          </p:cNvPr>
          <p:cNvSpPr txBox="1">
            <a:spLocks/>
          </p:cNvSpPr>
          <p:nvPr/>
        </p:nvSpPr>
        <p:spPr>
          <a:xfrm>
            <a:off x="7400615" y="9715500"/>
            <a:ext cx="3486770" cy="5715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en-GB" sz="2400">
                <a:solidFill>
                  <a:srgbClr val="DF676A"/>
                </a:solidFill>
                <a:latin typeface="Bebas Neue" panose="020B0606020202050201" pitchFamily="34" charset="0"/>
              </a:rPr>
              <a:t>Respect – excellence - kindness</a:t>
            </a:r>
          </a:p>
        </p:txBody>
      </p:sp>
      <p:pic>
        <p:nvPicPr>
          <p:cNvPr id="4" name="Picture 3">
            <a:extLst>
              <a:ext uri="{FF2B5EF4-FFF2-40B4-BE49-F238E27FC236}">
                <a16:creationId xmlns:a16="http://schemas.microsoft.com/office/drawing/2014/main" id="{FFCAB544-261E-5B34-573C-7E2B2A6F5E3A}"/>
              </a:ext>
            </a:extLst>
          </p:cNvPr>
          <p:cNvPicPr>
            <a:picLocks noChangeAspect="1"/>
          </p:cNvPicPr>
          <p:nvPr/>
        </p:nvPicPr>
        <p:blipFill>
          <a:blip r:embed="rId6"/>
          <a:stretch>
            <a:fillRect/>
          </a:stretch>
        </p:blipFill>
        <p:spPr>
          <a:xfrm>
            <a:off x="14554200" y="-49412"/>
            <a:ext cx="3733800" cy="603606"/>
          </a:xfrm>
          <a:prstGeom prst="rect">
            <a:avLst/>
          </a:prstGeom>
        </p:spPr>
      </p:pic>
      <p:sp>
        <p:nvSpPr>
          <p:cNvPr id="5" name="Oval 4">
            <a:extLst>
              <a:ext uri="{FF2B5EF4-FFF2-40B4-BE49-F238E27FC236}">
                <a16:creationId xmlns:a16="http://schemas.microsoft.com/office/drawing/2014/main" id="{EA497901-BC6B-617C-CE70-1C8D0F93C617}"/>
              </a:ext>
            </a:extLst>
          </p:cNvPr>
          <p:cNvSpPr/>
          <p:nvPr/>
        </p:nvSpPr>
        <p:spPr>
          <a:xfrm>
            <a:off x="9344028" y="3781425"/>
            <a:ext cx="1752600" cy="57101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srgbClr val="FFFFFF"/>
              </a:solidFill>
              <a:latin typeface="Gill Sans MT" panose="020B0502020104020203"/>
            </a:endParaRPr>
          </a:p>
        </p:txBody>
      </p:sp>
    </p:spTree>
    <p:extLst>
      <p:ext uri="{BB962C8B-B14F-4D97-AF65-F5344CB8AC3E}">
        <p14:creationId xmlns:p14="http://schemas.microsoft.com/office/powerpoint/2010/main" val="5861785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873A3-9FCC-E971-464B-BA7D87D6E060}"/>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F56B0A3-1625-E9FE-4949-4665A324896A}"/>
              </a:ext>
            </a:extLst>
          </p:cNvPr>
          <p:cNvSpPr>
            <a:spLocks noGrp="1"/>
          </p:cNvSpPr>
          <p:nvPr>
            <p:ph type="sldNum" sz="quarter" idx="12"/>
          </p:nvPr>
        </p:nvSpPr>
        <p:spPr/>
        <p:txBody>
          <a:bodyPr/>
          <a:lstStyle/>
          <a:p>
            <a:pPr defTabSz="1371600"/>
            <a:fld id="{F603CDE5-C1D8-4EDD-870F-A498BAFA520F}" type="slidenum">
              <a:rPr lang="en-US">
                <a:solidFill>
                  <a:srgbClr val="CE7242"/>
                </a:solidFill>
                <a:latin typeface="Gill Sans MT" panose="020B0502020104020203"/>
              </a:rPr>
              <a:pPr defTabSz="1371600"/>
              <a:t>35</a:t>
            </a:fld>
            <a:endParaRPr lang="en-US">
              <a:solidFill>
                <a:srgbClr val="CE7242"/>
              </a:solidFill>
              <a:latin typeface="Gill Sans MT" panose="020B0502020104020203"/>
            </a:endParaRPr>
          </a:p>
        </p:txBody>
      </p:sp>
      <p:sp>
        <p:nvSpPr>
          <p:cNvPr id="8" name="Footer Placeholder 3">
            <a:extLst>
              <a:ext uri="{FF2B5EF4-FFF2-40B4-BE49-F238E27FC236}">
                <a16:creationId xmlns:a16="http://schemas.microsoft.com/office/drawing/2014/main" id="{ACA93C48-6F72-15AA-4721-24C443556EEC}"/>
              </a:ext>
            </a:extLst>
          </p:cNvPr>
          <p:cNvSpPr>
            <a:spLocks noGrp="1"/>
          </p:cNvSpPr>
          <p:nvPr>
            <p:ph type="ftr" sz="quarter" idx="11"/>
          </p:nvPr>
        </p:nvSpPr>
        <p:spPr>
          <a:xfrm>
            <a:off x="541591" y="9635872"/>
            <a:ext cx="5352992" cy="547688"/>
          </a:xfrm>
        </p:spPr>
        <p:txBody>
          <a:bodyPr vert="horz" lIns="137160" tIns="68580" rIns="137160" bIns="68580" rtlCol="0" anchor="ctr">
            <a:normAutofit/>
          </a:bodyPr>
          <a:lstStyle/>
          <a:p>
            <a:pPr defTabSz="685800">
              <a:spcAft>
                <a:spcPts val="900"/>
              </a:spcAft>
            </a:pPr>
            <a:r>
              <a:rPr lang="en-US">
                <a:solidFill>
                  <a:srgbClr val="FFFFFF">
                    <a:lumMod val="85000"/>
                    <a:alpha val="75000"/>
                  </a:srgbClr>
                </a:solidFill>
                <a:latin typeface="Gill Sans MT" panose="020B0502020104020203"/>
              </a:rPr>
              <a:t>Open evening 2021</a:t>
            </a:r>
          </a:p>
        </p:txBody>
      </p:sp>
      <p:pic>
        <p:nvPicPr>
          <p:cNvPr id="27" name="Picture 26">
            <a:extLst>
              <a:ext uri="{FF2B5EF4-FFF2-40B4-BE49-F238E27FC236}">
                <a16:creationId xmlns:a16="http://schemas.microsoft.com/office/drawing/2014/main" id="{78DE326F-4C3C-CBE7-AEB6-B3270BEEA252}"/>
              </a:ext>
            </a:extLst>
          </p:cNvPr>
          <p:cNvPicPr>
            <a:picLocks noChangeAspect="1"/>
          </p:cNvPicPr>
          <p:nvPr/>
        </p:nvPicPr>
        <p:blipFill>
          <a:blip r:embed="rId3"/>
          <a:stretch>
            <a:fillRect/>
          </a:stretch>
        </p:blipFill>
        <p:spPr>
          <a:xfrm>
            <a:off x="907087" y="1003880"/>
            <a:ext cx="5120489" cy="1187252"/>
          </a:xfrm>
          <a:prstGeom prst="rect">
            <a:avLst/>
          </a:prstGeom>
        </p:spPr>
      </p:pic>
      <p:sp>
        <p:nvSpPr>
          <p:cNvPr id="52" name="TextBox 51">
            <a:extLst>
              <a:ext uri="{FF2B5EF4-FFF2-40B4-BE49-F238E27FC236}">
                <a16:creationId xmlns:a16="http://schemas.microsoft.com/office/drawing/2014/main" id="{E87874B1-A30C-5138-4890-5B23671BF87F}"/>
              </a:ext>
            </a:extLst>
          </p:cNvPr>
          <p:cNvSpPr txBox="1"/>
          <p:nvPr/>
        </p:nvSpPr>
        <p:spPr>
          <a:xfrm>
            <a:off x="6416445" y="1060319"/>
            <a:ext cx="11578947" cy="1661993"/>
          </a:xfrm>
          <a:prstGeom prst="rect">
            <a:avLst/>
          </a:prstGeom>
          <a:noFill/>
        </p:spPr>
        <p:txBody>
          <a:bodyPr wrap="square" rtlCol="0">
            <a:spAutoFit/>
          </a:bodyPr>
          <a:lstStyle/>
          <a:p>
            <a:pPr defTabSz="1371600"/>
            <a:r>
              <a:rPr lang="en-US" sz="5400">
                <a:solidFill>
                  <a:srgbClr val="465359"/>
                </a:solidFill>
                <a:latin typeface="Gill Sans MT" panose="020B0502020104020203"/>
              </a:rPr>
              <a:t>The Science Curriculum</a:t>
            </a:r>
            <a:br>
              <a:rPr lang="en-US" sz="4800">
                <a:solidFill>
                  <a:srgbClr val="000000">
                    <a:lumMod val="75000"/>
                    <a:lumOff val="25000"/>
                  </a:srgbClr>
                </a:solidFill>
                <a:latin typeface="Gill Sans MT" panose="020B0502020104020203"/>
              </a:rPr>
            </a:br>
            <a:endParaRPr lang="en-GB" sz="4800">
              <a:solidFill>
                <a:srgbClr val="000000">
                  <a:lumMod val="75000"/>
                  <a:lumOff val="25000"/>
                </a:srgbClr>
              </a:solidFill>
              <a:latin typeface="Gill Sans MT" panose="020B0502020104020203"/>
            </a:endParaRPr>
          </a:p>
        </p:txBody>
      </p:sp>
      <p:sp>
        <p:nvSpPr>
          <p:cNvPr id="11" name="Text Placeholder 32">
            <a:extLst>
              <a:ext uri="{FF2B5EF4-FFF2-40B4-BE49-F238E27FC236}">
                <a16:creationId xmlns:a16="http://schemas.microsoft.com/office/drawing/2014/main" id="{9A92A1D5-4231-80FD-15EA-D6A035CB1E12}"/>
              </a:ext>
            </a:extLst>
          </p:cNvPr>
          <p:cNvSpPr txBox="1">
            <a:spLocks/>
          </p:cNvSpPr>
          <p:nvPr/>
        </p:nvSpPr>
        <p:spPr>
          <a:xfrm>
            <a:off x="6644861" y="9026354"/>
            <a:ext cx="10680255" cy="658937"/>
          </a:xfrm>
          <a:prstGeom prst="rect">
            <a:avLst/>
          </a:prstGeom>
          <a:noFill/>
        </p:spPr>
        <p:txBody>
          <a:bodyPr vert="horz" lIns="137160" tIns="0" rIns="137160" bIns="0" rtlCol="0" anchor="ctr">
            <a:normAutofit/>
          </a:bodyPr>
          <a:lstStyle>
            <a:lvl1pPr marL="0" indent="0" algn="ctr" defTabSz="457200" rtl="0" eaLnBrk="1" latinLnBrk="0" hangingPunct="1">
              <a:spcBef>
                <a:spcPts val="0"/>
              </a:spcBef>
              <a:spcAft>
                <a:spcPts val="600"/>
              </a:spcAft>
              <a:buClr>
                <a:schemeClr val="accent1"/>
              </a:buClr>
              <a:buSzPct val="92000"/>
              <a:buFont typeface="Wingdings 2" panose="05020102010507070707" pitchFamily="18" charset="2"/>
              <a:buNone/>
              <a:defRPr sz="1800" kern="1200">
                <a:solidFill>
                  <a:srgbClr val="FFFFFF"/>
                </a:solidFill>
                <a:latin typeface="+mn-lt"/>
                <a:ea typeface="+mn-ea"/>
                <a:cs typeface="+mn-cs"/>
              </a:defRPr>
            </a:lvl1pPr>
            <a:lvl2pPr marL="4572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200" kern="1200">
                <a:solidFill>
                  <a:schemeClr val="tx1">
                    <a:lumMod val="75000"/>
                    <a:lumOff val="25000"/>
                  </a:schemeClr>
                </a:solidFill>
                <a:latin typeface="+mn-lt"/>
                <a:ea typeface="+mn-ea"/>
                <a:cs typeface="+mn-cs"/>
              </a:defRPr>
            </a:lvl2pPr>
            <a:lvl3pPr marL="9144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000" kern="1200">
                <a:solidFill>
                  <a:schemeClr val="tx1">
                    <a:lumMod val="75000"/>
                    <a:lumOff val="25000"/>
                  </a:schemeClr>
                </a:solidFill>
                <a:latin typeface="+mn-lt"/>
                <a:ea typeface="+mn-ea"/>
                <a:cs typeface="+mn-cs"/>
              </a:defRPr>
            </a:lvl3pPr>
            <a:lvl4pPr marL="13716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4pPr>
            <a:lvl5pPr marL="18288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9pPr>
          </a:lstStyle>
          <a:p>
            <a:pPr algn="l" defTabSz="685800">
              <a:spcAft>
                <a:spcPts val="900"/>
              </a:spcAft>
              <a:buClr>
                <a:srgbClr val="CE7242"/>
              </a:buClr>
            </a:pPr>
            <a:r>
              <a:rPr lang="en-US" sz="2700">
                <a:latin typeface="Gill Sans MT" panose="020B0502020104020203"/>
              </a:rPr>
              <a:t>Miss Zulfiqar – KS4 Science Curriculum Lead</a:t>
            </a:r>
            <a:endParaRPr lang="en-GB" sz="2700">
              <a:latin typeface="Gill Sans MT" panose="020B0502020104020203"/>
            </a:endParaRPr>
          </a:p>
        </p:txBody>
      </p:sp>
      <p:pic>
        <p:nvPicPr>
          <p:cNvPr id="14" name="Picture 13">
            <a:extLst>
              <a:ext uri="{FF2B5EF4-FFF2-40B4-BE49-F238E27FC236}">
                <a16:creationId xmlns:a16="http://schemas.microsoft.com/office/drawing/2014/main" id="{BF37D9CB-22C4-C91B-5222-632B098A8FA2}"/>
              </a:ext>
            </a:extLst>
          </p:cNvPr>
          <p:cNvPicPr>
            <a:picLocks noChangeAspect="1"/>
          </p:cNvPicPr>
          <p:nvPr/>
        </p:nvPicPr>
        <p:blipFill>
          <a:blip r:embed="rId4"/>
          <a:stretch>
            <a:fillRect/>
          </a:stretch>
        </p:blipFill>
        <p:spPr>
          <a:xfrm>
            <a:off x="640124" y="1006221"/>
            <a:ext cx="5557838" cy="8629650"/>
          </a:xfrm>
          <a:prstGeom prst="rect">
            <a:avLst/>
          </a:prstGeom>
        </p:spPr>
      </p:pic>
      <p:sp>
        <p:nvSpPr>
          <p:cNvPr id="2" name="Slide Number Placeholder 5">
            <a:extLst>
              <a:ext uri="{FF2B5EF4-FFF2-40B4-BE49-F238E27FC236}">
                <a16:creationId xmlns:a16="http://schemas.microsoft.com/office/drawing/2014/main" id="{E796BA2C-6EEE-CAFE-F1F4-4301726DBE99}"/>
              </a:ext>
            </a:extLst>
          </p:cNvPr>
          <p:cNvSpPr txBox="1">
            <a:spLocks/>
          </p:cNvSpPr>
          <p:nvPr/>
        </p:nvSpPr>
        <p:spPr>
          <a:xfrm>
            <a:off x="16193045" y="9635872"/>
            <a:ext cx="1578765" cy="547688"/>
          </a:xfrm>
          <a:prstGeom prst="rect">
            <a:avLst/>
          </a:prstGeom>
        </p:spPr>
        <p:txBody>
          <a:bodyPr vert="horz" lIns="137160" tIns="68580" rIns="137160" bIns="6858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fld id="{F603CDE5-C1D8-4EDD-870F-A498BAFA520F}" type="slidenum">
              <a:rPr lang="en-US" sz="1350">
                <a:solidFill>
                  <a:srgbClr val="CE7242"/>
                </a:solidFill>
                <a:latin typeface="Gill Sans MT" panose="020B0502020104020203"/>
              </a:rPr>
              <a:pPr defTabSz="1371600"/>
              <a:t>35</a:t>
            </a:fld>
            <a:endParaRPr lang="en-US" sz="1350">
              <a:solidFill>
                <a:srgbClr val="CE7242"/>
              </a:solidFill>
              <a:latin typeface="Gill Sans MT" panose="020B0502020104020203"/>
            </a:endParaRPr>
          </a:p>
        </p:txBody>
      </p:sp>
      <p:sp>
        <p:nvSpPr>
          <p:cNvPr id="5" name="Rectangle 4">
            <a:extLst>
              <a:ext uri="{FF2B5EF4-FFF2-40B4-BE49-F238E27FC236}">
                <a16:creationId xmlns:a16="http://schemas.microsoft.com/office/drawing/2014/main" id="{A03BCDCF-0123-CBD3-DD1B-29F9B54F79D1}"/>
              </a:ext>
            </a:extLst>
          </p:cNvPr>
          <p:cNvSpPr/>
          <p:nvPr/>
        </p:nvSpPr>
        <p:spPr>
          <a:xfrm>
            <a:off x="6715107" y="2150591"/>
            <a:ext cx="10042941" cy="1892826"/>
          </a:xfrm>
          <a:prstGeom prst="rect">
            <a:avLst/>
          </a:prstGeom>
        </p:spPr>
        <p:txBody>
          <a:bodyPr wrap="square">
            <a:spAutoFit/>
          </a:bodyPr>
          <a:lstStyle/>
          <a:p>
            <a:pPr defTabSz="1371600"/>
            <a:endParaRPr lang="en-GB" sz="3600" b="1">
              <a:solidFill>
                <a:srgbClr val="000000"/>
              </a:solidFill>
              <a:latin typeface="Gill Sans MT" panose="020B0502020104020203"/>
            </a:endParaRPr>
          </a:p>
          <a:p>
            <a:pPr defTabSz="1371600"/>
            <a:endParaRPr lang="en-GB" sz="3600" b="1">
              <a:solidFill>
                <a:srgbClr val="000000"/>
              </a:solidFill>
              <a:latin typeface="Gill Sans MT" panose="020B0502020104020203"/>
            </a:endParaRPr>
          </a:p>
          <a:p>
            <a:pPr algn="r" defTabSz="1371600"/>
            <a:endParaRPr lang="en-US" sz="4500">
              <a:solidFill>
                <a:srgbClr val="000000"/>
              </a:solidFill>
              <a:latin typeface="Gill Sans MT" panose="020B0502020104020203"/>
            </a:endParaRPr>
          </a:p>
        </p:txBody>
      </p:sp>
      <p:pic>
        <p:nvPicPr>
          <p:cNvPr id="9" name="Picture 8">
            <a:extLst>
              <a:ext uri="{FF2B5EF4-FFF2-40B4-BE49-F238E27FC236}">
                <a16:creationId xmlns:a16="http://schemas.microsoft.com/office/drawing/2014/main" id="{3BCE207A-761C-68BB-0017-1AD44EDE4163}"/>
              </a:ext>
            </a:extLst>
          </p:cNvPr>
          <p:cNvPicPr>
            <a:picLocks noChangeAspect="1"/>
          </p:cNvPicPr>
          <p:nvPr/>
        </p:nvPicPr>
        <p:blipFill>
          <a:blip r:embed="rId5"/>
          <a:stretch>
            <a:fillRect/>
          </a:stretch>
        </p:blipFill>
        <p:spPr>
          <a:xfrm>
            <a:off x="6568840" y="2628900"/>
            <a:ext cx="11296502" cy="7006971"/>
          </a:xfrm>
          <a:prstGeom prst="rect">
            <a:avLst/>
          </a:prstGeom>
        </p:spPr>
      </p:pic>
      <p:sp>
        <p:nvSpPr>
          <p:cNvPr id="3" name="TextBox 2">
            <a:extLst>
              <a:ext uri="{FF2B5EF4-FFF2-40B4-BE49-F238E27FC236}">
                <a16:creationId xmlns:a16="http://schemas.microsoft.com/office/drawing/2014/main" id="{92A94534-1ED0-7C24-22E1-3DFE2C5CC15A}"/>
              </a:ext>
            </a:extLst>
          </p:cNvPr>
          <p:cNvSpPr txBox="1"/>
          <p:nvPr/>
        </p:nvSpPr>
        <p:spPr>
          <a:xfrm>
            <a:off x="6568839" y="1864421"/>
            <a:ext cx="9145704" cy="646331"/>
          </a:xfrm>
          <a:prstGeom prst="rect">
            <a:avLst/>
          </a:prstGeom>
          <a:noFill/>
        </p:spPr>
        <p:txBody>
          <a:bodyPr wrap="square">
            <a:spAutoFit/>
          </a:bodyPr>
          <a:lstStyle/>
          <a:p>
            <a:pPr defTabSz="1371600"/>
            <a:r>
              <a:rPr lang="en-GB" sz="3600" b="1">
                <a:solidFill>
                  <a:srgbClr val="000000"/>
                </a:solidFill>
                <a:latin typeface="Gill Sans MT" panose="020B0502020104020203"/>
              </a:rPr>
              <a:t>Learning at home:</a:t>
            </a:r>
          </a:p>
        </p:txBody>
      </p:sp>
      <p:sp>
        <p:nvSpPr>
          <p:cNvPr id="4" name="Footer Placeholder 1">
            <a:extLst>
              <a:ext uri="{FF2B5EF4-FFF2-40B4-BE49-F238E27FC236}">
                <a16:creationId xmlns:a16="http://schemas.microsoft.com/office/drawing/2014/main" id="{4D45408F-62F5-977B-FC99-E9B717551EB6}"/>
              </a:ext>
            </a:extLst>
          </p:cNvPr>
          <p:cNvSpPr txBox="1">
            <a:spLocks/>
          </p:cNvSpPr>
          <p:nvPr/>
        </p:nvSpPr>
        <p:spPr>
          <a:xfrm>
            <a:off x="7400615" y="9775959"/>
            <a:ext cx="3486770" cy="5715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en-GB" sz="2400">
                <a:solidFill>
                  <a:srgbClr val="DF676A"/>
                </a:solidFill>
                <a:latin typeface="Bebas Neue" panose="020B0606020202050201" pitchFamily="34" charset="0"/>
              </a:rPr>
              <a:t>Respect – excellence - kindness</a:t>
            </a:r>
          </a:p>
        </p:txBody>
      </p:sp>
      <p:pic>
        <p:nvPicPr>
          <p:cNvPr id="7" name="Picture 6">
            <a:extLst>
              <a:ext uri="{FF2B5EF4-FFF2-40B4-BE49-F238E27FC236}">
                <a16:creationId xmlns:a16="http://schemas.microsoft.com/office/drawing/2014/main" id="{2654B516-3FEB-CC42-A854-4CB55330B4BA}"/>
              </a:ext>
            </a:extLst>
          </p:cNvPr>
          <p:cNvPicPr>
            <a:picLocks noChangeAspect="1"/>
          </p:cNvPicPr>
          <p:nvPr/>
        </p:nvPicPr>
        <p:blipFill>
          <a:blip r:embed="rId6"/>
          <a:stretch>
            <a:fillRect/>
          </a:stretch>
        </p:blipFill>
        <p:spPr>
          <a:xfrm>
            <a:off x="14554200" y="-49412"/>
            <a:ext cx="3733800" cy="603606"/>
          </a:xfrm>
          <a:prstGeom prst="rect">
            <a:avLst/>
          </a:prstGeom>
        </p:spPr>
      </p:pic>
    </p:spTree>
    <p:extLst>
      <p:ext uri="{BB962C8B-B14F-4D97-AF65-F5344CB8AC3E}">
        <p14:creationId xmlns:p14="http://schemas.microsoft.com/office/powerpoint/2010/main" val="19473767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75DD4D1-F009-4D7B-B4DC-3B3EB7AE603C}"/>
              </a:ext>
            </a:extLst>
          </p:cNvPr>
          <p:cNvSpPr/>
          <p:nvPr/>
        </p:nvSpPr>
        <p:spPr>
          <a:xfrm>
            <a:off x="9848088" y="554194"/>
            <a:ext cx="8320716" cy="186470"/>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1371600"/>
            <a:endParaRPr lang="en-GB" sz="2700">
              <a:solidFill>
                <a:srgbClr val="FFFFFF"/>
              </a:solidFill>
              <a:latin typeface="Gill Sans MT" panose="020B0502020104020203"/>
            </a:endParaRPr>
          </a:p>
        </p:txBody>
      </p:sp>
      <p:pic>
        <p:nvPicPr>
          <p:cNvPr id="19" name="Picture 18">
            <a:extLst>
              <a:ext uri="{FF2B5EF4-FFF2-40B4-BE49-F238E27FC236}">
                <a16:creationId xmlns:a16="http://schemas.microsoft.com/office/drawing/2014/main" id="{DBA089E5-AC8C-48E6-9DF6-C07F5C3263C1}"/>
              </a:ext>
            </a:extLst>
          </p:cNvPr>
          <p:cNvPicPr>
            <a:picLocks noChangeAspect="1"/>
          </p:cNvPicPr>
          <p:nvPr/>
        </p:nvPicPr>
        <p:blipFill>
          <a:blip r:embed="rId3"/>
          <a:stretch>
            <a:fillRect/>
          </a:stretch>
        </p:blipFill>
        <p:spPr>
          <a:xfrm>
            <a:off x="756014" y="8283484"/>
            <a:ext cx="5527137" cy="1200329"/>
          </a:xfrm>
          <a:prstGeom prst="rect">
            <a:avLst/>
          </a:prstGeom>
        </p:spPr>
      </p:pic>
      <p:sp>
        <p:nvSpPr>
          <p:cNvPr id="10" name="Title 3">
            <a:extLst>
              <a:ext uri="{FF2B5EF4-FFF2-40B4-BE49-F238E27FC236}">
                <a16:creationId xmlns:a16="http://schemas.microsoft.com/office/drawing/2014/main" id="{0036360E-A528-4271-8D60-C620EB67547D}"/>
              </a:ext>
            </a:extLst>
          </p:cNvPr>
          <p:cNvSpPr txBox="1">
            <a:spLocks/>
          </p:cNvSpPr>
          <p:nvPr/>
        </p:nvSpPr>
        <p:spPr>
          <a:xfrm>
            <a:off x="9729287" y="1203640"/>
            <a:ext cx="8320715" cy="2203484"/>
          </a:xfrm>
          <a:prstGeom prst="rect">
            <a:avLst/>
          </a:prstGeom>
        </p:spPr>
        <p:txBody>
          <a:bodyPr vert="horz" lIns="137160" tIns="68580" rIns="137160" bIns="68580" rtlCol="0" anchor="b">
            <a:normAutofit/>
          </a:bodyPr>
          <a:lst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85800"/>
            <a:endParaRPr lang="en-US" sz="5250">
              <a:solidFill>
                <a:srgbClr val="000000">
                  <a:lumMod val="75000"/>
                  <a:lumOff val="25000"/>
                </a:srgbClr>
              </a:solidFill>
              <a:latin typeface="Gill Sans MT" panose="020B0502020104020203"/>
            </a:endParaRPr>
          </a:p>
        </p:txBody>
      </p:sp>
      <p:sp>
        <p:nvSpPr>
          <p:cNvPr id="14" name="Rectangle 13">
            <a:extLst>
              <a:ext uri="{FF2B5EF4-FFF2-40B4-BE49-F238E27FC236}">
                <a16:creationId xmlns:a16="http://schemas.microsoft.com/office/drawing/2014/main" id="{D3489297-FD36-4D6A-9FF4-866F29395310}"/>
              </a:ext>
            </a:extLst>
          </p:cNvPr>
          <p:cNvSpPr/>
          <p:nvPr/>
        </p:nvSpPr>
        <p:spPr>
          <a:xfrm>
            <a:off x="8859583" y="2575250"/>
            <a:ext cx="8859251" cy="4431983"/>
          </a:xfrm>
          <a:prstGeom prst="rect">
            <a:avLst/>
          </a:prstGeom>
        </p:spPr>
        <p:txBody>
          <a:bodyPr wrap="square">
            <a:spAutoFit/>
          </a:bodyPr>
          <a:lstStyle/>
          <a:p>
            <a:pPr defTabSz="1371600"/>
            <a:r>
              <a:rPr lang="en-GB" sz="3600" b="1">
                <a:solidFill>
                  <a:srgbClr val="000000"/>
                </a:solidFill>
                <a:latin typeface="Gill Sans MT" panose="020B0502020104020203"/>
              </a:rPr>
              <a:t>Literacy in Science</a:t>
            </a:r>
          </a:p>
          <a:p>
            <a:pPr defTabSz="1371600"/>
            <a:endParaRPr lang="en-GB" sz="3600" b="1">
              <a:solidFill>
                <a:srgbClr val="000000"/>
              </a:solidFill>
              <a:latin typeface="Gill Sans MT" panose="020B0502020104020203"/>
            </a:endParaRPr>
          </a:p>
          <a:p>
            <a:pPr marL="514350" indent="-514350" defTabSz="1371600">
              <a:buFont typeface="Arial" panose="020B0604020202020204" pitchFamily="34" charset="0"/>
              <a:buChar char="•"/>
            </a:pPr>
            <a:r>
              <a:rPr lang="en-GB" sz="3600">
                <a:solidFill>
                  <a:srgbClr val="000000"/>
                </a:solidFill>
                <a:latin typeface="Gill Sans MT" panose="020B0502020104020203"/>
              </a:rPr>
              <a:t>Literacy sheet with key vocabulary and definitions.</a:t>
            </a:r>
          </a:p>
          <a:p>
            <a:pPr marL="514350" indent="-514350" defTabSz="1371600">
              <a:buFont typeface="Arial" panose="020B0604020202020204" pitchFamily="34" charset="0"/>
              <a:buChar char="•"/>
            </a:pPr>
            <a:r>
              <a:rPr lang="en-GB" sz="3600">
                <a:solidFill>
                  <a:srgbClr val="000000"/>
                </a:solidFill>
                <a:latin typeface="Gill Sans MT" panose="020B0502020104020203"/>
              </a:rPr>
              <a:t>Science reading comprehension.</a:t>
            </a:r>
          </a:p>
          <a:p>
            <a:pPr defTabSz="1371600"/>
            <a:endParaRPr lang="en-GB" sz="3000">
              <a:solidFill>
                <a:srgbClr val="000000"/>
              </a:solidFill>
              <a:latin typeface="Gill Sans MT" panose="020B0502020104020203"/>
            </a:endParaRPr>
          </a:p>
          <a:p>
            <a:pPr defTabSz="1371600"/>
            <a:endParaRPr lang="en-GB" sz="3000">
              <a:solidFill>
                <a:srgbClr val="000000"/>
              </a:solidFill>
              <a:latin typeface="Gill Sans MT" panose="020B0502020104020203"/>
            </a:endParaRPr>
          </a:p>
          <a:p>
            <a:pPr algn="r" defTabSz="1371600"/>
            <a:endParaRPr lang="en-US" sz="4200">
              <a:solidFill>
                <a:srgbClr val="000000"/>
              </a:solidFill>
              <a:latin typeface="Gill Sans MT" panose="020B0502020104020203"/>
            </a:endParaRPr>
          </a:p>
        </p:txBody>
      </p:sp>
      <p:pic>
        <p:nvPicPr>
          <p:cNvPr id="18" name="Picture 17">
            <a:extLst>
              <a:ext uri="{FF2B5EF4-FFF2-40B4-BE49-F238E27FC236}">
                <a16:creationId xmlns:a16="http://schemas.microsoft.com/office/drawing/2014/main" id="{F7C35654-A557-4105-9271-7E4C64517FD0}"/>
              </a:ext>
            </a:extLst>
          </p:cNvPr>
          <p:cNvPicPr>
            <a:picLocks noChangeAspect="1"/>
          </p:cNvPicPr>
          <p:nvPr/>
        </p:nvPicPr>
        <p:blipFill>
          <a:blip r:embed="rId4"/>
          <a:stretch>
            <a:fillRect/>
          </a:stretch>
        </p:blipFill>
        <p:spPr>
          <a:xfrm>
            <a:off x="238000" y="557213"/>
            <a:ext cx="8103569" cy="9172575"/>
          </a:xfrm>
          <a:prstGeom prst="rect">
            <a:avLst/>
          </a:prstGeom>
        </p:spPr>
      </p:pic>
      <p:sp>
        <p:nvSpPr>
          <p:cNvPr id="2" name="TextBox 1">
            <a:extLst>
              <a:ext uri="{FF2B5EF4-FFF2-40B4-BE49-F238E27FC236}">
                <a16:creationId xmlns:a16="http://schemas.microsoft.com/office/drawing/2014/main" id="{99A6F38B-A50A-A39F-B91C-E19389590464}"/>
              </a:ext>
            </a:extLst>
          </p:cNvPr>
          <p:cNvSpPr txBox="1"/>
          <p:nvPr/>
        </p:nvSpPr>
        <p:spPr>
          <a:xfrm>
            <a:off x="8789436" y="951725"/>
            <a:ext cx="9379368" cy="923330"/>
          </a:xfrm>
          <a:prstGeom prst="rect">
            <a:avLst/>
          </a:prstGeom>
          <a:noFill/>
        </p:spPr>
        <p:txBody>
          <a:bodyPr wrap="square" rtlCol="0">
            <a:spAutoFit/>
          </a:bodyPr>
          <a:lstStyle/>
          <a:p>
            <a:pPr defTabSz="1371600"/>
            <a:r>
              <a:rPr lang="en-GB" sz="5400">
                <a:solidFill>
                  <a:srgbClr val="000000"/>
                </a:solidFill>
                <a:latin typeface="Gill Sans MT" panose="020B0502020104020203"/>
              </a:rPr>
              <a:t>The Science Curriculum</a:t>
            </a:r>
          </a:p>
        </p:txBody>
      </p:sp>
      <p:sp>
        <p:nvSpPr>
          <p:cNvPr id="3" name="Footer Placeholder 1">
            <a:extLst>
              <a:ext uri="{FF2B5EF4-FFF2-40B4-BE49-F238E27FC236}">
                <a16:creationId xmlns:a16="http://schemas.microsoft.com/office/drawing/2014/main" id="{BE9F7353-7BAC-F528-0E3C-FB120CC85360}"/>
              </a:ext>
            </a:extLst>
          </p:cNvPr>
          <p:cNvSpPr txBox="1">
            <a:spLocks/>
          </p:cNvSpPr>
          <p:nvPr/>
        </p:nvSpPr>
        <p:spPr>
          <a:xfrm>
            <a:off x="7514915" y="9837803"/>
            <a:ext cx="3486770" cy="5715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en-GB" sz="2400">
                <a:solidFill>
                  <a:srgbClr val="DF676A"/>
                </a:solidFill>
                <a:latin typeface="Bebas Neue" panose="020B0606020202050201" pitchFamily="34" charset="0"/>
              </a:rPr>
              <a:t>Respect – excellence - kindness</a:t>
            </a:r>
          </a:p>
        </p:txBody>
      </p:sp>
      <p:pic>
        <p:nvPicPr>
          <p:cNvPr id="4" name="Picture 3">
            <a:extLst>
              <a:ext uri="{FF2B5EF4-FFF2-40B4-BE49-F238E27FC236}">
                <a16:creationId xmlns:a16="http://schemas.microsoft.com/office/drawing/2014/main" id="{4FABC4BD-67D5-B5AF-666B-738CCD686174}"/>
              </a:ext>
            </a:extLst>
          </p:cNvPr>
          <p:cNvPicPr>
            <a:picLocks noChangeAspect="1"/>
          </p:cNvPicPr>
          <p:nvPr/>
        </p:nvPicPr>
        <p:blipFill>
          <a:blip r:embed="rId5"/>
          <a:stretch>
            <a:fillRect/>
          </a:stretch>
        </p:blipFill>
        <p:spPr>
          <a:xfrm>
            <a:off x="14554200" y="-49412"/>
            <a:ext cx="3733800" cy="603606"/>
          </a:xfrm>
          <a:prstGeom prst="rect">
            <a:avLst/>
          </a:prstGeom>
        </p:spPr>
      </p:pic>
    </p:spTree>
    <p:extLst>
      <p:ext uri="{BB962C8B-B14F-4D97-AF65-F5344CB8AC3E}">
        <p14:creationId xmlns:p14="http://schemas.microsoft.com/office/powerpoint/2010/main" val="15201313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1033A78A-77D9-5195-C48B-B377591FE6B0}"/>
              </a:ext>
            </a:extLst>
          </p:cNvPr>
          <p:cNvSpPr txBox="1">
            <a:spLocks noGrp="1"/>
          </p:cNvSpPr>
          <p:nvPr>
            <p:ph type="title"/>
          </p:nvPr>
        </p:nvSpPr>
        <p:spPr>
          <a:xfrm>
            <a:off x="2397650" y="1328394"/>
            <a:ext cx="13397021" cy="684483"/>
          </a:xfrm>
          <a:solidFill>
            <a:srgbClr val="FFFFFF"/>
          </a:solidFill>
          <a:ln w="28575" cap="flat">
            <a:solidFill>
              <a:srgbClr val="000000"/>
            </a:solidFill>
            <a:prstDash val="solid"/>
            <a:miter/>
          </a:ln>
        </p:spPr>
        <p:txBody>
          <a:bodyPr anchorCtr="1">
            <a:normAutofit/>
          </a:bodyPr>
          <a:lstStyle/>
          <a:p>
            <a:pPr lvl="0" algn="ctr"/>
            <a:r>
              <a:rPr lang="en-GB" sz="3750" b="1">
                <a:latin typeface="Verdana" pitchFamily="34"/>
                <a:ea typeface="Verdana" pitchFamily="34"/>
              </a:rPr>
              <a:t>KS3 Science - Literacy </a:t>
            </a:r>
          </a:p>
        </p:txBody>
      </p:sp>
      <p:pic>
        <p:nvPicPr>
          <p:cNvPr id="4" name="Picture 3">
            <a:extLst>
              <a:ext uri="{FF2B5EF4-FFF2-40B4-BE49-F238E27FC236}">
                <a16:creationId xmlns:a16="http://schemas.microsoft.com/office/drawing/2014/main" id="{104016B9-C408-4AF7-BC29-5ABFF29503A5}"/>
              </a:ext>
            </a:extLst>
          </p:cNvPr>
          <p:cNvPicPr>
            <a:picLocks noChangeAspect="1"/>
          </p:cNvPicPr>
          <p:nvPr/>
        </p:nvPicPr>
        <p:blipFill>
          <a:blip r:embed="rId2"/>
          <a:stretch>
            <a:fillRect/>
          </a:stretch>
        </p:blipFill>
        <p:spPr>
          <a:xfrm>
            <a:off x="3796983" y="2153624"/>
            <a:ext cx="11081067" cy="7670342"/>
          </a:xfrm>
          <a:prstGeom prst="rect">
            <a:avLst/>
          </a:prstGeom>
          <a:ln>
            <a:solidFill>
              <a:schemeClr val="accent3"/>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Footer Placeholder 1">
            <a:extLst>
              <a:ext uri="{FF2B5EF4-FFF2-40B4-BE49-F238E27FC236}">
                <a16:creationId xmlns:a16="http://schemas.microsoft.com/office/drawing/2014/main" id="{33A0A78C-E4D0-5040-E0E4-91FC8EF2D86F}"/>
              </a:ext>
            </a:extLst>
          </p:cNvPr>
          <p:cNvSpPr txBox="1">
            <a:spLocks/>
          </p:cNvSpPr>
          <p:nvPr/>
        </p:nvSpPr>
        <p:spPr>
          <a:xfrm>
            <a:off x="7400615" y="9823965"/>
            <a:ext cx="3486770" cy="5715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en-GB" sz="2400">
                <a:solidFill>
                  <a:srgbClr val="DF676A"/>
                </a:solidFill>
                <a:latin typeface="Bebas Neue" panose="020B0606020202050201" pitchFamily="34" charset="0"/>
              </a:rPr>
              <a:t>Respect – excellence - kindness</a:t>
            </a:r>
          </a:p>
        </p:txBody>
      </p:sp>
      <p:pic>
        <p:nvPicPr>
          <p:cNvPr id="5" name="Picture 4">
            <a:extLst>
              <a:ext uri="{FF2B5EF4-FFF2-40B4-BE49-F238E27FC236}">
                <a16:creationId xmlns:a16="http://schemas.microsoft.com/office/drawing/2014/main" id="{5E40C834-7B4A-73D4-EC13-454D105CC901}"/>
              </a:ext>
            </a:extLst>
          </p:cNvPr>
          <p:cNvPicPr>
            <a:picLocks noChangeAspect="1"/>
          </p:cNvPicPr>
          <p:nvPr/>
        </p:nvPicPr>
        <p:blipFill>
          <a:blip r:embed="rId3"/>
          <a:stretch>
            <a:fillRect/>
          </a:stretch>
        </p:blipFill>
        <p:spPr>
          <a:xfrm>
            <a:off x="14554200" y="-49412"/>
            <a:ext cx="3733800" cy="60360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1F800-E897-7E4C-7C22-30EE9CA5601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8570F61-6A5F-9A35-F4AB-2C3D82491119}"/>
              </a:ext>
            </a:extLst>
          </p:cNvPr>
          <p:cNvPicPr>
            <a:picLocks noChangeAspect="1"/>
          </p:cNvPicPr>
          <p:nvPr/>
        </p:nvPicPr>
        <p:blipFill>
          <a:blip r:embed="rId2"/>
          <a:stretch>
            <a:fillRect/>
          </a:stretch>
        </p:blipFill>
        <p:spPr>
          <a:xfrm>
            <a:off x="3491140" y="2099921"/>
            <a:ext cx="11444060" cy="7389396"/>
          </a:xfrm>
          <a:prstGeom prst="rect">
            <a:avLst/>
          </a:prstGeom>
          <a:ln>
            <a:solidFill>
              <a:schemeClr val="accent3"/>
            </a:solidFill>
          </a:ln>
        </p:spPr>
      </p:pic>
      <p:sp>
        <p:nvSpPr>
          <p:cNvPr id="2" name="Title 4">
            <a:extLst>
              <a:ext uri="{FF2B5EF4-FFF2-40B4-BE49-F238E27FC236}">
                <a16:creationId xmlns:a16="http://schemas.microsoft.com/office/drawing/2014/main" id="{D1752451-AF35-48B7-1DFA-0C0A1134A882}"/>
              </a:ext>
            </a:extLst>
          </p:cNvPr>
          <p:cNvSpPr txBox="1">
            <a:spLocks noGrp="1"/>
          </p:cNvSpPr>
          <p:nvPr>
            <p:ph type="title"/>
          </p:nvPr>
        </p:nvSpPr>
        <p:spPr>
          <a:xfrm>
            <a:off x="2397650" y="1328394"/>
            <a:ext cx="13397021" cy="684483"/>
          </a:xfrm>
          <a:solidFill>
            <a:srgbClr val="FFFFFF"/>
          </a:solidFill>
          <a:ln w="28575" cap="flat">
            <a:solidFill>
              <a:srgbClr val="000000"/>
            </a:solidFill>
            <a:prstDash val="solid"/>
            <a:miter/>
          </a:ln>
        </p:spPr>
        <p:txBody>
          <a:bodyPr anchorCtr="1">
            <a:normAutofit/>
          </a:bodyPr>
          <a:lstStyle/>
          <a:p>
            <a:pPr lvl="0" algn="ctr"/>
            <a:r>
              <a:rPr lang="en-GB" sz="3750" b="1">
                <a:latin typeface="Verdana" pitchFamily="34"/>
                <a:ea typeface="Verdana" pitchFamily="34"/>
              </a:rPr>
              <a:t>KS3 Science - Literacy </a:t>
            </a:r>
          </a:p>
        </p:txBody>
      </p:sp>
      <p:sp>
        <p:nvSpPr>
          <p:cNvPr id="3" name="Footer Placeholder 1">
            <a:extLst>
              <a:ext uri="{FF2B5EF4-FFF2-40B4-BE49-F238E27FC236}">
                <a16:creationId xmlns:a16="http://schemas.microsoft.com/office/drawing/2014/main" id="{761CE203-7CD8-6200-3F64-79A792DBF4FF}"/>
              </a:ext>
            </a:extLst>
          </p:cNvPr>
          <p:cNvSpPr txBox="1">
            <a:spLocks/>
          </p:cNvSpPr>
          <p:nvPr/>
        </p:nvSpPr>
        <p:spPr>
          <a:xfrm>
            <a:off x="7486340" y="9715500"/>
            <a:ext cx="3486770" cy="5715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en-GB" sz="2400">
                <a:solidFill>
                  <a:srgbClr val="DF676A"/>
                </a:solidFill>
                <a:latin typeface="Bebas Neue" panose="020B0606020202050201" pitchFamily="34" charset="0"/>
              </a:rPr>
              <a:t>Respect – excellence - kindness</a:t>
            </a:r>
          </a:p>
        </p:txBody>
      </p:sp>
      <p:pic>
        <p:nvPicPr>
          <p:cNvPr id="4" name="Picture 3">
            <a:extLst>
              <a:ext uri="{FF2B5EF4-FFF2-40B4-BE49-F238E27FC236}">
                <a16:creationId xmlns:a16="http://schemas.microsoft.com/office/drawing/2014/main" id="{45B015DC-9DEB-1953-9C3B-2C9F51EF2E95}"/>
              </a:ext>
            </a:extLst>
          </p:cNvPr>
          <p:cNvPicPr>
            <a:picLocks noChangeAspect="1"/>
          </p:cNvPicPr>
          <p:nvPr/>
        </p:nvPicPr>
        <p:blipFill>
          <a:blip r:embed="rId3"/>
          <a:stretch>
            <a:fillRect/>
          </a:stretch>
        </p:blipFill>
        <p:spPr>
          <a:xfrm>
            <a:off x="14554200" y="-49412"/>
            <a:ext cx="3733800" cy="603606"/>
          </a:xfrm>
          <a:prstGeom prst="rect">
            <a:avLst/>
          </a:prstGeom>
        </p:spPr>
      </p:pic>
    </p:spTree>
    <p:extLst>
      <p:ext uri="{BB962C8B-B14F-4D97-AF65-F5344CB8AC3E}">
        <p14:creationId xmlns:p14="http://schemas.microsoft.com/office/powerpoint/2010/main" val="14610109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41966-4302-9B83-9453-C32BCB3AD3F4}"/>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E7A0AEF0-54AD-FBB9-0A1D-D5A5510E545B}"/>
              </a:ext>
            </a:extLst>
          </p:cNvPr>
          <p:cNvSpPr/>
          <p:nvPr/>
        </p:nvSpPr>
        <p:spPr>
          <a:xfrm>
            <a:off x="9848088" y="554194"/>
            <a:ext cx="8320716" cy="186470"/>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1371600"/>
            <a:endParaRPr lang="en-GB" sz="2700">
              <a:solidFill>
                <a:srgbClr val="FFFFFF"/>
              </a:solidFill>
              <a:latin typeface="Gill Sans MT" panose="020B0502020104020203"/>
            </a:endParaRPr>
          </a:p>
        </p:txBody>
      </p:sp>
      <p:pic>
        <p:nvPicPr>
          <p:cNvPr id="19" name="Picture 18">
            <a:extLst>
              <a:ext uri="{FF2B5EF4-FFF2-40B4-BE49-F238E27FC236}">
                <a16:creationId xmlns:a16="http://schemas.microsoft.com/office/drawing/2014/main" id="{5AC987C4-DCA6-CBCA-0442-19BD79F29463}"/>
              </a:ext>
            </a:extLst>
          </p:cNvPr>
          <p:cNvPicPr>
            <a:picLocks noChangeAspect="1"/>
          </p:cNvPicPr>
          <p:nvPr/>
        </p:nvPicPr>
        <p:blipFill>
          <a:blip r:embed="rId3"/>
          <a:stretch>
            <a:fillRect/>
          </a:stretch>
        </p:blipFill>
        <p:spPr>
          <a:xfrm>
            <a:off x="756014" y="8283484"/>
            <a:ext cx="5527137" cy="1200329"/>
          </a:xfrm>
          <a:prstGeom prst="rect">
            <a:avLst/>
          </a:prstGeom>
        </p:spPr>
      </p:pic>
      <p:sp>
        <p:nvSpPr>
          <p:cNvPr id="10" name="Title 3">
            <a:extLst>
              <a:ext uri="{FF2B5EF4-FFF2-40B4-BE49-F238E27FC236}">
                <a16:creationId xmlns:a16="http://schemas.microsoft.com/office/drawing/2014/main" id="{0EC276D8-7A22-FA4E-3A87-0F5BF1D07CF4}"/>
              </a:ext>
            </a:extLst>
          </p:cNvPr>
          <p:cNvSpPr txBox="1">
            <a:spLocks/>
          </p:cNvSpPr>
          <p:nvPr/>
        </p:nvSpPr>
        <p:spPr>
          <a:xfrm>
            <a:off x="9729287" y="1203640"/>
            <a:ext cx="8320715" cy="2203484"/>
          </a:xfrm>
          <a:prstGeom prst="rect">
            <a:avLst/>
          </a:prstGeom>
        </p:spPr>
        <p:txBody>
          <a:bodyPr vert="horz" lIns="137160" tIns="68580" rIns="137160" bIns="68580" rtlCol="0" anchor="b">
            <a:normAutofit/>
          </a:bodyPr>
          <a:lst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85800"/>
            <a:endParaRPr lang="en-US" sz="5250">
              <a:solidFill>
                <a:srgbClr val="000000">
                  <a:lumMod val="75000"/>
                  <a:lumOff val="25000"/>
                </a:srgbClr>
              </a:solidFill>
              <a:latin typeface="Gill Sans MT" panose="020B0502020104020203"/>
            </a:endParaRPr>
          </a:p>
        </p:txBody>
      </p:sp>
      <p:sp>
        <p:nvSpPr>
          <p:cNvPr id="14" name="Rectangle 13">
            <a:extLst>
              <a:ext uri="{FF2B5EF4-FFF2-40B4-BE49-F238E27FC236}">
                <a16:creationId xmlns:a16="http://schemas.microsoft.com/office/drawing/2014/main" id="{EEAC2121-024A-BDBB-252D-427B1EA91FB3}"/>
              </a:ext>
            </a:extLst>
          </p:cNvPr>
          <p:cNvSpPr/>
          <p:nvPr/>
        </p:nvSpPr>
        <p:spPr>
          <a:xfrm>
            <a:off x="8859583" y="2575250"/>
            <a:ext cx="8859251" cy="6647974"/>
          </a:xfrm>
          <a:prstGeom prst="rect">
            <a:avLst/>
          </a:prstGeom>
        </p:spPr>
        <p:txBody>
          <a:bodyPr wrap="square">
            <a:spAutoFit/>
          </a:bodyPr>
          <a:lstStyle/>
          <a:p>
            <a:pPr defTabSz="1371600"/>
            <a:r>
              <a:rPr lang="en-GB" sz="3600" b="1">
                <a:solidFill>
                  <a:srgbClr val="000000"/>
                </a:solidFill>
                <a:latin typeface="Gill Sans MT" panose="020B0502020104020203"/>
              </a:rPr>
              <a:t>How you can help</a:t>
            </a:r>
          </a:p>
          <a:p>
            <a:pPr defTabSz="1371600"/>
            <a:endParaRPr lang="en-GB" sz="3600" b="1">
              <a:solidFill>
                <a:srgbClr val="000000"/>
              </a:solidFill>
              <a:latin typeface="Gill Sans MT" panose="020B0502020104020203"/>
            </a:endParaRPr>
          </a:p>
          <a:p>
            <a:pPr marL="514350" indent="-514350" defTabSz="1371600">
              <a:buFont typeface="Arial" panose="020B0604020202020204" pitchFamily="34" charset="0"/>
              <a:buChar char="•"/>
            </a:pPr>
            <a:r>
              <a:rPr lang="en-GB" sz="3600">
                <a:solidFill>
                  <a:srgbClr val="000000"/>
                </a:solidFill>
                <a:latin typeface="Gill Sans MT" panose="020B0502020104020203"/>
              </a:rPr>
              <a:t>Home learning.</a:t>
            </a:r>
          </a:p>
          <a:p>
            <a:pPr marL="514350" indent="-514350" defTabSz="1371600">
              <a:buFont typeface="Arial" panose="020B0604020202020204" pitchFamily="34" charset="0"/>
              <a:buChar char="•"/>
            </a:pPr>
            <a:r>
              <a:rPr lang="en-GB" sz="3600">
                <a:solidFill>
                  <a:srgbClr val="000000"/>
                </a:solidFill>
                <a:latin typeface="Gill Sans MT" panose="020B0502020104020203"/>
              </a:rPr>
              <a:t>Revision – cue cards, posters</a:t>
            </a:r>
          </a:p>
          <a:p>
            <a:pPr marL="514350" indent="-514350" defTabSz="1371600">
              <a:buFont typeface="Arial" panose="020B0604020202020204" pitchFamily="34" charset="0"/>
              <a:buChar char="•"/>
            </a:pPr>
            <a:r>
              <a:rPr lang="en-GB" sz="3600">
                <a:solidFill>
                  <a:srgbClr val="000000"/>
                </a:solidFill>
                <a:latin typeface="Gill Sans MT" panose="020B0502020104020203"/>
              </a:rPr>
              <a:t>Online resources</a:t>
            </a:r>
          </a:p>
          <a:p>
            <a:pPr marL="514350" indent="-514350" defTabSz="1371600">
              <a:buFont typeface="Arial" panose="020B0604020202020204" pitchFamily="34" charset="0"/>
              <a:buChar char="•"/>
            </a:pPr>
            <a:r>
              <a:rPr lang="en-GB" sz="3600">
                <a:solidFill>
                  <a:srgbClr val="000000"/>
                </a:solidFill>
                <a:latin typeface="Gill Sans MT" panose="020B0502020104020203"/>
              </a:rPr>
              <a:t>Exercise book</a:t>
            </a:r>
          </a:p>
          <a:p>
            <a:pPr marL="514350" indent="-514350" defTabSz="1371600">
              <a:buFont typeface="Arial" panose="020B0604020202020204" pitchFamily="34" charset="0"/>
              <a:buChar char="•"/>
            </a:pPr>
            <a:r>
              <a:rPr lang="en-GB" sz="3600">
                <a:solidFill>
                  <a:srgbClr val="000000"/>
                </a:solidFill>
                <a:latin typeface="Gill Sans MT" panose="020B0502020104020203"/>
              </a:rPr>
              <a:t>Reminder sent home</a:t>
            </a:r>
          </a:p>
          <a:p>
            <a:pPr marL="514350" indent="-514350" defTabSz="1371600">
              <a:buFont typeface="Arial" panose="020B0604020202020204" pitchFamily="34" charset="0"/>
              <a:buChar char="•"/>
            </a:pPr>
            <a:r>
              <a:rPr lang="en-GB" sz="3600">
                <a:solidFill>
                  <a:srgbClr val="000000"/>
                </a:solidFill>
                <a:latin typeface="Gill Sans MT" panose="020B0502020104020203"/>
              </a:rPr>
              <a:t>Science in the news</a:t>
            </a:r>
          </a:p>
          <a:p>
            <a:pPr marL="514350" indent="-514350" defTabSz="1371600">
              <a:buFont typeface="Arial" panose="020B0604020202020204" pitchFamily="34" charset="0"/>
              <a:buChar char="•"/>
            </a:pPr>
            <a:r>
              <a:rPr lang="en-GB" sz="3600">
                <a:solidFill>
                  <a:srgbClr val="000000"/>
                </a:solidFill>
                <a:latin typeface="Gill Sans MT" panose="020B0502020104020203"/>
              </a:rPr>
              <a:t>Films and documentaries </a:t>
            </a:r>
          </a:p>
          <a:p>
            <a:pPr marL="514350" indent="-514350" defTabSz="1371600">
              <a:buFont typeface="Arial" panose="020B0604020202020204" pitchFamily="34" charset="0"/>
              <a:buChar char="•"/>
            </a:pPr>
            <a:endParaRPr lang="en-GB" sz="3000">
              <a:solidFill>
                <a:srgbClr val="000000"/>
              </a:solidFill>
              <a:latin typeface="Gill Sans MT" panose="020B0502020104020203"/>
            </a:endParaRPr>
          </a:p>
          <a:p>
            <a:pPr defTabSz="1371600"/>
            <a:endParaRPr lang="en-GB" sz="3000">
              <a:solidFill>
                <a:srgbClr val="000000"/>
              </a:solidFill>
              <a:latin typeface="Gill Sans MT" panose="020B0502020104020203"/>
            </a:endParaRPr>
          </a:p>
          <a:p>
            <a:pPr algn="r" defTabSz="1371600"/>
            <a:endParaRPr lang="en-US" sz="4200">
              <a:solidFill>
                <a:srgbClr val="000000"/>
              </a:solidFill>
              <a:latin typeface="Gill Sans MT" panose="020B0502020104020203"/>
            </a:endParaRPr>
          </a:p>
        </p:txBody>
      </p:sp>
      <p:pic>
        <p:nvPicPr>
          <p:cNvPr id="18" name="Picture 17">
            <a:extLst>
              <a:ext uri="{FF2B5EF4-FFF2-40B4-BE49-F238E27FC236}">
                <a16:creationId xmlns:a16="http://schemas.microsoft.com/office/drawing/2014/main" id="{084806BB-553A-2A41-431E-22A912840F27}"/>
              </a:ext>
            </a:extLst>
          </p:cNvPr>
          <p:cNvPicPr>
            <a:picLocks noChangeAspect="1"/>
          </p:cNvPicPr>
          <p:nvPr/>
        </p:nvPicPr>
        <p:blipFill>
          <a:blip r:embed="rId4"/>
          <a:stretch>
            <a:fillRect/>
          </a:stretch>
        </p:blipFill>
        <p:spPr>
          <a:xfrm>
            <a:off x="238000" y="557213"/>
            <a:ext cx="8103569" cy="9172575"/>
          </a:xfrm>
          <a:prstGeom prst="rect">
            <a:avLst/>
          </a:prstGeom>
        </p:spPr>
      </p:pic>
      <p:sp>
        <p:nvSpPr>
          <p:cNvPr id="2" name="TextBox 1">
            <a:extLst>
              <a:ext uri="{FF2B5EF4-FFF2-40B4-BE49-F238E27FC236}">
                <a16:creationId xmlns:a16="http://schemas.microsoft.com/office/drawing/2014/main" id="{7BDECAEF-462F-8074-8FFB-F84A0CAF7865}"/>
              </a:ext>
            </a:extLst>
          </p:cNvPr>
          <p:cNvSpPr txBox="1"/>
          <p:nvPr/>
        </p:nvSpPr>
        <p:spPr>
          <a:xfrm>
            <a:off x="8789436" y="951725"/>
            <a:ext cx="9379368" cy="923330"/>
          </a:xfrm>
          <a:prstGeom prst="rect">
            <a:avLst/>
          </a:prstGeom>
          <a:noFill/>
        </p:spPr>
        <p:txBody>
          <a:bodyPr wrap="square" rtlCol="0">
            <a:spAutoFit/>
          </a:bodyPr>
          <a:lstStyle/>
          <a:p>
            <a:pPr defTabSz="1371600"/>
            <a:r>
              <a:rPr lang="en-GB" sz="5400">
                <a:solidFill>
                  <a:srgbClr val="000000"/>
                </a:solidFill>
                <a:latin typeface="Gill Sans MT" panose="020B0502020104020203"/>
              </a:rPr>
              <a:t>The Science Curriculum</a:t>
            </a:r>
          </a:p>
        </p:txBody>
      </p:sp>
      <p:sp>
        <p:nvSpPr>
          <p:cNvPr id="3" name="Footer Placeholder 1">
            <a:extLst>
              <a:ext uri="{FF2B5EF4-FFF2-40B4-BE49-F238E27FC236}">
                <a16:creationId xmlns:a16="http://schemas.microsoft.com/office/drawing/2014/main" id="{9A6E3089-CD60-62FE-188C-D9D7AB4D23A7}"/>
              </a:ext>
            </a:extLst>
          </p:cNvPr>
          <p:cNvSpPr txBox="1">
            <a:spLocks/>
          </p:cNvSpPr>
          <p:nvPr/>
        </p:nvSpPr>
        <p:spPr>
          <a:xfrm>
            <a:off x="7514915" y="9837803"/>
            <a:ext cx="3486770" cy="5715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en-GB" sz="2400">
                <a:solidFill>
                  <a:srgbClr val="DF676A"/>
                </a:solidFill>
                <a:latin typeface="Bebas Neue" panose="020B0606020202050201" pitchFamily="34" charset="0"/>
              </a:rPr>
              <a:t>Respect – excellence - kindness</a:t>
            </a:r>
          </a:p>
        </p:txBody>
      </p:sp>
      <p:pic>
        <p:nvPicPr>
          <p:cNvPr id="4" name="Picture 3">
            <a:extLst>
              <a:ext uri="{FF2B5EF4-FFF2-40B4-BE49-F238E27FC236}">
                <a16:creationId xmlns:a16="http://schemas.microsoft.com/office/drawing/2014/main" id="{007ABA28-C83D-A2CF-32BA-0EC5644B4CBF}"/>
              </a:ext>
            </a:extLst>
          </p:cNvPr>
          <p:cNvPicPr>
            <a:picLocks noChangeAspect="1"/>
          </p:cNvPicPr>
          <p:nvPr/>
        </p:nvPicPr>
        <p:blipFill>
          <a:blip r:embed="rId5"/>
          <a:stretch>
            <a:fillRect/>
          </a:stretch>
        </p:blipFill>
        <p:spPr>
          <a:xfrm>
            <a:off x="14554200" y="-49412"/>
            <a:ext cx="3733800" cy="603606"/>
          </a:xfrm>
          <a:prstGeom prst="rect">
            <a:avLst/>
          </a:prstGeom>
        </p:spPr>
      </p:pic>
    </p:spTree>
    <p:extLst>
      <p:ext uri="{BB962C8B-B14F-4D97-AF65-F5344CB8AC3E}">
        <p14:creationId xmlns:p14="http://schemas.microsoft.com/office/powerpoint/2010/main" val="2680156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a:extLst>
            <a:ext uri="{FF2B5EF4-FFF2-40B4-BE49-F238E27FC236}">
              <a16:creationId xmlns:a16="http://schemas.microsoft.com/office/drawing/2014/main" id="{56CF3BEC-636D-80CA-5671-198F7480CDC3}"/>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83865170-F6EF-721E-0596-79C0EB2A05C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535" r="4894"/>
          <a:stretch>
            <a:fillRect/>
          </a:stretch>
        </p:blipFill>
        <p:spPr bwMode="auto">
          <a:xfrm>
            <a:off x="0" y="-3"/>
            <a:ext cx="2839437" cy="494755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BF72C7AC-2337-1870-6C6E-B74D43CB28C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86"/>
          <a:stretch>
            <a:fillRect/>
          </a:stretch>
        </p:blipFill>
        <p:spPr bwMode="auto">
          <a:xfrm>
            <a:off x="2839437" y="-19622"/>
            <a:ext cx="3064659" cy="494755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485AA7A7-2DC4-5EC8-BEDD-67975B95A42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86" r="7086"/>
          <a:stretch>
            <a:fillRect/>
          </a:stretch>
        </p:blipFill>
        <p:spPr bwMode="auto">
          <a:xfrm>
            <a:off x="5938328" y="0"/>
            <a:ext cx="2830949" cy="494755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709D0959-3274-A90B-F2C4-6465CF248A9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0336"/>
          <a:stretch>
            <a:fillRect/>
          </a:stretch>
        </p:blipFill>
        <p:spPr bwMode="auto">
          <a:xfrm>
            <a:off x="8811796" y="0"/>
            <a:ext cx="2627616" cy="494755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E9FCCF08-7941-914D-F1D8-9B8EE2D1D98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07319" y="19614"/>
            <a:ext cx="3558727" cy="494755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F7B7627C-61CB-E574-0626-4582BCE2EFB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051" r="7153"/>
          <a:stretch>
            <a:fillRect/>
          </a:stretch>
        </p:blipFill>
        <p:spPr bwMode="auto">
          <a:xfrm>
            <a:off x="0" y="4947555"/>
            <a:ext cx="6613072" cy="535906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DCD73F53-581C-32EA-E442-128592205DA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4182" y="4947553"/>
            <a:ext cx="3559630" cy="5339445"/>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F677919C-9F9B-7BAD-131D-302BC57C034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15373" y="4947553"/>
            <a:ext cx="3559630" cy="5339445"/>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a:extLst>
              <a:ext uri="{FF2B5EF4-FFF2-40B4-BE49-F238E27FC236}">
                <a16:creationId xmlns:a16="http://schemas.microsoft.com/office/drawing/2014/main" id="{3FE96A6F-A842-0EF1-E56F-CE0B2EAF64F3}"/>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9942" t="-351" r="7423" b="351"/>
          <a:stretch>
            <a:fillRect/>
          </a:stretch>
        </p:blipFill>
        <p:spPr bwMode="auto">
          <a:xfrm>
            <a:off x="15133953" y="0"/>
            <a:ext cx="3040317" cy="4927935"/>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a:extLst>
              <a:ext uri="{FF2B5EF4-FFF2-40B4-BE49-F238E27FC236}">
                <a16:creationId xmlns:a16="http://schemas.microsoft.com/office/drawing/2014/main" id="{4F020136-F39C-CA01-A704-C2665EDCE0B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418125" y="4967169"/>
            <a:ext cx="3559631" cy="5339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2379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A73604A-7E08-4A9B-A7E1-F008615923E8}"/>
              </a:ext>
            </a:extLst>
          </p:cNvPr>
          <p:cNvSpPr>
            <a:spLocks noGrp="1"/>
          </p:cNvSpPr>
          <p:nvPr>
            <p:ph type="sldNum" sz="quarter" idx="12"/>
          </p:nvPr>
        </p:nvSpPr>
        <p:spPr/>
        <p:txBody>
          <a:bodyPr/>
          <a:lstStyle/>
          <a:p>
            <a:pPr defTabSz="1371600"/>
            <a:fld id="{F603CDE5-C1D8-4EDD-870F-A498BAFA520F}" type="slidenum">
              <a:rPr lang="en-US">
                <a:solidFill>
                  <a:srgbClr val="CE7242"/>
                </a:solidFill>
                <a:latin typeface="Gill Sans MT" panose="020B0502020104020203"/>
              </a:rPr>
              <a:pPr defTabSz="1371600"/>
              <a:t>40</a:t>
            </a:fld>
            <a:endParaRPr lang="en-US">
              <a:solidFill>
                <a:srgbClr val="CE7242"/>
              </a:solidFill>
              <a:latin typeface="Gill Sans MT" panose="020B0502020104020203"/>
            </a:endParaRPr>
          </a:p>
        </p:txBody>
      </p:sp>
      <p:sp>
        <p:nvSpPr>
          <p:cNvPr id="8" name="Footer Placeholder 3">
            <a:extLst>
              <a:ext uri="{FF2B5EF4-FFF2-40B4-BE49-F238E27FC236}">
                <a16:creationId xmlns:a16="http://schemas.microsoft.com/office/drawing/2014/main" id="{F1E540E9-01A8-4294-809E-05485A3F560D}"/>
              </a:ext>
            </a:extLst>
          </p:cNvPr>
          <p:cNvSpPr>
            <a:spLocks noGrp="1"/>
          </p:cNvSpPr>
          <p:nvPr>
            <p:ph type="ftr" sz="quarter" idx="11"/>
          </p:nvPr>
        </p:nvSpPr>
        <p:spPr>
          <a:xfrm>
            <a:off x="541591" y="9635872"/>
            <a:ext cx="5352992" cy="547688"/>
          </a:xfrm>
        </p:spPr>
        <p:txBody>
          <a:bodyPr vert="horz" lIns="137160" tIns="68580" rIns="137160" bIns="68580" rtlCol="0" anchor="ctr">
            <a:normAutofit/>
          </a:bodyPr>
          <a:lstStyle/>
          <a:p>
            <a:pPr defTabSz="685800">
              <a:spcAft>
                <a:spcPts val="900"/>
              </a:spcAft>
            </a:pPr>
            <a:r>
              <a:rPr lang="en-US">
                <a:solidFill>
                  <a:srgbClr val="FFFFFF">
                    <a:lumMod val="85000"/>
                    <a:alpha val="75000"/>
                  </a:srgbClr>
                </a:solidFill>
                <a:latin typeface="Gill Sans MT" panose="020B0502020104020203"/>
              </a:rPr>
              <a:t>Open evening 2021</a:t>
            </a:r>
          </a:p>
        </p:txBody>
      </p:sp>
      <p:pic>
        <p:nvPicPr>
          <p:cNvPr id="27" name="Picture 26">
            <a:extLst>
              <a:ext uri="{FF2B5EF4-FFF2-40B4-BE49-F238E27FC236}">
                <a16:creationId xmlns:a16="http://schemas.microsoft.com/office/drawing/2014/main" id="{0B85EB06-0C78-40FD-9881-F3C75DCFEC50}"/>
              </a:ext>
            </a:extLst>
          </p:cNvPr>
          <p:cNvPicPr>
            <a:picLocks noChangeAspect="1"/>
          </p:cNvPicPr>
          <p:nvPr/>
        </p:nvPicPr>
        <p:blipFill>
          <a:blip r:embed="rId3"/>
          <a:stretch>
            <a:fillRect/>
          </a:stretch>
        </p:blipFill>
        <p:spPr>
          <a:xfrm>
            <a:off x="907087" y="1003880"/>
            <a:ext cx="5120489" cy="1187252"/>
          </a:xfrm>
          <a:prstGeom prst="rect">
            <a:avLst/>
          </a:prstGeom>
        </p:spPr>
      </p:pic>
      <p:sp>
        <p:nvSpPr>
          <p:cNvPr id="52" name="TextBox 51">
            <a:extLst>
              <a:ext uri="{FF2B5EF4-FFF2-40B4-BE49-F238E27FC236}">
                <a16:creationId xmlns:a16="http://schemas.microsoft.com/office/drawing/2014/main" id="{40F3930F-2640-4C25-85AB-74D6F2CF3D9D}"/>
              </a:ext>
            </a:extLst>
          </p:cNvPr>
          <p:cNvSpPr txBox="1"/>
          <p:nvPr/>
        </p:nvSpPr>
        <p:spPr>
          <a:xfrm>
            <a:off x="6644861" y="1003880"/>
            <a:ext cx="11578947" cy="5909310"/>
          </a:xfrm>
          <a:prstGeom prst="rect">
            <a:avLst/>
          </a:prstGeom>
          <a:noFill/>
        </p:spPr>
        <p:txBody>
          <a:bodyPr wrap="square" rtlCol="0">
            <a:spAutoFit/>
          </a:bodyPr>
          <a:lstStyle/>
          <a:p>
            <a:pPr defTabSz="1371600"/>
            <a:r>
              <a:rPr lang="en-US" sz="5400">
                <a:solidFill>
                  <a:srgbClr val="465359"/>
                </a:solidFill>
                <a:latin typeface="Gill Sans MT" panose="020B0502020104020203"/>
              </a:rPr>
              <a:t>Science Club</a:t>
            </a:r>
          </a:p>
          <a:p>
            <a:pPr defTabSz="1371600"/>
            <a:endParaRPr lang="en-US" sz="5400">
              <a:solidFill>
                <a:srgbClr val="465359"/>
              </a:solidFill>
              <a:latin typeface="Gill Sans MT" panose="020B0502020104020203"/>
            </a:endParaRPr>
          </a:p>
          <a:p>
            <a:pPr defTabSz="1371600"/>
            <a:r>
              <a:rPr lang="en-US" sz="5400">
                <a:solidFill>
                  <a:srgbClr val="000000"/>
                </a:solidFill>
                <a:latin typeface="Gill Sans MT" panose="020B0502020104020203"/>
              </a:rPr>
              <a:t>Every Wednesday lunchtime </a:t>
            </a:r>
            <a:br>
              <a:rPr lang="en-US" sz="5400">
                <a:solidFill>
                  <a:srgbClr val="465359"/>
                </a:solidFill>
                <a:latin typeface="Gill Sans MT" panose="020B0502020104020203"/>
              </a:rPr>
            </a:br>
            <a:endParaRPr lang="en-US" sz="5400">
              <a:solidFill>
                <a:srgbClr val="465359"/>
              </a:solidFill>
              <a:latin typeface="Gill Sans MT" panose="020B0502020104020203"/>
            </a:endParaRPr>
          </a:p>
          <a:p>
            <a:pPr defTabSz="1371600"/>
            <a:endParaRPr lang="en-US" sz="5400">
              <a:solidFill>
                <a:srgbClr val="465359"/>
              </a:solidFill>
              <a:latin typeface="Gill Sans MT" panose="020B0502020104020203"/>
            </a:endParaRPr>
          </a:p>
          <a:p>
            <a:pPr defTabSz="1371600"/>
            <a:endParaRPr lang="en-US" sz="5400">
              <a:solidFill>
                <a:srgbClr val="465359"/>
              </a:solidFill>
              <a:latin typeface="Gill Sans MT" panose="020B0502020104020203"/>
            </a:endParaRPr>
          </a:p>
          <a:p>
            <a:pPr defTabSz="1371600"/>
            <a:endParaRPr lang="en-US" sz="5400">
              <a:solidFill>
                <a:srgbClr val="465359"/>
              </a:solidFill>
              <a:latin typeface="Gill Sans MT" panose="020B0502020104020203"/>
            </a:endParaRPr>
          </a:p>
        </p:txBody>
      </p:sp>
      <p:sp>
        <p:nvSpPr>
          <p:cNvPr id="10" name="Rectangle 9">
            <a:extLst>
              <a:ext uri="{FF2B5EF4-FFF2-40B4-BE49-F238E27FC236}">
                <a16:creationId xmlns:a16="http://schemas.microsoft.com/office/drawing/2014/main" id="{D3152ACB-A8E3-4A20-AED2-8B41D649238F}"/>
              </a:ext>
            </a:extLst>
          </p:cNvPr>
          <p:cNvSpPr/>
          <p:nvPr/>
        </p:nvSpPr>
        <p:spPr>
          <a:xfrm>
            <a:off x="7220978" y="5330378"/>
            <a:ext cx="9528021" cy="1338828"/>
          </a:xfrm>
          <a:prstGeom prst="rect">
            <a:avLst/>
          </a:prstGeom>
        </p:spPr>
        <p:txBody>
          <a:bodyPr wrap="square">
            <a:spAutoFit/>
          </a:bodyPr>
          <a:lstStyle/>
          <a:p>
            <a:pPr defTabSz="1371600"/>
            <a:endParaRPr lang="en-GB" sz="3600" b="1">
              <a:solidFill>
                <a:srgbClr val="000000"/>
              </a:solidFill>
              <a:latin typeface="Gill Sans MT" panose="020B0502020104020203"/>
            </a:endParaRPr>
          </a:p>
          <a:p>
            <a:pPr algn="r" defTabSz="1371600"/>
            <a:endParaRPr lang="en-US" sz="4500">
              <a:solidFill>
                <a:srgbClr val="000000"/>
              </a:solidFill>
              <a:latin typeface="Gill Sans MT" panose="020B0502020104020203"/>
            </a:endParaRPr>
          </a:p>
        </p:txBody>
      </p:sp>
      <p:pic>
        <p:nvPicPr>
          <p:cNvPr id="14" name="Picture 13">
            <a:extLst>
              <a:ext uri="{FF2B5EF4-FFF2-40B4-BE49-F238E27FC236}">
                <a16:creationId xmlns:a16="http://schemas.microsoft.com/office/drawing/2014/main" id="{61057CB8-C64F-4B1C-A57F-046572FD1D09}"/>
              </a:ext>
            </a:extLst>
          </p:cNvPr>
          <p:cNvPicPr>
            <a:picLocks noChangeAspect="1"/>
          </p:cNvPicPr>
          <p:nvPr/>
        </p:nvPicPr>
        <p:blipFill>
          <a:blip r:embed="rId4"/>
          <a:stretch>
            <a:fillRect/>
          </a:stretch>
        </p:blipFill>
        <p:spPr>
          <a:xfrm>
            <a:off x="640124" y="1006221"/>
            <a:ext cx="5557838" cy="8629650"/>
          </a:xfrm>
          <a:prstGeom prst="rect">
            <a:avLst/>
          </a:prstGeom>
        </p:spPr>
      </p:pic>
      <p:sp>
        <p:nvSpPr>
          <p:cNvPr id="2" name="Footer Placeholder 1">
            <a:extLst>
              <a:ext uri="{FF2B5EF4-FFF2-40B4-BE49-F238E27FC236}">
                <a16:creationId xmlns:a16="http://schemas.microsoft.com/office/drawing/2014/main" id="{88FFB9FC-D46B-DC11-4DF4-DCDAC10F93B9}"/>
              </a:ext>
            </a:extLst>
          </p:cNvPr>
          <p:cNvSpPr txBox="1">
            <a:spLocks/>
          </p:cNvSpPr>
          <p:nvPr/>
        </p:nvSpPr>
        <p:spPr>
          <a:xfrm>
            <a:off x="7557043" y="9810884"/>
            <a:ext cx="3486770" cy="5715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en-GB" sz="2400">
                <a:solidFill>
                  <a:srgbClr val="DF676A"/>
                </a:solidFill>
                <a:latin typeface="Bebas Neue" panose="020B0606020202050201" pitchFamily="34" charset="0"/>
              </a:rPr>
              <a:t>Respect – excellence - kindness</a:t>
            </a:r>
          </a:p>
        </p:txBody>
      </p:sp>
      <p:pic>
        <p:nvPicPr>
          <p:cNvPr id="3" name="Picture 2">
            <a:extLst>
              <a:ext uri="{FF2B5EF4-FFF2-40B4-BE49-F238E27FC236}">
                <a16:creationId xmlns:a16="http://schemas.microsoft.com/office/drawing/2014/main" id="{CC8A76CB-4B95-6A59-D0E1-3B300DE9FAEA}"/>
              </a:ext>
            </a:extLst>
          </p:cNvPr>
          <p:cNvPicPr>
            <a:picLocks noChangeAspect="1"/>
          </p:cNvPicPr>
          <p:nvPr/>
        </p:nvPicPr>
        <p:blipFill>
          <a:blip r:embed="rId5"/>
          <a:stretch>
            <a:fillRect/>
          </a:stretch>
        </p:blipFill>
        <p:spPr>
          <a:xfrm>
            <a:off x="14554200" y="-49412"/>
            <a:ext cx="3733800" cy="603606"/>
          </a:xfrm>
          <a:prstGeom prst="rect">
            <a:avLst/>
          </a:prstGeom>
        </p:spPr>
      </p:pic>
    </p:spTree>
    <p:extLst>
      <p:ext uri="{BB962C8B-B14F-4D97-AF65-F5344CB8AC3E}">
        <p14:creationId xmlns:p14="http://schemas.microsoft.com/office/powerpoint/2010/main" val="42717430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D2B2F"/>
        </a:solidFill>
        <a:effectLst/>
      </p:bgPr>
    </p:bg>
    <p:spTree>
      <p:nvGrpSpPr>
        <p:cNvPr id="1" name="">
          <a:extLst>
            <a:ext uri="{FF2B5EF4-FFF2-40B4-BE49-F238E27FC236}">
              <a16:creationId xmlns:a16="http://schemas.microsoft.com/office/drawing/2014/main" id="{65CE8274-C749-3554-F2AA-848D6975F15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2D5ACB0-56C9-D035-38CE-01C6A6E3D2FC}"/>
              </a:ext>
            </a:extLst>
          </p:cNvPr>
          <p:cNvGrpSpPr/>
          <p:nvPr/>
        </p:nvGrpSpPr>
        <p:grpSpPr>
          <a:xfrm>
            <a:off x="11574159" y="0"/>
            <a:ext cx="6713841" cy="10443773"/>
            <a:chOff x="0" y="0"/>
            <a:chExt cx="1768255" cy="2750623"/>
          </a:xfrm>
        </p:grpSpPr>
        <p:sp>
          <p:nvSpPr>
            <p:cNvPr id="3" name="Freeform 3">
              <a:extLst>
                <a:ext uri="{FF2B5EF4-FFF2-40B4-BE49-F238E27FC236}">
                  <a16:creationId xmlns:a16="http://schemas.microsoft.com/office/drawing/2014/main" id="{9B8841D9-2FD6-A57D-5662-571C0CA6F395}"/>
                </a:ext>
              </a:extLst>
            </p:cNvPr>
            <p:cNvSpPr/>
            <p:nvPr/>
          </p:nvSpPr>
          <p:spPr>
            <a:xfrm>
              <a:off x="0" y="0"/>
              <a:ext cx="1768254" cy="2750623"/>
            </a:xfrm>
            <a:custGeom>
              <a:avLst/>
              <a:gdLst/>
              <a:ahLst/>
              <a:cxnLst/>
              <a:rect l="l" t="t" r="r" b="b"/>
              <a:pathLst>
                <a:path w="1768254" h="2750623">
                  <a:moveTo>
                    <a:pt x="0" y="0"/>
                  </a:moveTo>
                  <a:lnTo>
                    <a:pt x="1768254" y="0"/>
                  </a:lnTo>
                  <a:lnTo>
                    <a:pt x="1768254" y="2750623"/>
                  </a:lnTo>
                  <a:lnTo>
                    <a:pt x="0" y="2750623"/>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C1C9E9F4-A043-7AD4-ACE8-53C27F45A87B}"/>
                </a:ext>
              </a:extLst>
            </p:cNvPr>
            <p:cNvSpPr txBox="1"/>
            <p:nvPr/>
          </p:nvSpPr>
          <p:spPr>
            <a:xfrm>
              <a:off x="0" y="-66675"/>
              <a:ext cx="1768255" cy="2817298"/>
            </a:xfrm>
            <a:prstGeom prst="rect">
              <a:avLst/>
            </a:prstGeom>
          </p:spPr>
          <p:txBody>
            <a:bodyPr lIns="50800" tIns="50800" rIns="50800" bIns="50800" rtlCol="0" anchor="ctr"/>
            <a:lstStyle/>
            <a:p>
              <a:pPr algn="ctr">
                <a:lnSpc>
                  <a:spcPts val="3062"/>
                </a:lnSpc>
              </a:pPr>
              <a:endParaRPr/>
            </a:p>
          </p:txBody>
        </p:sp>
      </p:grpSp>
      <p:sp>
        <p:nvSpPr>
          <p:cNvPr id="5" name="TextBox 5">
            <a:extLst>
              <a:ext uri="{FF2B5EF4-FFF2-40B4-BE49-F238E27FC236}">
                <a16:creationId xmlns:a16="http://schemas.microsoft.com/office/drawing/2014/main" id="{54568645-C21B-3FA2-E481-F444BBA6F12D}"/>
              </a:ext>
            </a:extLst>
          </p:cNvPr>
          <p:cNvSpPr txBox="1"/>
          <p:nvPr/>
        </p:nvSpPr>
        <p:spPr>
          <a:xfrm>
            <a:off x="327760" y="4181698"/>
            <a:ext cx="11439705" cy="1923604"/>
          </a:xfrm>
          <a:prstGeom prst="rect">
            <a:avLst/>
          </a:prstGeom>
        </p:spPr>
        <p:txBody>
          <a:bodyPr wrap="square" lIns="0" tIns="0" rIns="0" bIns="0" rtlCol="0" anchor="t">
            <a:spAutoFit/>
          </a:bodyPr>
          <a:lstStyle/>
          <a:p>
            <a:pPr algn="ctr">
              <a:lnSpc>
                <a:spcPts val="12014"/>
              </a:lnSpc>
            </a:pPr>
            <a:r>
              <a:rPr lang="en-US" sz="19000" b="1">
                <a:solidFill>
                  <a:srgbClr val="FFFFFF"/>
                </a:solidFill>
                <a:latin typeface="Bebas Neue Bold"/>
                <a:ea typeface="Bebas Neue Bold"/>
                <a:cs typeface="Bebas Neue Bold"/>
                <a:sym typeface="Bebas Neue Bold"/>
              </a:rPr>
              <a:t>Miss Khaliq</a:t>
            </a:r>
            <a:endParaRPr lang="en-US" sz="19000" b="1">
              <a:solidFill>
                <a:srgbClr val="FFFFFF"/>
              </a:solidFill>
              <a:latin typeface="Bebas Neue Bold"/>
              <a:ea typeface="Bebas Neue Bold"/>
              <a:cs typeface="Bebas Neue Bold"/>
            </a:endParaRPr>
          </a:p>
        </p:txBody>
      </p:sp>
      <p:sp>
        <p:nvSpPr>
          <p:cNvPr id="7" name="Freeform 7">
            <a:extLst>
              <a:ext uri="{FF2B5EF4-FFF2-40B4-BE49-F238E27FC236}">
                <a16:creationId xmlns:a16="http://schemas.microsoft.com/office/drawing/2014/main" id="{95122E7A-9AAC-6E39-278F-925FAF6A633A}"/>
              </a:ext>
            </a:extLst>
          </p:cNvPr>
          <p:cNvSpPr/>
          <p:nvPr/>
        </p:nvSpPr>
        <p:spPr>
          <a:xfrm>
            <a:off x="16472943" y="341140"/>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2"/>
            <a:stretch>
              <a:fillRect r="-434592"/>
            </a:stretch>
          </a:blipFill>
        </p:spPr>
        <p:txBody>
          <a:bodyPr/>
          <a:lstStyle/>
          <a:p>
            <a:endParaRPr lang="en-GB"/>
          </a:p>
        </p:txBody>
      </p:sp>
      <p:sp>
        <p:nvSpPr>
          <p:cNvPr id="12" name="TextBox 12">
            <a:extLst>
              <a:ext uri="{FF2B5EF4-FFF2-40B4-BE49-F238E27FC236}">
                <a16:creationId xmlns:a16="http://schemas.microsoft.com/office/drawing/2014/main" id="{FA939A9D-B804-3FA5-8559-9F556C601076}"/>
              </a:ext>
            </a:extLst>
          </p:cNvPr>
          <p:cNvSpPr txBox="1"/>
          <p:nvPr/>
        </p:nvSpPr>
        <p:spPr>
          <a:xfrm>
            <a:off x="811891" y="6285389"/>
            <a:ext cx="9950378" cy="598690"/>
          </a:xfrm>
          <a:prstGeom prst="rect">
            <a:avLst/>
          </a:prstGeom>
        </p:spPr>
        <p:txBody>
          <a:bodyPr wrap="square" lIns="0" tIns="0" rIns="0" bIns="0" rtlCol="0" anchor="t">
            <a:spAutoFit/>
          </a:bodyPr>
          <a:lstStyle/>
          <a:p>
            <a:pPr algn="ctr">
              <a:lnSpc>
                <a:spcPts val="4059"/>
              </a:lnSpc>
            </a:pPr>
            <a:r>
              <a:rPr lang="en-US" sz="7000">
                <a:solidFill>
                  <a:srgbClr val="FFFFFF"/>
                </a:solidFill>
                <a:latin typeface="Helvetica"/>
                <a:cs typeface="Helvetica"/>
              </a:rPr>
              <a:t>Head of English</a:t>
            </a:r>
          </a:p>
        </p:txBody>
      </p:sp>
      <p:sp>
        <p:nvSpPr>
          <p:cNvPr id="13" name="AutoShape 13">
            <a:extLst>
              <a:ext uri="{FF2B5EF4-FFF2-40B4-BE49-F238E27FC236}">
                <a16:creationId xmlns:a16="http://schemas.microsoft.com/office/drawing/2014/main" id="{30C2BB41-2656-0862-028D-2D26E1F8725E}"/>
              </a:ext>
            </a:extLst>
          </p:cNvPr>
          <p:cNvSpPr/>
          <p:nvPr/>
        </p:nvSpPr>
        <p:spPr>
          <a:xfrm>
            <a:off x="0" y="9728445"/>
            <a:ext cx="18395101" cy="0"/>
          </a:xfrm>
          <a:prstGeom prst="line">
            <a:avLst/>
          </a:prstGeom>
          <a:ln w="38100" cap="flat">
            <a:solidFill>
              <a:srgbClr val="35567A"/>
            </a:solidFill>
            <a:prstDash val="solid"/>
            <a:headEnd type="none" w="sm" len="sm"/>
            <a:tailEnd type="none" w="sm" len="sm"/>
          </a:ln>
        </p:spPr>
        <p:txBody>
          <a:bodyPr/>
          <a:lstStyle/>
          <a:p>
            <a:endParaRPr lang="en-GB"/>
          </a:p>
        </p:txBody>
      </p:sp>
      <p:sp>
        <p:nvSpPr>
          <p:cNvPr id="14" name="Freeform 5">
            <a:extLst>
              <a:ext uri="{FF2B5EF4-FFF2-40B4-BE49-F238E27FC236}">
                <a16:creationId xmlns:a16="http://schemas.microsoft.com/office/drawing/2014/main" id="{4767F195-2EA0-D2E9-BA9F-FB65377151B8}"/>
              </a:ext>
            </a:extLst>
          </p:cNvPr>
          <p:cNvSpPr/>
          <p:nvPr/>
        </p:nvSpPr>
        <p:spPr>
          <a:xfrm>
            <a:off x="358300" y="558554"/>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3"/>
            <a:stretch>
              <a:fillRect r="-434592"/>
            </a:stretch>
          </a:blipFill>
        </p:spPr>
        <p:txBody>
          <a:bodyPr/>
          <a:lstStyle/>
          <a:p>
            <a:endParaRPr lang="en-GB"/>
          </a:p>
        </p:txBody>
      </p:sp>
      <p:pic>
        <p:nvPicPr>
          <p:cNvPr id="8" name="Picture 7">
            <a:extLst>
              <a:ext uri="{FF2B5EF4-FFF2-40B4-BE49-F238E27FC236}">
                <a16:creationId xmlns:a16="http://schemas.microsoft.com/office/drawing/2014/main" id="{023C0512-4FAD-C9F8-56FB-569D7DC1E768}"/>
              </a:ext>
            </a:extLst>
          </p:cNvPr>
          <p:cNvPicPr>
            <a:picLocks noChangeAspect="1"/>
          </p:cNvPicPr>
          <p:nvPr/>
        </p:nvPicPr>
        <p:blipFill>
          <a:blip r:embed="rId4"/>
          <a:srcRect b="3996"/>
          <a:stretch>
            <a:fillRect/>
          </a:stretch>
        </p:blipFill>
        <p:spPr>
          <a:xfrm>
            <a:off x="12589018" y="2869822"/>
            <a:ext cx="4887091" cy="4273097"/>
          </a:xfrm>
          <a:prstGeom prst="rect">
            <a:avLst/>
          </a:prstGeom>
        </p:spPr>
      </p:pic>
    </p:spTree>
    <p:extLst>
      <p:ext uri="{BB962C8B-B14F-4D97-AF65-F5344CB8AC3E}">
        <p14:creationId xmlns:p14="http://schemas.microsoft.com/office/powerpoint/2010/main" val="30353806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09F30F7-9771-4FA2-879C-572EAF602DD5}"/>
              </a:ext>
            </a:extLst>
          </p:cNvPr>
          <p:cNvSpPr/>
          <p:nvPr/>
        </p:nvSpPr>
        <p:spPr>
          <a:xfrm>
            <a:off x="6447572" y="8955670"/>
            <a:ext cx="11372850" cy="71191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GB" sz="4050"/>
          </a:p>
        </p:txBody>
      </p:sp>
      <p:sp>
        <p:nvSpPr>
          <p:cNvPr id="11" name="Text Placeholder 32">
            <a:extLst>
              <a:ext uri="{FF2B5EF4-FFF2-40B4-BE49-F238E27FC236}">
                <a16:creationId xmlns:a16="http://schemas.microsoft.com/office/drawing/2014/main" id="{706EA2B7-D59A-41F6-B1D0-D88CB4306864}"/>
              </a:ext>
            </a:extLst>
          </p:cNvPr>
          <p:cNvSpPr txBox="1">
            <a:spLocks/>
          </p:cNvSpPr>
          <p:nvPr/>
        </p:nvSpPr>
        <p:spPr>
          <a:xfrm>
            <a:off x="6755828" y="8935991"/>
            <a:ext cx="10680255" cy="658937"/>
          </a:xfrm>
          <a:prstGeom prst="rect">
            <a:avLst/>
          </a:prstGeom>
          <a:noFill/>
        </p:spPr>
        <p:txBody>
          <a:bodyPr vert="horz" lIns="137160" tIns="0" rIns="137160" bIns="0"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l"/>
            <a:r>
              <a:rPr lang="en-US" sz="4050" err="1">
                <a:solidFill>
                  <a:schemeClr val="bg1"/>
                </a:solidFill>
              </a:rPr>
              <a:t>Ms</a:t>
            </a:r>
            <a:r>
              <a:rPr lang="en-US" sz="4050">
                <a:solidFill>
                  <a:schemeClr val="bg1"/>
                </a:solidFill>
              </a:rPr>
              <a:t> Khaliq: Head of English</a:t>
            </a:r>
            <a:endParaRPr lang="en-GB" sz="4050">
              <a:solidFill>
                <a:schemeClr val="bg1"/>
              </a:solidFill>
            </a:endParaRPr>
          </a:p>
        </p:txBody>
      </p:sp>
      <p:pic>
        <p:nvPicPr>
          <p:cNvPr id="13" name="Picture 12">
            <a:extLst>
              <a:ext uri="{FF2B5EF4-FFF2-40B4-BE49-F238E27FC236}">
                <a16:creationId xmlns:a16="http://schemas.microsoft.com/office/drawing/2014/main" id="{A6526A62-2D56-4D9C-B04D-2D7AEEDA2D01}"/>
              </a:ext>
            </a:extLst>
          </p:cNvPr>
          <p:cNvPicPr>
            <a:picLocks noChangeAspect="1"/>
          </p:cNvPicPr>
          <p:nvPr/>
        </p:nvPicPr>
        <p:blipFill>
          <a:blip r:embed="rId3"/>
          <a:stretch>
            <a:fillRect/>
          </a:stretch>
        </p:blipFill>
        <p:spPr>
          <a:xfrm>
            <a:off x="688963" y="4141498"/>
            <a:ext cx="5557838" cy="5772150"/>
          </a:xfrm>
          <a:prstGeom prst="rect">
            <a:avLst/>
          </a:prstGeom>
        </p:spPr>
      </p:pic>
      <p:pic>
        <p:nvPicPr>
          <p:cNvPr id="4" name="Picture 3" descr="A close-up of a white paper&#10;&#10;Description automatically generated">
            <a:extLst>
              <a:ext uri="{FF2B5EF4-FFF2-40B4-BE49-F238E27FC236}">
                <a16:creationId xmlns:a16="http://schemas.microsoft.com/office/drawing/2014/main" id="{E6D7773E-FFA4-986C-333B-CB5787019C70}"/>
              </a:ext>
            </a:extLst>
          </p:cNvPr>
          <p:cNvPicPr>
            <a:picLocks noChangeAspect="1"/>
          </p:cNvPicPr>
          <p:nvPr/>
        </p:nvPicPr>
        <p:blipFill>
          <a:blip r:embed="rId4"/>
          <a:stretch>
            <a:fillRect/>
          </a:stretch>
        </p:blipFill>
        <p:spPr>
          <a:xfrm>
            <a:off x="6623222" y="965277"/>
            <a:ext cx="10812861" cy="2409861"/>
          </a:xfrm>
          <a:prstGeom prst="rect">
            <a:avLst/>
          </a:prstGeom>
          <a:ln>
            <a:solidFill>
              <a:schemeClr val="tx1"/>
            </a:solidFill>
          </a:ln>
        </p:spPr>
      </p:pic>
      <p:pic>
        <p:nvPicPr>
          <p:cNvPr id="6" name="Picture 5">
            <a:extLst>
              <a:ext uri="{FF2B5EF4-FFF2-40B4-BE49-F238E27FC236}">
                <a16:creationId xmlns:a16="http://schemas.microsoft.com/office/drawing/2014/main" id="{59C53E82-517D-B024-3D65-7585622E8C98}"/>
              </a:ext>
            </a:extLst>
          </p:cNvPr>
          <p:cNvPicPr>
            <a:picLocks noChangeAspect="1"/>
          </p:cNvPicPr>
          <p:nvPr/>
        </p:nvPicPr>
        <p:blipFill>
          <a:blip r:embed="rId5"/>
          <a:stretch>
            <a:fillRect/>
          </a:stretch>
        </p:blipFill>
        <p:spPr>
          <a:xfrm>
            <a:off x="6623222" y="5913978"/>
            <a:ext cx="10756037" cy="2924520"/>
          </a:xfrm>
          <a:prstGeom prst="rect">
            <a:avLst/>
          </a:prstGeom>
          <a:ln>
            <a:solidFill>
              <a:schemeClr val="tx1"/>
            </a:solidFill>
          </a:ln>
        </p:spPr>
      </p:pic>
      <p:pic>
        <p:nvPicPr>
          <p:cNvPr id="8" name="Picture 7">
            <a:extLst>
              <a:ext uri="{FF2B5EF4-FFF2-40B4-BE49-F238E27FC236}">
                <a16:creationId xmlns:a16="http://schemas.microsoft.com/office/drawing/2014/main" id="{F8F10F3E-125C-C9B5-7653-E9ED676026B0}"/>
              </a:ext>
            </a:extLst>
          </p:cNvPr>
          <p:cNvPicPr>
            <a:picLocks noChangeAspect="1"/>
          </p:cNvPicPr>
          <p:nvPr/>
        </p:nvPicPr>
        <p:blipFill>
          <a:blip r:embed="rId6"/>
          <a:stretch>
            <a:fillRect/>
          </a:stretch>
        </p:blipFill>
        <p:spPr>
          <a:xfrm>
            <a:off x="6623222" y="3404655"/>
            <a:ext cx="10812861" cy="2413341"/>
          </a:xfrm>
          <a:prstGeom prst="rect">
            <a:avLst/>
          </a:prstGeom>
          <a:ln>
            <a:solidFill>
              <a:schemeClr val="tx1"/>
            </a:solidFill>
          </a:ln>
        </p:spPr>
      </p:pic>
      <p:sp>
        <p:nvSpPr>
          <p:cNvPr id="9" name="TextBox 8">
            <a:extLst>
              <a:ext uri="{FF2B5EF4-FFF2-40B4-BE49-F238E27FC236}">
                <a16:creationId xmlns:a16="http://schemas.microsoft.com/office/drawing/2014/main" id="{D4BDB8AA-947F-4DE6-D820-6BCE03DF56C3}"/>
              </a:ext>
            </a:extLst>
          </p:cNvPr>
          <p:cNvSpPr txBox="1"/>
          <p:nvPr/>
        </p:nvSpPr>
        <p:spPr>
          <a:xfrm>
            <a:off x="1775012" y="129092"/>
            <a:ext cx="14716461" cy="715581"/>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4050" u="sng"/>
              <a:t>The Curriculum Journey</a:t>
            </a:r>
          </a:p>
        </p:txBody>
      </p:sp>
      <p:graphicFrame>
        <p:nvGraphicFramePr>
          <p:cNvPr id="3" name="Table 2">
            <a:extLst>
              <a:ext uri="{FF2B5EF4-FFF2-40B4-BE49-F238E27FC236}">
                <a16:creationId xmlns:a16="http://schemas.microsoft.com/office/drawing/2014/main" id="{DF7D0C79-322A-AAEA-5A3E-CBF4759B23B6}"/>
              </a:ext>
            </a:extLst>
          </p:cNvPr>
          <p:cNvGraphicFramePr>
            <a:graphicFrameLocks noGrp="1"/>
          </p:cNvGraphicFramePr>
          <p:nvPr>
            <p:extLst>
              <p:ext uri="{D42A27DB-BD31-4B8C-83A1-F6EECF244321}">
                <p14:modId xmlns:p14="http://schemas.microsoft.com/office/powerpoint/2010/main" val="810183802"/>
              </p:ext>
            </p:extLst>
          </p:nvPr>
        </p:nvGraphicFramePr>
        <p:xfrm>
          <a:off x="373673" y="846259"/>
          <a:ext cx="6174906" cy="3017520"/>
        </p:xfrm>
        <a:graphic>
          <a:graphicData uri="http://schemas.openxmlformats.org/drawingml/2006/table">
            <a:tbl>
              <a:tblPr firstRow="1" firstCol="1" bandRow="1">
                <a:tableStyleId>{5C22544A-7EE6-4342-B048-85BDC9FD1C3A}</a:tableStyleId>
              </a:tblPr>
              <a:tblGrid>
                <a:gridCol w="6174906">
                  <a:extLst>
                    <a:ext uri="{9D8B030D-6E8A-4147-A177-3AD203B41FA5}">
                      <a16:colId xmlns:a16="http://schemas.microsoft.com/office/drawing/2014/main" val="3106127965"/>
                    </a:ext>
                  </a:extLst>
                </a:gridCol>
              </a:tblGrid>
              <a:tr h="3012392">
                <a:tc>
                  <a:txBody>
                    <a:bodyPr/>
                    <a:lstStyle/>
                    <a:p>
                      <a:pPr algn="l">
                        <a:buNone/>
                      </a:pPr>
                      <a:r>
                        <a:rPr lang="en-GB" sz="1800" b="1">
                          <a:effectLst/>
                        </a:rPr>
                        <a:t>Vision: </a:t>
                      </a:r>
                      <a:r>
                        <a:rPr lang="en-GB" sz="1800" kern="1200">
                          <a:solidFill>
                            <a:srgbClr val="000000"/>
                          </a:solidFill>
                          <a:effectLst/>
                          <a:latin typeface="Calibri"/>
                          <a:ea typeface="+mn-ea"/>
                          <a:cs typeface="+mn-cs"/>
                        </a:rPr>
                        <a:t> The English faculty is a </a:t>
                      </a:r>
                      <a:r>
                        <a:rPr lang="en-GB" sz="1800" b="1" kern="1200">
                          <a:solidFill>
                            <a:srgbClr val="000000"/>
                          </a:solidFill>
                          <a:effectLst/>
                          <a:latin typeface="Calibri"/>
                          <a:ea typeface="+mn-ea"/>
                          <a:cs typeface="+mn-cs"/>
                        </a:rPr>
                        <a:t>beacon of excellence.</a:t>
                      </a:r>
                      <a:r>
                        <a:rPr lang="en-GB" sz="1800" kern="1200">
                          <a:solidFill>
                            <a:srgbClr val="000000"/>
                          </a:solidFill>
                          <a:effectLst/>
                          <a:latin typeface="Calibri"/>
                          <a:ea typeface="+mn-ea"/>
                          <a:cs typeface="+mn-cs"/>
                        </a:rPr>
                        <a:t> A faculty that fosters </a:t>
                      </a:r>
                      <a:r>
                        <a:rPr lang="en-GB" sz="1800" b="1" kern="1200">
                          <a:solidFill>
                            <a:srgbClr val="000000"/>
                          </a:solidFill>
                          <a:effectLst/>
                          <a:latin typeface="Calibri"/>
                          <a:ea typeface="+mn-ea"/>
                          <a:cs typeface="+mn-cs"/>
                        </a:rPr>
                        <a:t>a passion and love </a:t>
                      </a:r>
                      <a:r>
                        <a:rPr lang="en-GB" sz="1800" kern="1200">
                          <a:solidFill>
                            <a:srgbClr val="000000"/>
                          </a:solidFill>
                          <a:effectLst/>
                          <a:latin typeface="Calibri"/>
                          <a:ea typeface="+mn-ea"/>
                          <a:cs typeface="+mn-cs"/>
                        </a:rPr>
                        <a:t>of English in our students, encourages them to be </a:t>
                      </a:r>
                      <a:r>
                        <a:rPr lang="en-GB" sz="1800" b="1" kern="1200">
                          <a:solidFill>
                            <a:srgbClr val="000000"/>
                          </a:solidFill>
                          <a:effectLst/>
                          <a:latin typeface="Calibri"/>
                          <a:ea typeface="+mn-ea"/>
                          <a:cs typeface="+mn-cs"/>
                        </a:rPr>
                        <a:t>literary explorers </a:t>
                      </a:r>
                      <a:r>
                        <a:rPr lang="en-GB" sz="1800" kern="1200">
                          <a:solidFill>
                            <a:srgbClr val="000000"/>
                          </a:solidFill>
                          <a:effectLst/>
                          <a:latin typeface="Calibri"/>
                          <a:ea typeface="+mn-ea"/>
                          <a:cs typeface="+mn-cs"/>
                        </a:rPr>
                        <a:t>and opens up worlds and cultures that are different to their own. </a:t>
                      </a:r>
                      <a:endParaRPr lang="en-GB" sz="1800">
                        <a:effectLst/>
                      </a:endParaRPr>
                    </a:p>
                    <a:p>
                      <a:pPr algn="l">
                        <a:buNone/>
                      </a:pPr>
                      <a:r>
                        <a:rPr lang="en-GB" sz="1800" kern="1200">
                          <a:solidFill>
                            <a:srgbClr val="000000"/>
                          </a:solidFill>
                          <a:effectLst/>
                          <a:latin typeface="Calibri"/>
                          <a:ea typeface="+mn-ea"/>
                          <a:cs typeface="+mn-cs"/>
                        </a:rPr>
                        <a:t>Our students develop a </a:t>
                      </a:r>
                      <a:r>
                        <a:rPr lang="en-GB" sz="1800" b="1" kern="1200">
                          <a:solidFill>
                            <a:srgbClr val="000000"/>
                          </a:solidFill>
                          <a:effectLst/>
                          <a:latin typeface="Calibri"/>
                          <a:ea typeface="+mn-ea"/>
                          <a:cs typeface="+mn-cs"/>
                        </a:rPr>
                        <a:t>love of language</a:t>
                      </a:r>
                      <a:r>
                        <a:rPr lang="en-GB" sz="1800" kern="1200">
                          <a:solidFill>
                            <a:srgbClr val="000000"/>
                          </a:solidFill>
                          <a:effectLst/>
                          <a:latin typeface="Calibri"/>
                          <a:ea typeface="+mn-ea"/>
                          <a:cs typeface="+mn-cs"/>
                        </a:rPr>
                        <a:t>, become </a:t>
                      </a:r>
                      <a:r>
                        <a:rPr lang="en-GB" sz="1800" b="1" kern="1200">
                          <a:solidFill>
                            <a:srgbClr val="000000"/>
                          </a:solidFill>
                          <a:effectLst/>
                          <a:latin typeface="Calibri"/>
                          <a:ea typeface="+mn-ea"/>
                          <a:cs typeface="+mn-cs"/>
                        </a:rPr>
                        <a:t>articulate communicators</a:t>
                      </a:r>
                      <a:r>
                        <a:rPr lang="en-GB" sz="1800" kern="1200">
                          <a:solidFill>
                            <a:srgbClr val="000000"/>
                          </a:solidFill>
                          <a:effectLst/>
                          <a:latin typeface="Calibri"/>
                          <a:ea typeface="+mn-ea"/>
                          <a:cs typeface="+mn-cs"/>
                        </a:rPr>
                        <a:t>, </a:t>
                      </a:r>
                      <a:r>
                        <a:rPr lang="en-GB" sz="1800" b="1" kern="1200">
                          <a:solidFill>
                            <a:srgbClr val="000000"/>
                          </a:solidFill>
                          <a:effectLst/>
                          <a:latin typeface="Calibri"/>
                          <a:ea typeface="+mn-ea"/>
                          <a:cs typeface="+mn-cs"/>
                        </a:rPr>
                        <a:t>critical readers </a:t>
                      </a:r>
                      <a:r>
                        <a:rPr lang="en-GB" sz="1800" kern="1200">
                          <a:solidFill>
                            <a:srgbClr val="000000"/>
                          </a:solidFill>
                          <a:effectLst/>
                          <a:latin typeface="Calibri"/>
                          <a:ea typeface="+mn-ea"/>
                          <a:cs typeface="+mn-cs"/>
                        </a:rPr>
                        <a:t>and are exposed to </a:t>
                      </a:r>
                      <a:r>
                        <a:rPr lang="en-GB" sz="1800" b="1" kern="1200">
                          <a:solidFill>
                            <a:srgbClr val="000000"/>
                          </a:solidFill>
                          <a:effectLst/>
                          <a:latin typeface="Calibri"/>
                          <a:ea typeface="+mn-ea"/>
                          <a:cs typeface="+mn-cs"/>
                        </a:rPr>
                        <a:t>cultural capital </a:t>
                      </a:r>
                      <a:r>
                        <a:rPr lang="en-GB" sz="1800" kern="1200">
                          <a:solidFill>
                            <a:srgbClr val="000000"/>
                          </a:solidFill>
                          <a:effectLst/>
                          <a:latin typeface="Calibri"/>
                          <a:ea typeface="+mn-ea"/>
                          <a:cs typeface="+mn-cs"/>
                        </a:rPr>
                        <a:t>that allows them to take part in </a:t>
                      </a:r>
                      <a:r>
                        <a:rPr lang="en-GB" sz="1800" b="1" kern="1200">
                          <a:solidFill>
                            <a:srgbClr val="000000"/>
                          </a:solidFill>
                          <a:effectLst/>
                          <a:latin typeface="Calibri"/>
                          <a:ea typeface="+mn-ea"/>
                          <a:cs typeface="+mn-cs"/>
                        </a:rPr>
                        <a:t>conversations, discussions and debates</a:t>
                      </a:r>
                      <a:r>
                        <a:rPr lang="en-GB" sz="1800" kern="1200">
                          <a:solidFill>
                            <a:srgbClr val="000000"/>
                          </a:solidFill>
                          <a:effectLst/>
                          <a:latin typeface="Calibri"/>
                          <a:ea typeface="+mn-ea"/>
                          <a:cs typeface="+mn-cs"/>
                        </a:rPr>
                        <a:t> that they may otherwise be excluded from. </a:t>
                      </a:r>
                      <a:endParaRPr lang="en-GB" sz="1800">
                        <a:effectLst/>
                      </a:endParaRPr>
                    </a:p>
                    <a:p>
                      <a:pPr algn="l">
                        <a:buNone/>
                      </a:pPr>
                      <a:r>
                        <a:rPr lang="en-GB" sz="1800" kern="1200">
                          <a:solidFill>
                            <a:srgbClr val="000000"/>
                          </a:solidFill>
                          <a:effectLst/>
                          <a:latin typeface="Calibri"/>
                          <a:ea typeface="+mn-ea"/>
                          <a:cs typeface="+mn-cs"/>
                        </a:rPr>
                        <a:t>Fundamentally, we </a:t>
                      </a:r>
                      <a:r>
                        <a:rPr lang="en-GB" sz="1800" b="1" kern="1200">
                          <a:solidFill>
                            <a:srgbClr val="000000"/>
                          </a:solidFill>
                          <a:effectLst/>
                          <a:latin typeface="Calibri"/>
                          <a:ea typeface="+mn-ea"/>
                          <a:cs typeface="+mn-cs"/>
                        </a:rPr>
                        <a:t>create opportunities </a:t>
                      </a:r>
                      <a:r>
                        <a:rPr lang="en-GB" sz="1800" kern="1200">
                          <a:solidFill>
                            <a:srgbClr val="000000"/>
                          </a:solidFill>
                          <a:effectLst/>
                          <a:latin typeface="Calibri"/>
                          <a:ea typeface="+mn-ea"/>
                          <a:cs typeface="+mn-cs"/>
                        </a:rPr>
                        <a:t>through </a:t>
                      </a:r>
                      <a:r>
                        <a:rPr lang="en-GB" sz="1800" b="1" kern="1200">
                          <a:solidFill>
                            <a:srgbClr val="000000"/>
                          </a:solidFill>
                          <a:effectLst/>
                          <a:latin typeface="Calibri"/>
                          <a:ea typeface="+mn-ea"/>
                          <a:cs typeface="+mn-cs"/>
                        </a:rPr>
                        <a:t>empowering our students </a:t>
                      </a:r>
                      <a:r>
                        <a:rPr lang="en-GB" sz="1800" kern="1200">
                          <a:solidFill>
                            <a:srgbClr val="000000"/>
                          </a:solidFill>
                          <a:effectLst/>
                          <a:latin typeface="Calibri"/>
                          <a:ea typeface="+mn-ea"/>
                          <a:cs typeface="+mn-cs"/>
                        </a:rPr>
                        <a:t>by breaking down walls, ceilings and barriers.</a:t>
                      </a:r>
                      <a:endParaRPr lang="en-GB" sz="18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07218955"/>
                  </a:ext>
                </a:extLst>
              </a:tr>
            </a:tbl>
          </a:graphicData>
        </a:graphic>
      </p:graphicFrame>
    </p:spTree>
    <p:extLst>
      <p:ext uri="{BB962C8B-B14F-4D97-AF65-F5344CB8AC3E}">
        <p14:creationId xmlns:p14="http://schemas.microsoft.com/office/powerpoint/2010/main" val="16860944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A73604A-7E08-4A9B-A7E1-F008615923E8}"/>
              </a:ext>
            </a:extLst>
          </p:cNvPr>
          <p:cNvSpPr>
            <a:spLocks noGrp="1"/>
          </p:cNvSpPr>
          <p:nvPr>
            <p:ph type="sldNum" sz="quarter" idx="12"/>
          </p:nvPr>
        </p:nvSpPr>
        <p:spPr/>
        <p:txBody>
          <a:bodyPr/>
          <a:lstStyle>
            <a:defPPr>
              <a:defRPr lang="en-US"/>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F603CDE5-C1D8-4EDD-870F-A498BAFA520F}" type="slidenum">
              <a:rPr lang="en-US" smtClean="0"/>
              <a:t>43</a:t>
            </a:fld>
            <a:endParaRPr lang="en-US"/>
          </a:p>
        </p:txBody>
      </p:sp>
      <p:sp>
        <p:nvSpPr>
          <p:cNvPr id="8" name="Footer Placeholder 3">
            <a:extLst>
              <a:ext uri="{FF2B5EF4-FFF2-40B4-BE49-F238E27FC236}">
                <a16:creationId xmlns:a16="http://schemas.microsoft.com/office/drawing/2014/main" id="{F1E540E9-01A8-4294-809E-05485A3F560D}"/>
              </a:ext>
            </a:extLst>
          </p:cNvPr>
          <p:cNvSpPr>
            <a:spLocks noGrp="1"/>
          </p:cNvSpPr>
          <p:nvPr>
            <p:ph type="ftr" sz="quarter" idx="11"/>
          </p:nvPr>
        </p:nvSpPr>
        <p:spPr>
          <a:xfrm>
            <a:off x="541591" y="9635872"/>
            <a:ext cx="5352992" cy="547688"/>
          </a:xfrm>
        </p:spPr>
        <p:txBody>
          <a:bodyPr vert="horz" lIns="137160" tIns="68580" rIns="137160" bIns="68580" rtlCol="0" anchor="ctr">
            <a:normAutofit fontScale="77500" lnSpcReduction="20000"/>
          </a:bodyPr>
          <a:lstStyle>
            <a:defPPr>
              <a:defRPr lang="en-US"/>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pPr defTabSz="685800">
              <a:spcAft>
                <a:spcPts val="900"/>
              </a:spcAft>
            </a:pPr>
            <a:r>
              <a:rPr lang="en-US" kern="1200" cap="all">
                <a:solidFill>
                  <a:schemeClr val="bg1">
                    <a:lumMod val="85000"/>
                    <a:alpha val="75000"/>
                  </a:schemeClr>
                </a:solidFill>
                <a:latin typeface="+mn-lt"/>
                <a:ea typeface="+mn-ea"/>
                <a:cs typeface="+mn-cs"/>
              </a:rPr>
              <a:t>Open evening 2021</a:t>
            </a:r>
          </a:p>
        </p:txBody>
      </p:sp>
      <p:sp>
        <p:nvSpPr>
          <p:cNvPr id="52" name="TextBox 51">
            <a:extLst>
              <a:ext uri="{FF2B5EF4-FFF2-40B4-BE49-F238E27FC236}">
                <a16:creationId xmlns:a16="http://schemas.microsoft.com/office/drawing/2014/main" id="{40F3930F-2640-4C25-85AB-74D6F2CF3D9D}"/>
              </a:ext>
            </a:extLst>
          </p:cNvPr>
          <p:cNvSpPr txBox="1"/>
          <p:nvPr/>
        </p:nvSpPr>
        <p:spPr>
          <a:xfrm>
            <a:off x="3899489" y="-162007"/>
            <a:ext cx="11578947" cy="1708160"/>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5400">
                <a:solidFill>
                  <a:srgbClr val="C00000"/>
                </a:solidFill>
              </a:rPr>
              <a:t>Key Stage 3 – </a:t>
            </a:r>
            <a:r>
              <a:rPr lang="en-US" sz="5400">
                <a:solidFill>
                  <a:srgbClr val="465359"/>
                </a:solidFill>
              </a:rPr>
              <a:t>The English Curriculum</a:t>
            </a:r>
            <a:br>
              <a:rPr lang="en-US" sz="4800">
                <a:solidFill>
                  <a:schemeClr val="tx1">
                    <a:lumMod val="75000"/>
                    <a:lumOff val="25000"/>
                  </a:schemeClr>
                </a:solidFill>
              </a:rPr>
            </a:br>
            <a:endParaRPr lang="en-GB" sz="4800">
              <a:solidFill>
                <a:schemeClr val="tx1">
                  <a:lumMod val="75000"/>
                  <a:lumOff val="25000"/>
                </a:schemeClr>
              </a:solidFill>
            </a:endParaRPr>
          </a:p>
        </p:txBody>
      </p:sp>
      <p:sp>
        <p:nvSpPr>
          <p:cNvPr id="26" name="Rectangle 25">
            <a:extLst>
              <a:ext uri="{FF2B5EF4-FFF2-40B4-BE49-F238E27FC236}">
                <a16:creationId xmlns:a16="http://schemas.microsoft.com/office/drawing/2014/main" id="{D09F30F7-9771-4FA2-879C-572EAF602DD5}"/>
              </a:ext>
            </a:extLst>
          </p:cNvPr>
          <p:cNvSpPr/>
          <p:nvPr/>
        </p:nvSpPr>
        <p:spPr>
          <a:xfrm>
            <a:off x="6447572" y="8955670"/>
            <a:ext cx="11372850" cy="71191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GB" sz="4050"/>
          </a:p>
        </p:txBody>
      </p:sp>
      <p:sp>
        <p:nvSpPr>
          <p:cNvPr id="11" name="Text Placeholder 32">
            <a:extLst>
              <a:ext uri="{FF2B5EF4-FFF2-40B4-BE49-F238E27FC236}">
                <a16:creationId xmlns:a16="http://schemas.microsoft.com/office/drawing/2014/main" id="{706EA2B7-D59A-41F6-B1D0-D88CB4306864}"/>
              </a:ext>
            </a:extLst>
          </p:cNvPr>
          <p:cNvSpPr txBox="1">
            <a:spLocks/>
          </p:cNvSpPr>
          <p:nvPr/>
        </p:nvSpPr>
        <p:spPr>
          <a:xfrm>
            <a:off x="6600287" y="8915401"/>
            <a:ext cx="10680255" cy="658937"/>
          </a:xfrm>
          <a:prstGeom prst="rect">
            <a:avLst/>
          </a:prstGeom>
          <a:noFill/>
        </p:spPr>
        <p:txBody>
          <a:bodyPr vert="horz" lIns="137160" tIns="0" rIns="137160" bIns="0"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l"/>
            <a:r>
              <a:rPr lang="en-US" sz="4050">
                <a:solidFill>
                  <a:schemeClr val="bg1"/>
                </a:solidFill>
              </a:rPr>
              <a:t>Ms Khaliq – Head of English</a:t>
            </a:r>
            <a:endParaRPr lang="en-GB" sz="4050">
              <a:solidFill>
                <a:schemeClr val="bg1"/>
              </a:solidFill>
            </a:endParaRPr>
          </a:p>
        </p:txBody>
      </p:sp>
      <p:pic>
        <p:nvPicPr>
          <p:cNvPr id="2" name="Picture 1">
            <a:extLst>
              <a:ext uri="{FF2B5EF4-FFF2-40B4-BE49-F238E27FC236}">
                <a16:creationId xmlns:a16="http://schemas.microsoft.com/office/drawing/2014/main" id="{7A2D15D7-A843-4DD5-8F73-1A16FDFA71C8}"/>
              </a:ext>
            </a:extLst>
          </p:cNvPr>
          <p:cNvPicPr>
            <a:picLocks noChangeAspect="1"/>
          </p:cNvPicPr>
          <p:nvPr/>
        </p:nvPicPr>
        <p:blipFill>
          <a:blip r:embed="rId3"/>
          <a:stretch>
            <a:fillRect/>
          </a:stretch>
        </p:blipFill>
        <p:spPr>
          <a:xfrm>
            <a:off x="1018095" y="1371600"/>
            <a:ext cx="16006713" cy="7491735"/>
          </a:xfrm>
          <a:prstGeom prst="rect">
            <a:avLst/>
          </a:prstGeom>
        </p:spPr>
      </p:pic>
    </p:spTree>
    <p:extLst>
      <p:ext uri="{BB962C8B-B14F-4D97-AF65-F5344CB8AC3E}">
        <p14:creationId xmlns:p14="http://schemas.microsoft.com/office/powerpoint/2010/main" val="30901535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A73604A-7E08-4A9B-A7E1-F008615923E8}"/>
              </a:ext>
            </a:extLst>
          </p:cNvPr>
          <p:cNvSpPr>
            <a:spLocks noGrp="1"/>
          </p:cNvSpPr>
          <p:nvPr>
            <p:ph type="sldNum" sz="quarter" idx="12"/>
          </p:nvPr>
        </p:nvSpPr>
        <p:spPr/>
        <p:txBody>
          <a:bodyPr/>
          <a:lstStyle>
            <a:defPPr>
              <a:defRPr lang="en-US"/>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F603CDE5-C1D8-4EDD-870F-A498BAFA520F}" type="slidenum">
              <a:rPr lang="en-US" smtClean="0"/>
              <a:t>44</a:t>
            </a:fld>
            <a:endParaRPr lang="en-US"/>
          </a:p>
        </p:txBody>
      </p:sp>
      <p:sp>
        <p:nvSpPr>
          <p:cNvPr id="8" name="Footer Placeholder 3">
            <a:extLst>
              <a:ext uri="{FF2B5EF4-FFF2-40B4-BE49-F238E27FC236}">
                <a16:creationId xmlns:a16="http://schemas.microsoft.com/office/drawing/2014/main" id="{F1E540E9-01A8-4294-809E-05485A3F560D}"/>
              </a:ext>
            </a:extLst>
          </p:cNvPr>
          <p:cNvSpPr>
            <a:spLocks noGrp="1"/>
          </p:cNvSpPr>
          <p:nvPr>
            <p:ph type="ftr" sz="quarter" idx="11"/>
          </p:nvPr>
        </p:nvSpPr>
        <p:spPr>
          <a:xfrm>
            <a:off x="541591" y="9635872"/>
            <a:ext cx="5352992" cy="547688"/>
          </a:xfrm>
        </p:spPr>
        <p:txBody>
          <a:bodyPr vert="horz" lIns="137160" tIns="68580" rIns="137160" bIns="68580" rtlCol="0" anchor="ctr">
            <a:normAutofit fontScale="77500" lnSpcReduction="20000"/>
          </a:bodyPr>
          <a:lstStyle>
            <a:defPPr>
              <a:defRPr lang="en-US"/>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pPr defTabSz="685800">
              <a:spcAft>
                <a:spcPts val="900"/>
              </a:spcAft>
            </a:pPr>
            <a:r>
              <a:rPr lang="en-US" kern="1200" cap="all">
                <a:solidFill>
                  <a:schemeClr val="bg1">
                    <a:lumMod val="85000"/>
                    <a:alpha val="75000"/>
                  </a:schemeClr>
                </a:solidFill>
                <a:latin typeface="+mn-lt"/>
                <a:ea typeface="+mn-ea"/>
                <a:cs typeface="+mn-cs"/>
              </a:rPr>
              <a:t>Open evening 2021</a:t>
            </a:r>
          </a:p>
        </p:txBody>
      </p:sp>
      <p:pic>
        <p:nvPicPr>
          <p:cNvPr id="27" name="Picture 26">
            <a:extLst>
              <a:ext uri="{FF2B5EF4-FFF2-40B4-BE49-F238E27FC236}">
                <a16:creationId xmlns:a16="http://schemas.microsoft.com/office/drawing/2014/main" id="{0B85EB06-0C78-40FD-9881-F3C75DCFEC50}"/>
              </a:ext>
            </a:extLst>
          </p:cNvPr>
          <p:cNvPicPr>
            <a:picLocks noChangeAspect="1"/>
          </p:cNvPicPr>
          <p:nvPr/>
        </p:nvPicPr>
        <p:blipFill>
          <a:blip r:embed="rId3"/>
          <a:stretch>
            <a:fillRect/>
          </a:stretch>
        </p:blipFill>
        <p:spPr>
          <a:xfrm>
            <a:off x="907087" y="1003880"/>
            <a:ext cx="5120489" cy="1187252"/>
          </a:xfrm>
          <a:prstGeom prst="rect">
            <a:avLst/>
          </a:prstGeom>
        </p:spPr>
      </p:pic>
      <p:sp>
        <p:nvSpPr>
          <p:cNvPr id="52" name="TextBox 51">
            <a:extLst>
              <a:ext uri="{FF2B5EF4-FFF2-40B4-BE49-F238E27FC236}">
                <a16:creationId xmlns:a16="http://schemas.microsoft.com/office/drawing/2014/main" id="{40F3930F-2640-4C25-85AB-74D6F2CF3D9D}"/>
              </a:ext>
            </a:extLst>
          </p:cNvPr>
          <p:cNvSpPr txBox="1"/>
          <p:nvPr/>
        </p:nvSpPr>
        <p:spPr>
          <a:xfrm>
            <a:off x="6416445" y="1060319"/>
            <a:ext cx="11578947" cy="1708160"/>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5400">
                <a:solidFill>
                  <a:srgbClr val="C00000"/>
                </a:solidFill>
              </a:rPr>
              <a:t>KS3 – </a:t>
            </a:r>
            <a:r>
              <a:rPr lang="en-US" sz="5400">
                <a:solidFill>
                  <a:srgbClr val="465359"/>
                </a:solidFill>
              </a:rPr>
              <a:t>The English Curriculum</a:t>
            </a:r>
            <a:br>
              <a:rPr lang="en-US" sz="4800">
                <a:solidFill>
                  <a:schemeClr val="tx1">
                    <a:lumMod val="75000"/>
                    <a:lumOff val="25000"/>
                  </a:schemeClr>
                </a:solidFill>
              </a:rPr>
            </a:br>
            <a:endParaRPr lang="en-GB" sz="4800">
              <a:solidFill>
                <a:schemeClr val="tx1">
                  <a:lumMod val="75000"/>
                  <a:lumOff val="25000"/>
                </a:schemeClr>
              </a:solidFill>
            </a:endParaRPr>
          </a:p>
        </p:txBody>
      </p:sp>
      <p:sp>
        <p:nvSpPr>
          <p:cNvPr id="26" name="Rectangle 25">
            <a:extLst>
              <a:ext uri="{FF2B5EF4-FFF2-40B4-BE49-F238E27FC236}">
                <a16:creationId xmlns:a16="http://schemas.microsoft.com/office/drawing/2014/main" id="{D09F30F7-9771-4FA2-879C-572EAF602DD5}"/>
              </a:ext>
            </a:extLst>
          </p:cNvPr>
          <p:cNvSpPr/>
          <p:nvPr/>
        </p:nvSpPr>
        <p:spPr>
          <a:xfrm>
            <a:off x="6622542" y="8923958"/>
            <a:ext cx="11372850" cy="71191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GB" sz="4050"/>
          </a:p>
        </p:txBody>
      </p:sp>
      <p:sp>
        <p:nvSpPr>
          <p:cNvPr id="11" name="Text Placeholder 32">
            <a:extLst>
              <a:ext uri="{FF2B5EF4-FFF2-40B4-BE49-F238E27FC236}">
                <a16:creationId xmlns:a16="http://schemas.microsoft.com/office/drawing/2014/main" id="{706EA2B7-D59A-41F6-B1D0-D88CB4306864}"/>
              </a:ext>
            </a:extLst>
          </p:cNvPr>
          <p:cNvSpPr txBox="1">
            <a:spLocks/>
          </p:cNvSpPr>
          <p:nvPr/>
        </p:nvSpPr>
        <p:spPr>
          <a:xfrm>
            <a:off x="6745038" y="8950447"/>
            <a:ext cx="10680255" cy="658937"/>
          </a:xfrm>
          <a:prstGeom prst="rect">
            <a:avLst/>
          </a:prstGeom>
          <a:noFill/>
        </p:spPr>
        <p:txBody>
          <a:bodyPr vert="horz" lIns="137160" tIns="0" rIns="137160" bIns="0"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l"/>
            <a:r>
              <a:rPr lang="en-US" sz="4050">
                <a:solidFill>
                  <a:schemeClr val="bg1"/>
                </a:solidFill>
              </a:rPr>
              <a:t>Ms Khaliq – Head of English</a:t>
            </a:r>
            <a:endParaRPr lang="en-GB" sz="4050">
              <a:solidFill>
                <a:schemeClr val="bg1"/>
              </a:solidFill>
            </a:endParaRPr>
          </a:p>
        </p:txBody>
      </p:sp>
      <p:sp>
        <p:nvSpPr>
          <p:cNvPr id="10" name="Rectangle 9">
            <a:extLst>
              <a:ext uri="{FF2B5EF4-FFF2-40B4-BE49-F238E27FC236}">
                <a16:creationId xmlns:a16="http://schemas.microsoft.com/office/drawing/2014/main" id="{D3152ACB-A8E3-4A20-AED2-8B41D649238F}"/>
              </a:ext>
            </a:extLst>
          </p:cNvPr>
          <p:cNvSpPr/>
          <p:nvPr/>
        </p:nvSpPr>
        <p:spPr>
          <a:xfrm>
            <a:off x="6644861" y="2465844"/>
            <a:ext cx="10042941" cy="1938993"/>
          </a:xfrm>
          <a:prstGeom prst="rect">
            <a:avLst/>
          </a:prstGeom>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3600" b="1"/>
              <a:t>Assessment:</a:t>
            </a:r>
          </a:p>
          <a:p>
            <a:endParaRPr lang="en-GB" sz="3600" b="1"/>
          </a:p>
          <a:p>
            <a:pPr algn="r"/>
            <a:endParaRPr lang="en-US" sz="4500"/>
          </a:p>
        </p:txBody>
      </p:sp>
      <p:pic>
        <p:nvPicPr>
          <p:cNvPr id="12" name="Picture 11">
            <a:extLst>
              <a:ext uri="{FF2B5EF4-FFF2-40B4-BE49-F238E27FC236}">
                <a16:creationId xmlns:a16="http://schemas.microsoft.com/office/drawing/2014/main" id="{EDB0E208-62F5-4B0A-9F73-F755F58BF763}"/>
              </a:ext>
            </a:extLst>
          </p:cNvPr>
          <p:cNvPicPr>
            <a:picLocks noChangeAspect="1"/>
          </p:cNvPicPr>
          <p:nvPr/>
        </p:nvPicPr>
        <p:blipFill>
          <a:blip r:embed="rId4"/>
          <a:stretch>
            <a:fillRect/>
          </a:stretch>
        </p:blipFill>
        <p:spPr>
          <a:xfrm>
            <a:off x="645001" y="1006221"/>
            <a:ext cx="5557838" cy="8629650"/>
          </a:xfrm>
          <a:prstGeom prst="rect">
            <a:avLst/>
          </a:prstGeom>
        </p:spPr>
      </p:pic>
      <p:sp>
        <p:nvSpPr>
          <p:cNvPr id="13" name="TextBox 12">
            <a:extLst>
              <a:ext uri="{FF2B5EF4-FFF2-40B4-BE49-F238E27FC236}">
                <a16:creationId xmlns:a16="http://schemas.microsoft.com/office/drawing/2014/main" id="{13BEE4AF-F6EE-4E44-B780-6DDDCA0268E0}"/>
              </a:ext>
            </a:extLst>
          </p:cNvPr>
          <p:cNvSpPr txBox="1"/>
          <p:nvPr/>
        </p:nvSpPr>
        <p:spPr>
          <a:xfrm>
            <a:off x="6644861" y="3455871"/>
            <a:ext cx="5832695" cy="715581"/>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4050" u="sng"/>
              <a:t>Summative Assessments</a:t>
            </a:r>
          </a:p>
        </p:txBody>
      </p:sp>
      <p:sp>
        <p:nvSpPr>
          <p:cNvPr id="3" name="TextBox 2">
            <a:extLst>
              <a:ext uri="{FF2B5EF4-FFF2-40B4-BE49-F238E27FC236}">
                <a16:creationId xmlns:a16="http://schemas.microsoft.com/office/drawing/2014/main" id="{45C40024-CAB0-4C76-AA3B-7AFC52EFC014}"/>
              </a:ext>
            </a:extLst>
          </p:cNvPr>
          <p:cNvSpPr txBox="1"/>
          <p:nvPr/>
        </p:nvSpPr>
        <p:spPr>
          <a:xfrm>
            <a:off x="12919578" y="3492343"/>
            <a:ext cx="5095989" cy="4293483"/>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4050" u="sng"/>
              <a:t>Formative Assessment</a:t>
            </a:r>
          </a:p>
          <a:p>
            <a:endParaRPr lang="en-GB" sz="4050" u="sng"/>
          </a:p>
          <a:p>
            <a:r>
              <a:rPr lang="en-GB" sz="2400"/>
              <a:t>In English, we formatively assess in every lesson; this allows us to address any misconceptions and gaps in knowledge, as well as informing future teaching. This assessment is embedded into lessons in a range of ways including: MCQs, low stake quizzes, Memory Platforms and questioning.  </a:t>
            </a:r>
          </a:p>
        </p:txBody>
      </p:sp>
      <p:sp>
        <p:nvSpPr>
          <p:cNvPr id="4" name="TextBox 3">
            <a:extLst>
              <a:ext uri="{FF2B5EF4-FFF2-40B4-BE49-F238E27FC236}">
                <a16:creationId xmlns:a16="http://schemas.microsoft.com/office/drawing/2014/main" id="{24BA6DFE-030E-0CC8-B700-67B22CAEE6AF}"/>
              </a:ext>
            </a:extLst>
          </p:cNvPr>
          <p:cNvSpPr txBox="1"/>
          <p:nvPr/>
        </p:nvSpPr>
        <p:spPr>
          <a:xfrm>
            <a:off x="6644861" y="4404838"/>
            <a:ext cx="5557838" cy="2677656"/>
          </a:xfrm>
          <a:prstGeom prst="rect">
            <a:avLst/>
          </a:prstGeom>
          <a:noFill/>
        </p:spPr>
        <p:txBody>
          <a:bodyPr wrap="square" lIns="91440" tIns="45720" rIns="91440" bIns="4572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2400"/>
              <a:t>Students will have three summative assessments a year. These will assess students’ Reading and Writing ability. Students will also be given the opportunity to demonstrate their spoken language ability through Speaking and Listening assessments. </a:t>
            </a:r>
          </a:p>
        </p:txBody>
      </p:sp>
    </p:spTree>
    <p:extLst>
      <p:ext uri="{BB962C8B-B14F-4D97-AF65-F5344CB8AC3E}">
        <p14:creationId xmlns:p14="http://schemas.microsoft.com/office/powerpoint/2010/main" val="5836174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A73604A-7E08-4A9B-A7E1-F008615923E8}"/>
              </a:ext>
            </a:extLst>
          </p:cNvPr>
          <p:cNvSpPr>
            <a:spLocks noGrp="1"/>
          </p:cNvSpPr>
          <p:nvPr>
            <p:ph type="sldNum" sz="quarter" idx="12"/>
          </p:nvPr>
        </p:nvSpPr>
        <p:spPr/>
        <p:txBody>
          <a:bodyPr/>
          <a:lstStyle>
            <a:defPPr>
              <a:defRPr lang="en-US"/>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F603CDE5-C1D8-4EDD-870F-A498BAFA520F}" type="slidenum">
              <a:rPr lang="en-US" smtClean="0"/>
              <a:t>45</a:t>
            </a:fld>
            <a:endParaRPr lang="en-US"/>
          </a:p>
        </p:txBody>
      </p:sp>
      <p:sp>
        <p:nvSpPr>
          <p:cNvPr id="8" name="Footer Placeholder 3">
            <a:extLst>
              <a:ext uri="{FF2B5EF4-FFF2-40B4-BE49-F238E27FC236}">
                <a16:creationId xmlns:a16="http://schemas.microsoft.com/office/drawing/2014/main" id="{F1E540E9-01A8-4294-809E-05485A3F560D}"/>
              </a:ext>
            </a:extLst>
          </p:cNvPr>
          <p:cNvSpPr>
            <a:spLocks noGrp="1"/>
          </p:cNvSpPr>
          <p:nvPr>
            <p:ph type="ftr" sz="quarter" idx="11"/>
          </p:nvPr>
        </p:nvSpPr>
        <p:spPr>
          <a:xfrm>
            <a:off x="541591" y="9635872"/>
            <a:ext cx="5352992" cy="547688"/>
          </a:xfrm>
        </p:spPr>
        <p:txBody>
          <a:bodyPr vert="horz" lIns="137160" tIns="68580" rIns="137160" bIns="68580" rtlCol="0" anchor="ctr">
            <a:normAutofit fontScale="77500" lnSpcReduction="20000"/>
          </a:bodyPr>
          <a:lstStyle>
            <a:defPPr>
              <a:defRPr lang="en-US"/>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pPr defTabSz="685800">
              <a:spcAft>
                <a:spcPts val="900"/>
              </a:spcAft>
            </a:pPr>
            <a:r>
              <a:rPr lang="en-US" kern="1200" cap="all">
                <a:solidFill>
                  <a:schemeClr val="bg1">
                    <a:lumMod val="85000"/>
                    <a:alpha val="75000"/>
                  </a:schemeClr>
                </a:solidFill>
                <a:latin typeface="+mn-lt"/>
                <a:ea typeface="+mn-ea"/>
                <a:cs typeface="+mn-cs"/>
              </a:rPr>
              <a:t>Open evening 2021</a:t>
            </a:r>
          </a:p>
        </p:txBody>
      </p:sp>
      <p:pic>
        <p:nvPicPr>
          <p:cNvPr id="27" name="Picture 26">
            <a:extLst>
              <a:ext uri="{FF2B5EF4-FFF2-40B4-BE49-F238E27FC236}">
                <a16:creationId xmlns:a16="http://schemas.microsoft.com/office/drawing/2014/main" id="{0B85EB06-0C78-40FD-9881-F3C75DCFEC50}"/>
              </a:ext>
            </a:extLst>
          </p:cNvPr>
          <p:cNvPicPr>
            <a:picLocks noChangeAspect="1"/>
          </p:cNvPicPr>
          <p:nvPr/>
        </p:nvPicPr>
        <p:blipFill>
          <a:blip r:embed="rId3"/>
          <a:stretch>
            <a:fillRect/>
          </a:stretch>
        </p:blipFill>
        <p:spPr>
          <a:xfrm>
            <a:off x="907087" y="1003880"/>
            <a:ext cx="5120489" cy="1187252"/>
          </a:xfrm>
          <a:prstGeom prst="rect">
            <a:avLst/>
          </a:prstGeom>
        </p:spPr>
      </p:pic>
      <p:sp>
        <p:nvSpPr>
          <p:cNvPr id="52" name="TextBox 51">
            <a:extLst>
              <a:ext uri="{FF2B5EF4-FFF2-40B4-BE49-F238E27FC236}">
                <a16:creationId xmlns:a16="http://schemas.microsoft.com/office/drawing/2014/main" id="{40F3930F-2640-4C25-85AB-74D6F2CF3D9D}"/>
              </a:ext>
            </a:extLst>
          </p:cNvPr>
          <p:cNvSpPr txBox="1"/>
          <p:nvPr/>
        </p:nvSpPr>
        <p:spPr>
          <a:xfrm>
            <a:off x="6416445" y="1060319"/>
            <a:ext cx="11578947" cy="1708160"/>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5400">
                <a:solidFill>
                  <a:srgbClr val="C00000"/>
                </a:solidFill>
              </a:rPr>
              <a:t> </a:t>
            </a:r>
            <a:r>
              <a:rPr lang="en-US" sz="5400">
                <a:solidFill>
                  <a:srgbClr val="465359"/>
                </a:solidFill>
              </a:rPr>
              <a:t>The English Curriculum</a:t>
            </a:r>
            <a:br>
              <a:rPr lang="en-US" sz="4800">
                <a:solidFill>
                  <a:schemeClr val="tx1">
                    <a:lumMod val="75000"/>
                    <a:lumOff val="25000"/>
                  </a:schemeClr>
                </a:solidFill>
              </a:rPr>
            </a:br>
            <a:endParaRPr lang="en-GB" sz="4800">
              <a:solidFill>
                <a:schemeClr val="tx1">
                  <a:lumMod val="75000"/>
                  <a:lumOff val="25000"/>
                </a:schemeClr>
              </a:solidFill>
            </a:endParaRPr>
          </a:p>
        </p:txBody>
      </p:sp>
      <p:sp>
        <p:nvSpPr>
          <p:cNvPr id="26" name="Rectangle 25">
            <a:extLst>
              <a:ext uri="{FF2B5EF4-FFF2-40B4-BE49-F238E27FC236}">
                <a16:creationId xmlns:a16="http://schemas.microsoft.com/office/drawing/2014/main" id="{D09F30F7-9771-4FA2-879C-572EAF602DD5}"/>
              </a:ext>
            </a:extLst>
          </p:cNvPr>
          <p:cNvSpPr/>
          <p:nvPr/>
        </p:nvSpPr>
        <p:spPr>
          <a:xfrm>
            <a:off x="6519494" y="9056713"/>
            <a:ext cx="11372850" cy="71191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GB" sz="4050"/>
          </a:p>
        </p:txBody>
      </p:sp>
      <p:sp>
        <p:nvSpPr>
          <p:cNvPr id="11" name="Text Placeholder 32">
            <a:extLst>
              <a:ext uri="{FF2B5EF4-FFF2-40B4-BE49-F238E27FC236}">
                <a16:creationId xmlns:a16="http://schemas.microsoft.com/office/drawing/2014/main" id="{706EA2B7-D59A-41F6-B1D0-D88CB4306864}"/>
              </a:ext>
            </a:extLst>
          </p:cNvPr>
          <p:cNvSpPr txBox="1">
            <a:spLocks/>
          </p:cNvSpPr>
          <p:nvPr/>
        </p:nvSpPr>
        <p:spPr>
          <a:xfrm>
            <a:off x="6644861" y="9026354"/>
            <a:ext cx="10680255" cy="658937"/>
          </a:xfrm>
          <a:prstGeom prst="rect">
            <a:avLst/>
          </a:prstGeom>
          <a:noFill/>
        </p:spPr>
        <p:txBody>
          <a:bodyPr vert="horz" lIns="137160" tIns="0" rIns="137160" bIns="0"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l"/>
            <a:r>
              <a:rPr lang="en-US" sz="4050">
                <a:solidFill>
                  <a:schemeClr val="bg1"/>
                </a:solidFill>
              </a:rPr>
              <a:t>Ms Khaliq – Head of English</a:t>
            </a:r>
            <a:endParaRPr lang="en-GB" sz="4050">
              <a:solidFill>
                <a:schemeClr val="bg1"/>
              </a:solidFill>
            </a:endParaRPr>
          </a:p>
        </p:txBody>
      </p:sp>
      <p:sp>
        <p:nvSpPr>
          <p:cNvPr id="10" name="Rectangle 9">
            <a:extLst>
              <a:ext uri="{FF2B5EF4-FFF2-40B4-BE49-F238E27FC236}">
                <a16:creationId xmlns:a16="http://schemas.microsoft.com/office/drawing/2014/main" id="{D3152ACB-A8E3-4A20-AED2-8B41D649238F}"/>
              </a:ext>
            </a:extLst>
          </p:cNvPr>
          <p:cNvSpPr/>
          <p:nvPr/>
        </p:nvSpPr>
        <p:spPr>
          <a:xfrm>
            <a:off x="6644861" y="2465845"/>
            <a:ext cx="10042941" cy="6324808"/>
          </a:xfrm>
          <a:prstGeom prst="rect">
            <a:avLst/>
          </a:prstGeom>
        </p:spPr>
        <p:txBody>
          <a:bodyPr wrap="square" lIns="91440" tIns="45720" rIns="91440" bIns="4572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3600" b="1"/>
              <a:t>Learning at home:</a:t>
            </a:r>
          </a:p>
          <a:p>
            <a:endParaRPr lang="en-GB" sz="3600" b="1"/>
          </a:p>
          <a:p>
            <a:pPr marL="514350" indent="-514350">
              <a:buFont typeface="Arial" panose="020B0604020202020204" pitchFamily="34" charset="0"/>
              <a:buChar char="•"/>
            </a:pPr>
            <a:r>
              <a:rPr lang="en-GB" sz="3600"/>
              <a:t>20 minutes of reading every day</a:t>
            </a:r>
          </a:p>
          <a:p>
            <a:pPr marL="571500" indent="-571500">
              <a:buFont typeface="Arial" panose="020B0604020202020204" pitchFamily="34" charset="0"/>
              <a:buChar char="•"/>
            </a:pPr>
            <a:r>
              <a:rPr lang="en-GB" sz="3600">
                <a:ea typeface="+mn-lt"/>
                <a:cs typeface="+mn-lt"/>
              </a:rPr>
              <a:t>Home learning has been designed to consolidate, extend and enrich the learning that students have developed in class. Both teachers and students identify any gaps and misconceptions in the learning which can then be addressed in class.</a:t>
            </a:r>
            <a:endParaRPr lang="en-GB" sz="3600">
              <a:ea typeface="Calibri"/>
              <a:cs typeface="Calibri"/>
            </a:endParaRPr>
          </a:p>
          <a:p>
            <a:pPr marL="514350" indent="-514350">
              <a:buFont typeface="Arial" panose="020B0604020202020204" pitchFamily="34" charset="0"/>
              <a:buChar char="•"/>
            </a:pPr>
            <a:endParaRPr lang="en-GB" sz="3600">
              <a:ea typeface="Calibri"/>
              <a:cs typeface="Calibri"/>
            </a:endParaRPr>
          </a:p>
          <a:p>
            <a:endParaRPr lang="en-GB" sz="3600" b="1">
              <a:ea typeface="Calibri"/>
              <a:cs typeface="Calibri"/>
            </a:endParaRPr>
          </a:p>
          <a:p>
            <a:pPr algn="r"/>
            <a:endParaRPr lang="en-US" sz="4500">
              <a:ea typeface="Calibri"/>
              <a:cs typeface="Calibri"/>
            </a:endParaRPr>
          </a:p>
        </p:txBody>
      </p:sp>
      <p:pic>
        <p:nvPicPr>
          <p:cNvPr id="14" name="Picture 13">
            <a:extLst>
              <a:ext uri="{FF2B5EF4-FFF2-40B4-BE49-F238E27FC236}">
                <a16:creationId xmlns:a16="http://schemas.microsoft.com/office/drawing/2014/main" id="{61057CB8-C64F-4B1C-A57F-046572FD1D09}"/>
              </a:ext>
            </a:extLst>
          </p:cNvPr>
          <p:cNvPicPr>
            <a:picLocks noChangeAspect="1"/>
          </p:cNvPicPr>
          <p:nvPr/>
        </p:nvPicPr>
        <p:blipFill>
          <a:blip r:embed="rId4"/>
          <a:stretch>
            <a:fillRect/>
          </a:stretch>
        </p:blipFill>
        <p:spPr>
          <a:xfrm>
            <a:off x="640124" y="1006221"/>
            <a:ext cx="5557838" cy="8629650"/>
          </a:xfrm>
          <a:prstGeom prst="rect">
            <a:avLst/>
          </a:prstGeom>
        </p:spPr>
      </p:pic>
    </p:spTree>
    <p:extLst>
      <p:ext uri="{BB962C8B-B14F-4D97-AF65-F5344CB8AC3E}">
        <p14:creationId xmlns:p14="http://schemas.microsoft.com/office/powerpoint/2010/main" val="21908981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A73604A-7E08-4A9B-A7E1-F008615923E8}"/>
              </a:ext>
            </a:extLst>
          </p:cNvPr>
          <p:cNvSpPr>
            <a:spLocks noGrp="1"/>
          </p:cNvSpPr>
          <p:nvPr>
            <p:ph type="sldNum" sz="quarter" idx="12"/>
          </p:nvPr>
        </p:nvSpPr>
        <p:spPr/>
        <p:txBody>
          <a:bodyPr/>
          <a:lstStyle>
            <a:defPPr>
              <a:defRPr lang="en-US"/>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F603CDE5-C1D8-4EDD-870F-A498BAFA520F}" type="slidenum">
              <a:rPr lang="en-US" smtClean="0"/>
              <a:t>46</a:t>
            </a:fld>
            <a:endParaRPr lang="en-US"/>
          </a:p>
        </p:txBody>
      </p:sp>
      <p:sp>
        <p:nvSpPr>
          <p:cNvPr id="8" name="Footer Placeholder 3">
            <a:extLst>
              <a:ext uri="{FF2B5EF4-FFF2-40B4-BE49-F238E27FC236}">
                <a16:creationId xmlns:a16="http://schemas.microsoft.com/office/drawing/2014/main" id="{F1E540E9-01A8-4294-809E-05485A3F560D}"/>
              </a:ext>
            </a:extLst>
          </p:cNvPr>
          <p:cNvSpPr>
            <a:spLocks noGrp="1"/>
          </p:cNvSpPr>
          <p:nvPr>
            <p:ph type="ftr" sz="quarter" idx="11"/>
          </p:nvPr>
        </p:nvSpPr>
        <p:spPr>
          <a:xfrm>
            <a:off x="541591" y="9635872"/>
            <a:ext cx="5352992" cy="547688"/>
          </a:xfrm>
        </p:spPr>
        <p:txBody>
          <a:bodyPr vert="horz" lIns="137160" tIns="68580" rIns="137160" bIns="68580" rtlCol="0" anchor="ctr">
            <a:normAutofit fontScale="77500" lnSpcReduction="20000"/>
          </a:bodyPr>
          <a:lstStyle>
            <a:defPPr>
              <a:defRPr lang="en-US"/>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pPr defTabSz="685800">
              <a:spcAft>
                <a:spcPts val="900"/>
              </a:spcAft>
            </a:pPr>
            <a:r>
              <a:rPr lang="en-US" kern="1200" cap="all">
                <a:solidFill>
                  <a:schemeClr val="bg1">
                    <a:lumMod val="85000"/>
                    <a:alpha val="75000"/>
                  </a:schemeClr>
                </a:solidFill>
                <a:latin typeface="+mn-lt"/>
                <a:ea typeface="+mn-ea"/>
                <a:cs typeface="+mn-cs"/>
              </a:rPr>
              <a:t>Open evening 2021</a:t>
            </a:r>
          </a:p>
        </p:txBody>
      </p:sp>
      <p:pic>
        <p:nvPicPr>
          <p:cNvPr id="27" name="Picture 26">
            <a:extLst>
              <a:ext uri="{FF2B5EF4-FFF2-40B4-BE49-F238E27FC236}">
                <a16:creationId xmlns:a16="http://schemas.microsoft.com/office/drawing/2014/main" id="{0B85EB06-0C78-40FD-9881-F3C75DCFEC50}"/>
              </a:ext>
            </a:extLst>
          </p:cNvPr>
          <p:cNvPicPr>
            <a:picLocks noChangeAspect="1"/>
          </p:cNvPicPr>
          <p:nvPr/>
        </p:nvPicPr>
        <p:blipFill>
          <a:blip r:embed="rId3"/>
          <a:stretch>
            <a:fillRect/>
          </a:stretch>
        </p:blipFill>
        <p:spPr>
          <a:xfrm>
            <a:off x="907087" y="1003880"/>
            <a:ext cx="5120489" cy="1187252"/>
          </a:xfrm>
          <a:prstGeom prst="rect">
            <a:avLst/>
          </a:prstGeom>
        </p:spPr>
      </p:pic>
      <p:sp>
        <p:nvSpPr>
          <p:cNvPr id="52" name="TextBox 51">
            <a:extLst>
              <a:ext uri="{FF2B5EF4-FFF2-40B4-BE49-F238E27FC236}">
                <a16:creationId xmlns:a16="http://schemas.microsoft.com/office/drawing/2014/main" id="{40F3930F-2640-4C25-85AB-74D6F2CF3D9D}"/>
              </a:ext>
            </a:extLst>
          </p:cNvPr>
          <p:cNvSpPr txBox="1"/>
          <p:nvPr/>
        </p:nvSpPr>
        <p:spPr>
          <a:xfrm>
            <a:off x="6416445" y="1060319"/>
            <a:ext cx="11578947" cy="1708160"/>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5400">
                <a:solidFill>
                  <a:srgbClr val="C00000"/>
                </a:solidFill>
              </a:rPr>
              <a:t>  </a:t>
            </a:r>
            <a:r>
              <a:rPr lang="en-US" sz="5400">
                <a:solidFill>
                  <a:srgbClr val="465359"/>
                </a:solidFill>
              </a:rPr>
              <a:t>The English Curriculum</a:t>
            </a:r>
            <a:br>
              <a:rPr lang="en-US" sz="4800">
                <a:solidFill>
                  <a:schemeClr val="tx1">
                    <a:lumMod val="75000"/>
                    <a:lumOff val="25000"/>
                  </a:schemeClr>
                </a:solidFill>
              </a:rPr>
            </a:br>
            <a:endParaRPr lang="en-GB" sz="4800">
              <a:solidFill>
                <a:schemeClr val="tx1">
                  <a:lumMod val="75000"/>
                  <a:lumOff val="25000"/>
                </a:schemeClr>
              </a:solidFill>
            </a:endParaRPr>
          </a:p>
        </p:txBody>
      </p:sp>
      <p:sp>
        <p:nvSpPr>
          <p:cNvPr id="26" name="Rectangle 25">
            <a:extLst>
              <a:ext uri="{FF2B5EF4-FFF2-40B4-BE49-F238E27FC236}">
                <a16:creationId xmlns:a16="http://schemas.microsoft.com/office/drawing/2014/main" id="{D09F30F7-9771-4FA2-879C-572EAF602DD5}"/>
              </a:ext>
            </a:extLst>
          </p:cNvPr>
          <p:cNvSpPr/>
          <p:nvPr/>
        </p:nvSpPr>
        <p:spPr>
          <a:xfrm>
            <a:off x="6706997" y="9043216"/>
            <a:ext cx="11372850" cy="71191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GB" sz="4050"/>
          </a:p>
        </p:txBody>
      </p:sp>
      <p:sp>
        <p:nvSpPr>
          <p:cNvPr id="11" name="Text Placeholder 32">
            <a:extLst>
              <a:ext uri="{FF2B5EF4-FFF2-40B4-BE49-F238E27FC236}">
                <a16:creationId xmlns:a16="http://schemas.microsoft.com/office/drawing/2014/main" id="{706EA2B7-D59A-41F6-B1D0-D88CB4306864}"/>
              </a:ext>
            </a:extLst>
          </p:cNvPr>
          <p:cNvSpPr txBox="1">
            <a:spLocks/>
          </p:cNvSpPr>
          <p:nvPr/>
        </p:nvSpPr>
        <p:spPr>
          <a:xfrm>
            <a:off x="6865791" y="9055595"/>
            <a:ext cx="10680255" cy="658937"/>
          </a:xfrm>
          <a:prstGeom prst="rect">
            <a:avLst/>
          </a:prstGeom>
          <a:noFill/>
        </p:spPr>
        <p:txBody>
          <a:bodyPr vert="horz" lIns="137160" tIns="0" rIns="137160" bIns="0"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l"/>
            <a:r>
              <a:rPr lang="en-US" sz="4050">
                <a:solidFill>
                  <a:schemeClr val="bg1"/>
                </a:solidFill>
              </a:rPr>
              <a:t>Ms Khaliq – Head of English</a:t>
            </a:r>
            <a:endParaRPr lang="en-GB" sz="4050">
              <a:solidFill>
                <a:schemeClr val="bg1"/>
              </a:solidFill>
            </a:endParaRPr>
          </a:p>
        </p:txBody>
      </p:sp>
      <p:sp>
        <p:nvSpPr>
          <p:cNvPr id="10" name="Rectangle 9">
            <a:extLst>
              <a:ext uri="{FF2B5EF4-FFF2-40B4-BE49-F238E27FC236}">
                <a16:creationId xmlns:a16="http://schemas.microsoft.com/office/drawing/2014/main" id="{D3152ACB-A8E3-4A20-AED2-8B41D649238F}"/>
              </a:ext>
            </a:extLst>
          </p:cNvPr>
          <p:cNvSpPr/>
          <p:nvPr/>
        </p:nvSpPr>
        <p:spPr>
          <a:xfrm>
            <a:off x="6644861" y="2465845"/>
            <a:ext cx="10042941" cy="6370976"/>
          </a:xfrm>
          <a:prstGeom prst="rect">
            <a:avLst/>
          </a:prstGeom>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3600" b="1"/>
              <a:t>How parents can support:</a:t>
            </a:r>
          </a:p>
          <a:p>
            <a:endParaRPr lang="en-GB" sz="3600" b="1"/>
          </a:p>
          <a:p>
            <a:pPr marL="514350" indent="-514350">
              <a:buFont typeface="Arial" panose="020B0604020202020204" pitchFamily="34" charset="0"/>
              <a:buChar char="•"/>
            </a:pPr>
            <a:r>
              <a:rPr lang="en-GB" sz="3600"/>
              <a:t>Support and encourage children to be reading at least 20 minutes a day</a:t>
            </a:r>
          </a:p>
          <a:p>
            <a:pPr marL="514350" indent="-514350">
              <a:buFont typeface="Arial" panose="020B0604020202020204" pitchFamily="34" charset="0"/>
              <a:buChar char="•"/>
            </a:pPr>
            <a:r>
              <a:rPr lang="en-GB" sz="3600"/>
              <a:t>Make sure that they bring their reading book to school every day</a:t>
            </a:r>
          </a:p>
          <a:p>
            <a:pPr marL="514350" indent="-514350">
              <a:buFont typeface="Arial" panose="020B0604020202020204" pitchFamily="34" charset="0"/>
              <a:buChar char="•"/>
            </a:pPr>
            <a:r>
              <a:rPr lang="en-GB" sz="3600"/>
              <a:t>Check that children are learning and testing themselves on their spellings</a:t>
            </a:r>
          </a:p>
          <a:p>
            <a:pPr marL="514350" indent="-514350">
              <a:buFont typeface="Arial" panose="020B0604020202020204" pitchFamily="34" charset="0"/>
              <a:buChar char="•"/>
            </a:pPr>
            <a:r>
              <a:rPr lang="en-GB" sz="3600"/>
              <a:t>Contact class teacher if you have any concerns</a:t>
            </a:r>
          </a:p>
          <a:p>
            <a:endParaRPr lang="en-GB" sz="3600" b="1"/>
          </a:p>
          <a:p>
            <a:pPr algn="r"/>
            <a:endParaRPr lang="en-US" sz="4500"/>
          </a:p>
        </p:txBody>
      </p:sp>
      <p:pic>
        <p:nvPicPr>
          <p:cNvPr id="12" name="Picture 11">
            <a:extLst>
              <a:ext uri="{FF2B5EF4-FFF2-40B4-BE49-F238E27FC236}">
                <a16:creationId xmlns:a16="http://schemas.microsoft.com/office/drawing/2014/main" id="{C1C7CA6D-6648-4305-A744-87C456CCC237}"/>
              </a:ext>
            </a:extLst>
          </p:cNvPr>
          <p:cNvPicPr>
            <a:picLocks noChangeAspect="1"/>
          </p:cNvPicPr>
          <p:nvPr/>
        </p:nvPicPr>
        <p:blipFill rotWithShape="1">
          <a:blip r:embed="rId4"/>
          <a:srcRect l="24900" r="15282"/>
          <a:stretch/>
        </p:blipFill>
        <p:spPr>
          <a:xfrm>
            <a:off x="604067" y="463296"/>
            <a:ext cx="5623560" cy="9172575"/>
          </a:xfrm>
          <a:prstGeom prst="rect">
            <a:avLst/>
          </a:prstGeom>
        </p:spPr>
      </p:pic>
    </p:spTree>
    <p:extLst>
      <p:ext uri="{BB962C8B-B14F-4D97-AF65-F5344CB8AC3E}">
        <p14:creationId xmlns:p14="http://schemas.microsoft.com/office/powerpoint/2010/main" val="24510218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D2B2F"/>
        </a:solidFill>
        <a:effectLst/>
      </p:bgPr>
    </p:bg>
    <p:spTree>
      <p:nvGrpSpPr>
        <p:cNvPr id="1" name="">
          <a:extLst>
            <a:ext uri="{FF2B5EF4-FFF2-40B4-BE49-F238E27FC236}">
              <a16:creationId xmlns:a16="http://schemas.microsoft.com/office/drawing/2014/main" id="{3DB9AFE0-20FD-DAE1-B386-DC376C0F1F6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BB4E209-7F77-6CFA-939D-F57ED0E9991F}"/>
              </a:ext>
            </a:extLst>
          </p:cNvPr>
          <p:cNvGrpSpPr/>
          <p:nvPr/>
        </p:nvGrpSpPr>
        <p:grpSpPr>
          <a:xfrm>
            <a:off x="11574159" y="0"/>
            <a:ext cx="6713841" cy="10443773"/>
            <a:chOff x="0" y="0"/>
            <a:chExt cx="1768255" cy="2750623"/>
          </a:xfrm>
        </p:grpSpPr>
        <p:sp>
          <p:nvSpPr>
            <p:cNvPr id="3" name="Freeform 3">
              <a:extLst>
                <a:ext uri="{FF2B5EF4-FFF2-40B4-BE49-F238E27FC236}">
                  <a16:creationId xmlns:a16="http://schemas.microsoft.com/office/drawing/2014/main" id="{0E006895-57D0-7DF6-6AFB-D161C400A3C6}"/>
                </a:ext>
              </a:extLst>
            </p:cNvPr>
            <p:cNvSpPr/>
            <p:nvPr/>
          </p:nvSpPr>
          <p:spPr>
            <a:xfrm>
              <a:off x="0" y="0"/>
              <a:ext cx="1768254" cy="2750623"/>
            </a:xfrm>
            <a:custGeom>
              <a:avLst/>
              <a:gdLst/>
              <a:ahLst/>
              <a:cxnLst/>
              <a:rect l="l" t="t" r="r" b="b"/>
              <a:pathLst>
                <a:path w="1768254" h="2750623">
                  <a:moveTo>
                    <a:pt x="0" y="0"/>
                  </a:moveTo>
                  <a:lnTo>
                    <a:pt x="1768254" y="0"/>
                  </a:lnTo>
                  <a:lnTo>
                    <a:pt x="1768254" y="2750623"/>
                  </a:lnTo>
                  <a:lnTo>
                    <a:pt x="0" y="2750623"/>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19F6438B-20F9-5782-A7BA-92BDEA5E9DD9}"/>
                </a:ext>
              </a:extLst>
            </p:cNvPr>
            <p:cNvSpPr txBox="1"/>
            <p:nvPr/>
          </p:nvSpPr>
          <p:spPr>
            <a:xfrm>
              <a:off x="0" y="-66675"/>
              <a:ext cx="1768255" cy="2817298"/>
            </a:xfrm>
            <a:prstGeom prst="rect">
              <a:avLst/>
            </a:prstGeom>
          </p:spPr>
          <p:txBody>
            <a:bodyPr lIns="50800" tIns="50800" rIns="50800" bIns="50800" rtlCol="0" anchor="ctr"/>
            <a:lstStyle/>
            <a:p>
              <a:pPr algn="ctr">
                <a:lnSpc>
                  <a:spcPts val="3062"/>
                </a:lnSpc>
              </a:pPr>
              <a:endParaRPr/>
            </a:p>
          </p:txBody>
        </p:sp>
      </p:grpSp>
      <p:sp>
        <p:nvSpPr>
          <p:cNvPr id="5" name="TextBox 5">
            <a:extLst>
              <a:ext uri="{FF2B5EF4-FFF2-40B4-BE49-F238E27FC236}">
                <a16:creationId xmlns:a16="http://schemas.microsoft.com/office/drawing/2014/main" id="{DECED0C0-259C-A7E7-B39F-734FB0231FB1}"/>
              </a:ext>
            </a:extLst>
          </p:cNvPr>
          <p:cNvSpPr txBox="1"/>
          <p:nvPr/>
        </p:nvSpPr>
        <p:spPr>
          <a:xfrm>
            <a:off x="-96653" y="4191214"/>
            <a:ext cx="11767465" cy="1808187"/>
          </a:xfrm>
          <a:prstGeom prst="rect">
            <a:avLst/>
          </a:prstGeom>
        </p:spPr>
        <p:txBody>
          <a:bodyPr wrap="square" lIns="0" tIns="0" rIns="0" bIns="0" rtlCol="0" anchor="t">
            <a:spAutoFit/>
          </a:bodyPr>
          <a:lstStyle/>
          <a:p>
            <a:pPr algn="ctr">
              <a:lnSpc>
                <a:spcPts val="12014"/>
              </a:lnSpc>
            </a:pPr>
            <a:r>
              <a:rPr lang="en-US" sz="17000" b="1">
                <a:solidFill>
                  <a:srgbClr val="FFFFFF"/>
                </a:solidFill>
                <a:latin typeface="Bebas Neue Bold"/>
                <a:ea typeface="Bebas Neue Bold"/>
                <a:cs typeface="Bebas Neue Bold"/>
              </a:rPr>
              <a:t>Miss Holt</a:t>
            </a:r>
            <a:endParaRPr lang="en-US" sz="17000" b="1">
              <a:solidFill>
                <a:srgbClr val="FFFFFF"/>
              </a:solidFill>
              <a:latin typeface="Bebas Neue Bold"/>
              <a:ea typeface="Bebas Neue Bold"/>
              <a:cs typeface="Bebas Neue Bold"/>
              <a:sym typeface="Bebas Neue Bold"/>
            </a:endParaRPr>
          </a:p>
        </p:txBody>
      </p:sp>
      <p:sp>
        <p:nvSpPr>
          <p:cNvPr id="7" name="Freeform 7">
            <a:extLst>
              <a:ext uri="{FF2B5EF4-FFF2-40B4-BE49-F238E27FC236}">
                <a16:creationId xmlns:a16="http://schemas.microsoft.com/office/drawing/2014/main" id="{AD2FB979-41D5-BBFB-C37B-6F514D4840C1}"/>
              </a:ext>
            </a:extLst>
          </p:cNvPr>
          <p:cNvSpPr/>
          <p:nvPr/>
        </p:nvSpPr>
        <p:spPr>
          <a:xfrm>
            <a:off x="16472943" y="341140"/>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2"/>
            <a:stretch>
              <a:fillRect r="-434592"/>
            </a:stretch>
          </a:blipFill>
        </p:spPr>
        <p:txBody>
          <a:bodyPr/>
          <a:lstStyle/>
          <a:p>
            <a:endParaRPr lang="en-GB"/>
          </a:p>
        </p:txBody>
      </p:sp>
      <p:sp>
        <p:nvSpPr>
          <p:cNvPr id="12" name="TextBox 12">
            <a:extLst>
              <a:ext uri="{FF2B5EF4-FFF2-40B4-BE49-F238E27FC236}">
                <a16:creationId xmlns:a16="http://schemas.microsoft.com/office/drawing/2014/main" id="{EA24540D-DE8D-990D-DECA-ED6F13FE60BC}"/>
              </a:ext>
            </a:extLst>
          </p:cNvPr>
          <p:cNvSpPr txBox="1"/>
          <p:nvPr/>
        </p:nvSpPr>
        <p:spPr>
          <a:xfrm>
            <a:off x="811891" y="6285389"/>
            <a:ext cx="9950378" cy="1650260"/>
          </a:xfrm>
          <a:prstGeom prst="rect">
            <a:avLst/>
          </a:prstGeom>
        </p:spPr>
        <p:txBody>
          <a:bodyPr wrap="square" lIns="0" tIns="0" rIns="0" bIns="0" rtlCol="0" anchor="t">
            <a:spAutoFit/>
          </a:bodyPr>
          <a:lstStyle/>
          <a:p>
            <a:pPr algn="ctr">
              <a:lnSpc>
                <a:spcPts val="4059"/>
              </a:lnSpc>
            </a:pPr>
            <a:r>
              <a:rPr lang="en-US" sz="7000">
                <a:solidFill>
                  <a:srgbClr val="FFFFFF"/>
                </a:solidFill>
                <a:latin typeface="Helvetica"/>
                <a:ea typeface="Helvetica"/>
                <a:cs typeface="Helvetica"/>
                <a:sym typeface="Helvetica"/>
              </a:rPr>
              <a:t>Curriculum Leader</a:t>
            </a:r>
            <a:endParaRPr lang="en-US" sz="7000">
              <a:solidFill>
                <a:srgbClr val="FFFFFF"/>
              </a:solidFill>
              <a:latin typeface="Helvetica"/>
              <a:ea typeface="Helvetica"/>
              <a:cs typeface="Helvetica"/>
            </a:endParaRPr>
          </a:p>
          <a:p>
            <a:pPr algn="ctr">
              <a:lnSpc>
                <a:spcPts val="4059"/>
              </a:lnSpc>
            </a:pPr>
            <a:endParaRPr lang="en-US" sz="7000">
              <a:solidFill>
                <a:srgbClr val="FFFFFF"/>
              </a:solidFill>
              <a:latin typeface="Helvetica"/>
              <a:ea typeface="Helvetica"/>
              <a:cs typeface="Helvetica"/>
              <a:sym typeface="Helvetica"/>
            </a:endParaRPr>
          </a:p>
          <a:p>
            <a:pPr algn="ctr">
              <a:lnSpc>
                <a:spcPts val="4059"/>
              </a:lnSpc>
            </a:pPr>
            <a:r>
              <a:rPr lang="en-US" sz="7000">
                <a:solidFill>
                  <a:srgbClr val="FFFFFF"/>
                </a:solidFill>
                <a:latin typeface="Helvetica"/>
                <a:ea typeface="Helvetica"/>
                <a:cs typeface="Helvetica"/>
                <a:sym typeface="Helvetica"/>
              </a:rPr>
              <a:t>Mathematics</a:t>
            </a:r>
            <a:endParaRPr lang="en-US" sz="7000">
              <a:solidFill>
                <a:srgbClr val="FFFFFF"/>
              </a:solidFill>
              <a:latin typeface="Helvetica"/>
              <a:ea typeface="Helvetica"/>
              <a:cs typeface="Helvetica"/>
            </a:endParaRPr>
          </a:p>
        </p:txBody>
      </p:sp>
      <p:sp>
        <p:nvSpPr>
          <p:cNvPr id="13" name="AutoShape 13">
            <a:extLst>
              <a:ext uri="{FF2B5EF4-FFF2-40B4-BE49-F238E27FC236}">
                <a16:creationId xmlns:a16="http://schemas.microsoft.com/office/drawing/2014/main" id="{056ED2F8-835C-E186-1D03-5B847027DF74}"/>
              </a:ext>
            </a:extLst>
          </p:cNvPr>
          <p:cNvSpPr/>
          <p:nvPr/>
        </p:nvSpPr>
        <p:spPr>
          <a:xfrm>
            <a:off x="0" y="9728445"/>
            <a:ext cx="18395101" cy="0"/>
          </a:xfrm>
          <a:prstGeom prst="line">
            <a:avLst/>
          </a:prstGeom>
          <a:ln w="38100" cap="flat">
            <a:solidFill>
              <a:srgbClr val="35567A"/>
            </a:solidFill>
            <a:prstDash val="solid"/>
            <a:headEnd type="none" w="sm" len="sm"/>
            <a:tailEnd type="none" w="sm" len="sm"/>
          </a:ln>
        </p:spPr>
        <p:txBody>
          <a:bodyPr/>
          <a:lstStyle/>
          <a:p>
            <a:endParaRPr lang="en-GB"/>
          </a:p>
        </p:txBody>
      </p:sp>
      <p:sp>
        <p:nvSpPr>
          <p:cNvPr id="14" name="Freeform 5">
            <a:extLst>
              <a:ext uri="{FF2B5EF4-FFF2-40B4-BE49-F238E27FC236}">
                <a16:creationId xmlns:a16="http://schemas.microsoft.com/office/drawing/2014/main" id="{CD7A8157-9DBE-4B91-DB2A-A5293160B4B8}"/>
              </a:ext>
            </a:extLst>
          </p:cNvPr>
          <p:cNvSpPr/>
          <p:nvPr/>
        </p:nvSpPr>
        <p:spPr>
          <a:xfrm>
            <a:off x="358300" y="558554"/>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3"/>
            <a:stretch>
              <a:fillRect r="-434592"/>
            </a:stretch>
          </a:blipFill>
        </p:spPr>
        <p:txBody>
          <a:bodyPr/>
          <a:lstStyle/>
          <a:p>
            <a:endParaRPr lang="en-GB"/>
          </a:p>
        </p:txBody>
      </p:sp>
      <p:pic>
        <p:nvPicPr>
          <p:cNvPr id="8" name="Picture 7">
            <a:extLst>
              <a:ext uri="{FF2B5EF4-FFF2-40B4-BE49-F238E27FC236}">
                <a16:creationId xmlns:a16="http://schemas.microsoft.com/office/drawing/2014/main" id="{544B517F-023E-F277-2F09-DBAC2B452100}"/>
              </a:ext>
            </a:extLst>
          </p:cNvPr>
          <p:cNvPicPr>
            <a:picLocks noChangeAspect="1"/>
          </p:cNvPicPr>
          <p:nvPr/>
        </p:nvPicPr>
        <p:blipFill>
          <a:blip r:embed="rId4"/>
          <a:stretch>
            <a:fillRect/>
          </a:stretch>
        </p:blipFill>
        <p:spPr>
          <a:xfrm>
            <a:off x="12810882" y="2996684"/>
            <a:ext cx="6524039" cy="5330452"/>
          </a:xfrm>
          <a:prstGeom prst="rect">
            <a:avLst/>
          </a:prstGeom>
        </p:spPr>
      </p:pic>
    </p:spTree>
    <p:extLst>
      <p:ext uri="{BB962C8B-B14F-4D97-AF65-F5344CB8AC3E}">
        <p14:creationId xmlns:p14="http://schemas.microsoft.com/office/powerpoint/2010/main" val="39125461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0B85EB06-0C78-40FD-9881-F3C75DCFEC50}"/>
              </a:ext>
            </a:extLst>
          </p:cNvPr>
          <p:cNvPicPr>
            <a:picLocks noChangeAspect="1"/>
          </p:cNvPicPr>
          <p:nvPr/>
        </p:nvPicPr>
        <p:blipFill>
          <a:blip r:embed="rId3"/>
          <a:stretch>
            <a:fillRect/>
          </a:stretch>
        </p:blipFill>
        <p:spPr>
          <a:xfrm>
            <a:off x="896927" y="450261"/>
            <a:ext cx="5120489" cy="1187252"/>
          </a:xfrm>
          <a:prstGeom prst="rect">
            <a:avLst/>
          </a:prstGeom>
        </p:spPr>
      </p:pic>
      <p:grpSp>
        <p:nvGrpSpPr>
          <p:cNvPr id="2" name="Group 2">
            <a:extLst>
              <a:ext uri="{FF2B5EF4-FFF2-40B4-BE49-F238E27FC236}">
                <a16:creationId xmlns:a16="http://schemas.microsoft.com/office/drawing/2014/main" id="{841CE8B1-867F-2752-2C67-7A3F24031975}"/>
              </a:ext>
            </a:extLst>
          </p:cNvPr>
          <p:cNvGrpSpPr/>
          <p:nvPr/>
        </p:nvGrpSpPr>
        <p:grpSpPr>
          <a:xfrm>
            <a:off x="0" y="9258300"/>
            <a:ext cx="18482711" cy="1028700"/>
            <a:chOff x="0" y="0"/>
            <a:chExt cx="4867875" cy="270933"/>
          </a:xfrm>
        </p:grpSpPr>
        <p:sp>
          <p:nvSpPr>
            <p:cNvPr id="3" name="Freeform 3">
              <a:extLst>
                <a:ext uri="{FF2B5EF4-FFF2-40B4-BE49-F238E27FC236}">
                  <a16:creationId xmlns:a16="http://schemas.microsoft.com/office/drawing/2014/main" id="{A566770B-5FD9-C1B9-5785-1F2104305554}"/>
                </a:ext>
              </a:extLst>
            </p:cNvPr>
            <p:cNvSpPr/>
            <p:nvPr/>
          </p:nvSpPr>
          <p:spPr>
            <a:xfrm>
              <a:off x="0" y="0"/>
              <a:ext cx="4867875" cy="270933"/>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endParaRPr lang="en-GB"/>
            </a:p>
          </p:txBody>
        </p:sp>
        <p:sp>
          <p:nvSpPr>
            <p:cNvPr id="4" name="TextBox 4">
              <a:extLst>
                <a:ext uri="{FF2B5EF4-FFF2-40B4-BE49-F238E27FC236}">
                  <a16:creationId xmlns:a16="http://schemas.microsoft.com/office/drawing/2014/main" id="{AE6AC1C6-9C23-95F5-977B-3F9AF6F8CDBA}"/>
                </a:ext>
              </a:extLst>
            </p:cNvPr>
            <p:cNvSpPr txBox="1"/>
            <p:nvPr/>
          </p:nvSpPr>
          <p:spPr>
            <a:xfrm>
              <a:off x="0" y="-57150"/>
              <a:ext cx="4867875" cy="328083"/>
            </a:xfrm>
            <a:prstGeom prst="rect">
              <a:avLst/>
            </a:prstGeom>
          </p:spPr>
          <p:txBody>
            <a:bodyPr lIns="50800" tIns="50800" rIns="50800" bIns="50800" rtlCol="0" anchor="ctr"/>
            <a:lstStyle/>
            <a:p>
              <a:pPr algn="ctr">
                <a:lnSpc>
                  <a:spcPts val="2659"/>
                </a:lnSpc>
              </a:pPr>
              <a:endParaRPr/>
            </a:p>
          </p:txBody>
        </p:sp>
      </p:grpSp>
      <p:pic>
        <p:nvPicPr>
          <p:cNvPr id="6" name="Picture 5" descr="A group of young people in school uniforms&#10;&#10;AI-generated content may be incorrect.">
            <a:extLst>
              <a:ext uri="{FF2B5EF4-FFF2-40B4-BE49-F238E27FC236}">
                <a16:creationId xmlns:a16="http://schemas.microsoft.com/office/drawing/2014/main" id="{5EDA0433-6FBE-93E1-993B-8537648E20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728" y="1245704"/>
            <a:ext cx="4756868" cy="7209183"/>
          </a:xfrm>
          <a:prstGeom prst="rect">
            <a:avLst/>
          </a:prstGeom>
        </p:spPr>
      </p:pic>
      <p:pic>
        <p:nvPicPr>
          <p:cNvPr id="5" name="Picture 4" descr="A blue and white grid with white text&#10;&#10;AI-generated content may be incorrect.">
            <a:extLst>
              <a:ext uri="{FF2B5EF4-FFF2-40B4-BE49-F238E27FC236}">
                <a16:creationId xmlns:a16="http://schemas.microsoft.com/office/drawing/2014/main" id="{8CFA9F7D-77FA-BCBF-1914-FEA56D1E35A8}"/>
              </a:ext>
            </a:extLst>
          </p:cNvPr>
          <p:cNvPicPr>
            <a:picLocks noChangeAspect="1"/>
          </p:cNvPicPr>
          <p:nvPr/>
        </p:nvPicPr>
        <p:blipFill>
          <a:blip r:embed="rId5"/>
          <a:stretch>
            <a:fillRect/>
          </a:stretch>
        </p:blipFill>
        <p:spPr>
          <a:xfrm>
            <a:off x="5683190" y="607173"/>
            <a:ext cx="12744450" cy="8296275"/>
          </a:xfrm>
          <a:prstGeom prst="rect">
            <a:avLst/>
          </a:prstGeom>
        </p:spPr>
      </p:pic>
    </p:spTree>
    <p:extLst>
      <p:ext uri="{BB962C8B-B14F-4D97-AF65-F5344CB8AC3E}">
        <p14:creationId xmlns:p14="http://schemas.microsoft.com/office/powerpoint/2010/main" val="20205751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A73604A-7E08-4A9B-A7E1-F008615923E8}"/>
              </a:ext>
            </a:extLst>
          </p:cNvPr>
          <p:cNvSpPr>
            <a:spLocks noGrp="1"/>
          </p:cNvSpPr>
          <p:nvPr>
            <p:ph type="sldNum" sz="quarter" idx="12"/>
          </p:nvPr>
        </p:nvSpPr>
        <p:spPr/>
        <p:txBody>
          <a:bodyPr/>
          <a:lstStyle/>
          <a:p>
            <a:fld id="{F603CDE5-C1D8-4EDD-870F-A498BAFA520F}" type="slidenum">
              <a:rPr lang="en-US" smtClean="0"/>
              <a:t>49</a:t>
            </a:fld>
            <a:endParaRPr lang="en-US"/>
          </a:p>
        </p:txBody>
      </p:sp>
      <p:pic>
        <p:nvPicPr>
          <p:cNvPr id="27" name="Picture 26">
            <a:extLst>
              <a:ext uri="{FF2B5EF4-FFF2-40B4-BE49-F238E27FC236}">
                <a16:creationId xmlns:a16="http://schemas.microsoft.com/office/drawing/2014/main" id="{0B85EB06-0C78-40FD-9881-F3C75DCFEC50}"/>
              </a:ext>
            </a:extLst>
          </p:cNvPr>
          <p:cNvPicPr>
            <a:picLocks noChangeAspect="1"/>
          </p:cNvPicPr>
          <p:nvPr/>
        </p:nvPicPr>
        <p:blipFill>
          <a:blip r:embed="rId3"/>
          <a:stretch>
            <a:fillRect/>
          </a:stretch>
        </p:blipFill>
        <p:spPr>
          <a:xfrm>
            <a:off x="1323647" y="340817"/>
            <a:ext cx="5120489" cy="1187252"/>
          </a:xfrm>
          <a:prstGeom prst="rect">
            <a:avLst/>
          </a:prstGeom>
        </p:spPr>
      </p:pic>
      <p:grpSp>
        <p:nvGrpSpPr>
          <p:cNvPr id="2" name="Group 2">
            <a:extLst>
              <a:ext uri="{FF2B5EF4-FFF2-40B4-BE49-F238E27FC236}">
                <a16:creationId xmlns:a16="http://schemas.microsoft.com/office/drawing/2014/main" id="{4F26F627-EB5A-1AA2-AF52-7B3176CEBB65}"/>
              </a:ext>
            </a:extLst>
          </p:cNvPr>
          <p:cNvGrpSpPr/>
          <p:nvPr/>
        </p:nvGrpSpPr>
        <p:grpSpPr>
          <a:xfrm>
            <a:off x="0" y="9258300"/>
            <a:ext cx="18482711" cy="1028700"/>
            <a:chOff x="0" y="0"/>
            <a:chExt cx="4867875" cy="270933"/>
          </a:xfrm>
        </p:grpSpPr>
        <p:sp>
          <p:nvSpPr>
            <p:cNvPr id="4" name="Freeform 3">
              <a:extLst>
                <a:ext uri="{FF2B5EF4-FFF2-40B4-BE49-F238E27FC236}">
                  <a16:creationId xmlns:a16="http://schemas.microsoft.com/office/drawing/2014/main" id="{86AEDBCC-EFA1-3E9A-8801-C11EA6A5E9E7}"/>
                </a:ext>
              </a:extLst>
            </p:cNvPr>
            <p:cNvSpPr/>
            <p:nvPr/>
          </p:nvSpPr>
          <p:spPr>
            <a:xfrm>
              <a:off x="0" y="0"/>
              <a:ext cx="4867875" cy="270933"/>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endParaRPr lang="en-GB"/>
            </a:p>
          </p:txBody>
        </p:sp>
        <p:sp>
          <p:nvSpPr>
            <p:cNvPr id="5" name="TextBox 4">
              <a:extLst>
                <a:ext uri="{FF2B5EF4-FFF2-40B4-BE49-F238E27FC236}">
                  <a16:creationId xmlns:a16="http://schemas.microsoft.com/office/drawing/2014/main" id="{019E278C-F86C-96FF-6DF1-77C954FC88AA}"/>
                </a:ext>
              </a:extLst>
            </p:cNvPr>
            <p:cNvSpPr txBox="1"/>
            <p:nvPr/>
          </p:nvSpPr>
          <p:spPr>
            <a:xfrm>
              <a:off x="0" y="-57150"/>
              <a:ext cx="4867875" cy="328083"/>
            </a:xfrm>
            <a:prstGeom prst="rect">
              <a:avLst/>
            </a:prstGeom>
          </p:spPr>
          <p:txBody>
            <a:bodyPr lIns="50800" tIns="50800" rIns="50800" bIns="50800" rtlCol="0" anchor="ctr"/>
            <a:lstStyle/>
            <a:p>
              <a:pPr algn="ctr">
                <a:lnSpc>
                  <a:spcPts val="2659"/>
                </a:lnSpc>
              </a:pPr>
              <a:endParaRPr/>
            </a:p>
          </p:txBody>
        </p:sp>
      </p:grpSp>
      <p:pic>
        <p:nvPicPr>
          <p:cNvPr id="8" name="Picture 7" descr="A person and a child working on computers&#10;&#10;AI-generated content may be incorrect.">
            <a:extLst>
              <a:ext uri="{FF2B5EF4-FFF2-40B4-BE49-F238E27FC236}">
                <a16:creationId xmlns:a16="http://schemas.microsoft.com/office/drawing/2014/main" id="{D7D81E0C-1794-3B95-9AF8-2B3E3CE11C8B}"/>
              </a:ext>
            </a:extLst>
          </p:cNvPr>
          <p:cNvPicPr>
            <a:picLocks noChangeAspect="1"/>
          </p:cNvPicPr>
          <p:nvPr/>
        </p:nvPicPr>
        <p:blipFill>
          <a:blip r:embed="rId4" cstate="print">
            <a:extLst>
              <a:ext uri="{28A0092B-C50C-407E-A947-70E740481C1C}">
                <a14:useLocalDpi xmlns:a14="http://schemas.microsoft.com/office/drawing/2010/main" val="0"/>
              </a:ext>
            </a:extLst>
          </a:blip>
          <a:srcRect l="6032" r="33360"/>
          <a:stretch>
            <a:fillRect/>
          </a:stretch>
        </p:blipFill>
        <p:spPr>
          <a:xfrm>
            <a:off x="177318" y="2061661"/>
            <a:ext cx="5408814" cy="6545011"/>
          </a:xfrm>
          <a:prstGeom prst="rect">
            <a:avLst/>
          </a:prstGeom>
        </p:spPr>
      </p:pic>
      <p:pic>
        <p:nvPicPr>
          <p:cNvPr id="7" name="Picture 6" descr="A screenshot of a math curriculum&#10;&#10;AI-generated content may be incorrect.">
            <a:extLst>
              <a:ext uri="{FF2B5EF4-FFF2-40B4-BE49-F238E27FC236}">
                <a16:creationId xmlns:a16="http://schemas.microsoft.com/office/drawing/2014/main" id="{AE24C155-685F-EB05-6001-45A6057904B9}"/>
              </a:ext>
            </a:extLst>
          </p:cNvPr>
          <p:cNvPicPr>
            <a:picLocks noChangeAspect="1"/>
          </p:cNvPicPr>
          <p:nvPr/>
        </p:nvPicPr>
        <p:blipFill>
          <a:blip r:embed="rId5"/>
          <a:stretch>
            <a:fillRect/>
          </a:stretch>
        </p:blipFill>
        <p:spPr>
          <a:xfrm>
            <a:off x="5903074" y="688945"/>
            <a:ext cx="12563475" cy="8391525"/>
          </a:xfrm>
          <a:prstGeom prst="rect">
            <a:avLst/>
          </a:prstGeom>
        </p:spPr>
      </p:pic>
    </p:spTree>
    <p:extLst>
      <p:ext uri="{BB962C8B-B14F-4D97-AF65-F5344CB8AC3E}">
        <p14:creationId xmlns:p14="http://schemas.microsoft.com/office/powerpoint/2010/main" val="197924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482711" cy="1028700"/>
            <a:chOff x="0" y="0"/>
            <a:chExt cx="4867875" cy="270933"/>
          </a:xfrm>
        </p:grpSpPr>
        <p:sp>
          <p:nvSpPr>
            <p:cNvPr id="3" name="Freeform 3"/>
            <p:cNvSpPr/>
            <p:nvPr/>
          </p:nvSpPr>
          <p:spPr>
            <a:xfrm>
              <a:off x="0" y="0"/>
              <a:ext cx="4867875" cy="270933"/>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endParaRPr lang="en-GB"/>
            </a:p>
          </p:txBody>
        </p:sp>
        <p:sp>
          <p:nvSpPr>
            <p:cNvPr id="4" name="TextBox 4"/>
            <p:cNvSpPr txBox="1"/>
            <p:nvPr/>
          </p:nvSpPr>
          <p:spPr>
            <a:xfrm>
              <a:off x="0" y="-57150"/>
              <a:ext cx="4867875" cy="32808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942856" y="500166"/>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2"/>
            <a:stretch>
              <a:fillRect r="-434592"/>
            </a:stretch>
          </a:blipFill>
        </p:spPr>
        <p:txBody>
          <a:bodyPr/>
          <a:lstStyle/>
          <a:p>
            <a:endParaRPr lang="en-GB"/>
          </a:p>
        </p:txBody>
      </p:sp>
      <p:sp>
        <p:nvSpPr>
          <p:cNvPr id="20" name="TextBox 6">
            <a:extLst>
              <a:ext uri="{FF2B5EF4-FFF2-40B4-BE49-F238E27FC236}">
                <a16:creationId xmlns:a16="http://schemas.microsoft.com/office/drawing/2014/main" id="{3C695DF7-2C36-E17A-06D1-502557F0144E}"/>
              </a:ext>
            </a:extLst>
          </p:cNvPr>
          <p:cNvSpPr txBox="1"/>
          <p:nvPr/>
        </p:nvSpPr>
        <p:spPr>
          <a:xfrm>
            <a:off x="3404521" y="-193226"/>
            <a:ext cx="11212627" cy="1484317"/>
          </a:xfrm>
          <a:prstGeom prst="rect">
            <a:avLst/>
          </a:prstGeom>
        </p:spPr>
        <p:txBody>
          <a:bodyPr wrap="square" lIns="0" tIns="0" rIns="0" bIns="0" rtlCol="0" anchor="t">
            <a:spAutoFit/>
          </a:bodyPr>
          <a:lstStyle/>
          <a:p>
            <a:pPr algn="ctr">
              <a:lnSpc>
                <a:spcPts val="12014"/>
              </a:lnSpc>
            </a:pPr>
            <a:r>
              <a:rPr lang="en-US" sz="8581" b="1">
                <a:solidFill>
                  <a:srgbClr val="CD2B2F"/>
                </a:solidFill>
                <a:latin typeface="Bebas Neue Bold"/>
                <a:ea typeface="Bebas Neue Bold"/>
                <a:cs typeface="Bebas Neue Bold"/>
                <a:sym typeface="Bebas Neue Bold"/>
              </a:rPr>
              <a:t>GCSE Outcomes 2025</a:t>
            </a:r>
          </a:p>
        </p:txBody>
      </p:sp>
      <p:sp>
        <p:nvSpPr>
          <p:cNvPr id="7" name="TextBox 6">
            <a:extLst>
              <a:ext uri="{FF2B5EF4-FFF2-40B4-BE49-F238E27FC236}">
                <a16:creationId xmlns:a16="http://schemas.microsoft.com/office/drawing/2014/main" id="{EFAFABAD-3B6F-0EF1-28D7-AE06BD356384}"/>
              </a:ext>
            </a:extLst>
          </p:cNvPr>
          <p:cNvSpPr txBox="1"/>
          <p:nvPr/>
        </p:nvSpPr>
        <p:spPr>
          <a:xfrm>
            <a:off x="1077685" y="1357848"/>
            <a:ext cx="14369143" cy="75713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srgbClr val="000000"/>
                </a:solidFill>
                <a:effectLst/>
                <a:uLnTx/>
                <a:uFillTx/>
                <a:latin typeface="Gill Sans MT" panose="020B0502020104020203"/>
                <a:ea typeface="+mn-ea"/>
                <a:cs typeface="+mn-cs"/>
              </a:rPr>
              <a:t>Attainment 8							42.42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5400" b="1">
              <a:solidFill>
                <a:srgbClr val="000000"/>
              </a:solidFill>
              <a:latin typeface="Gill Sans MT" panose="020B050202010402020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srgbClr val="000000"/>
                </a:solidFill>
                <a:effectLst/>
                <a:uLnTx/>
                <a:uFillTx/>
                <a:latin typeface="Gill Sans MT" panose="020B0502020104020203"/>
                <a:ea typeface="+mn-ea"/>
                <a:cs typeface="+mn-cs"/>
              </a:rPr>
              <a:t>9-7 in English &amp; Maths				6.9%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5400" b="1">
              <a:solidFill>
                <a:srgbClr val="000000"/>
              </a:solidFill>
              <a:latin typeface="Gill Sans MT" panose="020B050202010402020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srgbClr val="000000"/>
                </a:solidFill>
                <a:effectLst/>
                <a:uLnTx/>
                <a:uFillTx/>
                <a:latin typeface="Gill Sans MT" panose="020B0502020104020203"/>
                <a:ea typeface="+mn-ea"/>
                <a:cs typeface="+mn-cs"/>
              </a:rPr>
              <a:t>9-5 in English &amp; Maths				37.0%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5400" b="1">
              <a:solidFill>
                <a:srgbClr val="000000"/>
              </a:solidFill>
              <a:latin typeface="Gill Sans MT" panose="020B050202010402020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srgbClr val="000000"/>
                </a:solidFill>
                <a:effectLst/>
                <a:uLnTx/>
                <a:uFillTx/>
                <a:latin typeface="Gill Sans MT" panose="020B0502020104020203"/>
                <a:ea typeface="+mn-ea"/>
                <a:cs typeface="+mn-cs"/>
              </a:rPr>
              <a:t>9-4 in English &amp; Maths				58.4%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5400" b="1">
              <a:solidFill>
                <a:srgbClr val="000000"/>
              </a:solidFill>
              <a:latin typeface="Gill Sans MT" panose="020B050202010402020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srgbClr val="000000"/>
                </a:solidFill>
                <a:effectLst/>
                <a:uLnTx/>
                <a:uFillTx/>
                <a:latin typeface="Gill Sans MT" panose="020B0502020104020203"/>
                <a:ea typeface="+mn-ea"/>
                <a:cs typeface="+mn-cs"/>
              </a:rPr>
              <a:t>(No Progress 8 measure this year)</a:t>
            </a:r>
            <a:r>
              <a:rPr kumimoji="0" lang="en-GB" sz="3200" b="1" i="0" u="none" strike="noStrike" kern="1200" cap="none" spc="0" normalizeH="0" baseline="0" noProof="0">
                <a:ln>
                  <a:noFill/>
                </a:ln>
                <a:solidFill>
                  <a:srgbClr val="000000"/>
                </a:solidFill>
                <a:effectLst/>
                <a:uLnTx/>
                <a:uFillTx/>
                <a:latin typeface="Gill Sans MT" panose="020B0502020104020203"/>
                <a:ea typeface="+mn-ea"/>
                <a:cs typeface="+mn-cs"/>
              </a:rPr>
              <a:t>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9DA56-CE7E-4EEE-59F3-11B404CD1322}"/>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4F1FA74-B7C4-1E0D-966C-E2BA39E6FD57}"/>
              </a:ext>
            </a:extLst>
          </p:cNvPr>
          <p:cNvSpPr>
            <a:spLocks noGrp="1"/>
          </p:cNvSpPr>
          <p:nvPr>
            <p:ph type="sldNum" sz="quarter" idx="12"/>
          </p:nvPr>
        </p:nvSpPr>
        <p:spPr/>
        <p:txBody>
          <a:bodyPr/>
          <a:lstStyle/>
          <a:p>
            <a:fld id="{F603CDE5-C1D8-4EDD-870F-A498BAFA520F}" type="slidenum">
              <a:rPr lang="en-US" smtClean="0"/>
              <a:t>50</a:t>
            </a:fld>
            <a:endParaRPr lang="en-US"/>
          </a:p>
        </p:txBody>
      </p:sp>
      <p:pic>
        <p:nvPicPr>
          <p:cNvPr id="27" name="Picture 26">
            <a:extLst>
              <a:ext uri="{FF2B5EF4-FFF2-40B4-BE49-F238E27FC236}">
                <a16:creationId xmlns:a16="http://schemas.microsoft.com/office/drawing/2014/main" id="{ACDC066F-A0DA-29B2-18EF-DFA43B2975DA}"/>
              </a:ext>
            </a:extLst>
          </p:cNvPr>
          <p:cNvPicPr>
            <a:picLocks noChangeAspect="1"/>
          </p:cNvPicPr>
          <p:nvPr/>
        </p:nvPicPr>
        <p:blipFill>
          <a:blip r:embed="rId3"/>
          <a:stretch>
            <a:fillRect/>
          </a:stretch>
        </p:blipFill>
        <p:spPr>
          <a:xfrm>
            <a:off x="896927" y="651129"/>
            <a:ext cx="5120489" cy="1187252"/>
          </a:xfrm>
          <a:prstGeom prst="rect">
            <a:avLst/>
          </a:prstGeom>
        </p:spPr>
      </p:pic>
      <p:sp>
        <p:nvSpPr>
          <p:cNvPr id="52" name="TextBox 51">
            <a:extLst>
              <a:ext uri="{FF2B5EF4-FFF2-40B4-BE49-F238E27FC236}">
                <a16:creationId xmlns:a16="http://schemas.microsoft.com/office/drawing/2014/main" id="{3D237B50-49A9-B4FC-043E-E9C5B127C26C}"/>
              </a:ext>
            </a:extLst>
          </p:cNvPr>
          <p:cNvSpPr txBox="1"/>
          <p:nvPr/>
        </p:nvSpPr>
        <p:spPr>
          <a:xfrm>
            <a:off x="6406285" y="707568"/>
            <a:ext cx="11578947" cy="1661993"/>
          </a:xfrm>
          <a:prstGeom prst="rect">
            <a:avLst/>
          </a:prstGeom>
          <a:noFill/>
        </p:spPr>
        <p:txBody>
          <a:bodyPr wrap="square" rtlCol="0">
            <a:spAutoFit/>
          </a:bodyPr>
          <a:lstStyle/>
          <a:p>
            <a:r>
              <a:rPr lang="en-US" sz="5400">
                <a:solidFill>
                  <a:srgbClr val="465359"/>
                </a:solidFill>
              </a:rPr>
              <a:t>Assessments: The </a:t>
            </a:r>
            <a:r>
              <a:rPr lang="en-US" sz="5400" err="1">
                <a:solidFill>
                  <a:srgbClr val="465359"/>
                </a:solidFill>
              </a:rPr>
              <a:t>Maths</a:t>
            </a:r>
            <a:r>
              <a:rPr lang="en-US" sz="5400">
                <a:solidFill>
                  <a:srgbClr val="465359"/>
                </a:solidFill>
              </a:rPr>
              <a:t> Curriculum</a:t>
            </a:r>
            <a:br>
              <a:rPr lang="en-US" sz="4800">
                <a:solidFill>
                  <a:schemeClr val="tx1">
                    <a:lumMod val="75000"/>
                    <a:lumOff val="25000"/>
                  </a:schemeClr>
                </a:solidFill>
              </a:rPr>
            </a:br>
            <a:endParaRPr lang="en-GB" sz="4800">
              <a:solidFill>
                <a:schemeClr val="tx1">
                  <a:lumMod val="75000"/>
                  <a:lumOff val="25000"/>
                </a:schemeClr>
              </a:solidFill>
            </a:endParaRPr>
          </a:p>
        </p:txBody>
      </p:sp>
      <p:grpSp>
        <p:nvGrpSpPr>
          <p:cNvPr id="2" name="Group 2">
            <a:extLst>
              <a:ext uri="{FF2B5EF4-FFF2-40B4-BE49-F238E27FC236}">
                <a16:creationId xmlns:a16="http://schemas.microsoft.com/office/drawing/2014/main" id="{EEA0A64D-14A8-B6DA-27D5-EB78E3606A48}"/>
              </a:ext>
            </a:extLst>
          </p:cNvPr>
          <p:cNvGrpSpPr/>
          <p:nvPr/>
        </p:nvGrpSpPr>
        <p:grpSpPr>
          <a:xfrm>
            <a:off x="0" y="9258300"/>
            <a:ext cx="18482711" cy="1028700"/>
            <a:chOff x="0" y="0"/>
            <a:chExt cx="4867875" cy="270933"/>
          </a:xfrm>
        </p:grpSpPr>
        <p:sp>
          <p:nvSpPr>
            <p:cNvPr id="3" name="Freeform 3">
              <a:extLst>
                <a:ext uri="{FF2B5EF4-FFF2-40B4-BE49-F238E27FC236}">
                  <a16:creationId xmlns:a16="http://schemas.microsoft.com/office/drawing/2014/main" id="{D8A14E91-D6D0-D141-DE83-7954A8757F09}"/>
                </a:ext>
              </a:extLst>
            </p:cNvPr>
            <p:cNvSpPr/>
            <p:nvPr/>
          </p:nvSpPr>
          <p:spPr>
            <a:xfrm>
              <a:off x="0" y="0"/>
              <a:ext cx="4867875" cy="270933"/>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endParaRPr lang="en-GB"/>
            </a:p>
          </p:txBody>
        </p:sp>
        <p:sp>
          <p:nvSpPr>
            <p:cNvPr id="4" name="TextBox 4">
              <a:extLst>
                <a:ext uri="{FF2B5EF4-FFF2-40B4-BE49-F238E27FC236}">
                  <a16:creationId xmlns:a16="http://schemas.microsoft.com/office/drawing/2014/main" id="{CD28444C-2994-919B-E770-157701BCEF42}"/>
                </a:ext>
              </a:extLst>
            </p:cNvPr>
            <p:cNvSpPr txBox="1"/>
            <p:nvPr/>
          </p:nvSpPr>
          <p:spPr>
            <a:xfrm>
              <a:off x="0" y="-57150"/>
              <a:ext cx="4867875" cy="328083"/>
            </a:xfrm>
            <a:prstGeom prst="rect">
              <a:avLst/>
            </a:prstGeom>
          </p:spPr>
          <p:txBody>
            <a:bodyPr lIns="50800" tIns="50800" rIns="50800" bIns="50800" rtlCol="0" anchor="ctr"/>
            <a:lstStyle/>
            <a:p>
              <a:pPr algn="ctr">
                <a:lnSpc>
                  <a:spcPts val="2659"/>
                </a:lnSpc>
              </a:pPr>
              <a:endParaRPr/>
            </a:p>
          </p:txBody>
        </p:sp>
      </p:grpSp>
      <p:pic>
        <p:nvPicPr>
          <p:cNvPr id="7" name="Picture 6" descr="A person drilling a hole in a piece of wood&#10;&#10;AI-generated content may be incorrect.">
            <a:extLst>
              <a:ext uri="{FF2B5EF4-FFF2-40B4-BE49-F238E27FC236}">
                <a16:creationId xmlns:a16="http://schemas.microsoft.com/office/drawing/2014/main" id="{1C33C92A-C374-E018-E653-2BB4180FB5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927" y="1231005"/>
            <a:ext cx="4805738" cy="7209183"/>
          </a:xfrm>
          <a:prstGeom prst="rect">
            <a:avLst/>
          </a:prstGeom>
        </p:spPr>
      </p:pic>
      <p:pic>
        <p:nvPicPr>
          <p:cNvPr id="5" name="Picture 4">
            <a:extLst>
              <a:ext uri="{FF2B5EF4-FFF2-40B4-BE49-F238E27FC236}">
                <a16:creationId xmlns:a16="http://schemas.microsoft.com/office/drawing/2014/main" id="{0F2836B9-1434-671D-8629-DA98A4CBA376}"/>
              </a:ext>
            </a:extLst>
          </p:cNvPr>
          <p:cNvPicPr>
            <a:picLocks noChangeAspect="1"/>
          </p:cNvPicPr>
          <p:nvPr/>
        </p:nvPicPr>
        <p:blipFill>
          <a:blip r:embed="rId5"/>
          <a:stretch>
            <a:fillRect/>
          </a:stretch>
        </p:blipFill>
        <p:spPr>
          <a:xfrm>
            <a:off x="6404844" y="1843627"/>
            <a:ext cx="11344275" cy="6772275"/>
          </a:xfrm>
          <a:prstGeom prst="rect">
            <a:avLst/>
          </a:prstGeom>
        </p:spPr>
      </p:pic>
    </p:spTree>
    <p:extLst>
      <p:ext uri="{BB962C8B-B14F-4D97-AF65-F5344CB8AC3E}">
        <p14:creationId xmlns:p14="http://schemas.microsoft.com/office/powerpoint/2010/main" val="37899104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loud 8">
            <a:extLst>
              <a:ext uri="{FF2B5EF4-FFF2-40B4-BE49-F238E27FC236}">
                <a16:creationId xmlns:a16="http://schemas.microsoft.com/office/drawing/2014/main" id="{4E88EAC1-185B-4221-9FAC-954D79EF1184}"/>
              </a:ext>
            </a:extLst>
          </p:cNvPr>
          <p:cNvSpPr/>
          <p:nvPr/>
        </p:nvSpPr>
        <p:spPr>
          <a:xfrm>
            <a:off x="13116178" y="5091636"/>
            <a:ext cx="4178459" cy="2135825"/>
          </a:xfrm>
          <a:prstGeom prst="cloud">
            <a:avLst/>
          </a:prstGeom>
          <a:solidFill>
            <a:schemeClr val="tx2">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GB" sz="2700">
              <a:solidFill>
                <a:srgbClr val="FFFFFF"/>
              </a:solidFill>
              <a:latin typeface="Gill Sans MT" panose="020B0502020104020203"/>
            </a:endParaRPr>
          </a:p>
        </p:txBody>
      </p:sp>
      <p:sp>
        <p:nvSpPr>
          <p:cNvPr id="6" name="Slide Number Placeholder 5">
            <a:extLst>
              <a:ext uri="{FF2B5EF4-FFF2-40B4-BE49-F238E27FC236}">
                <a16:creationId xmlns:a16="http://schemas.microsoft.com/office/drawing/2014/main" id="{FA73604A-7E08-4A9B-A7E1-F008615923E8}"/>
              </a:ext>
            </a:extLst>
          </p:cNvPr>
          <p:cNvSpPr>
            <a:spLocks noGrp="1"/>
          </p:cNvSpPr>
          <p:nvPr>
            <p:ph type="sldNum" sz="quarter" idx="12"/>
          </p:nvPr>
        </p:nvSpPr>
        <p:spPr/>
        <p:txBody>
          <a:bodyPr/>
          <a:lstStyle/>
          <a:p>
            <a:pPr defTabSz="1371600">
              <a:defRPr/>
            </a:pPr>
            <a:fld id="{F603CDE5-C1D8-4EDD-870F-A498BAFA520F}" type="slidenum">
              <a:rPr lang="en-US" sz="1350">
                <a:solidFill>
                  <a:srgbClr val="CE7242"/>
                </a:solidFill>
                <a:latin typeface="Gill Sans MT" panose="020B0502020104020203"/>
              </a:rPr>
              <a:pPr defTabSz="1371600">
                <a:defRPr/>
              </a:pPr>
              <a:t>51</a:t>
            </a:fld>
            <a:endParaRPr lang="en-US" sz="1350">
              <a:solidFill>
                <a:srgbClr val="CE7242"/>
              </a:solidFill>
              <a:latin typeface="Gill Sans MT" panose="020B0502020104020203"/>
            </a:endParaRPr>
          </a:p>
        </p:txBody>
      </p:sp>
      <p:pic>
        <p:nvPicPr>
          <p:cNvPr id="27" name="Picture 26">
            <a:extLst>
              <a:ext uri="{FF2B5EF4-FFF2-40B4-BE49-F238E27FC236}">
                <a16:creationId xmlns:a16="http://schemas.microsoft.com/office/drawing/2014/main" id="{0B85EB06-0C78-40FD-9881-F3C75DCFEC50}"/>
              </a:ext>
            </a:extLst>
          </p:cNvPr>
          <p:cNvPicPr>
            <a:picLocks noChangeAspect="1"/>
          </p:cNvPicPr>
          <p:nvPr/>
        </p:nvPicPr>
        <p:blipFill>
          <a:blip r:embed="rId3"/>
          <a:stretch>
            <a:fillRect/>
          </a:stretch>
        </p:blipFill>
        <p:spPr>
          <a:xfrm>
            <a:off x="876607" y="409317"/>
            <a:ext cx="5120489" cy="1187252"/>
          </a:xfrm>
          <a:prstGeom prst="rect">
            <a:avLst/>
          </a:prstGeom>
        </p:spPr>
      </p:pic>
      <p:sp>
        <p:nvSpPr>
          <p:cNvPr id="52" name="TextBox 51">
            <a:extLst>
              <a:ext uri="{FF2B5EF4-FFF2-40B4-BE49-F238E27FC236}">
                <a16:creationId xmlns:a16="http://schemas.microsoft.com/office/drawing/2014/main" id="{40F3930F-2640-4C25-85AB-74D6F2CF3D9D}"/>
              </a:ext>
            </a:extLst>
          </p:cNvPr>
          <p:cNvSpPr txBox="1"/>
          <p:nvPr/>
        </p:nvSpPr>
        <p:spPr>
          <a:xfrm>
            <a:off x="6385965" y="465756"/>
            <a:ext cx="11578947" cy="877163"/>
          </a:xfrm>
          <a:prstGeom prst="rect">
            <a:avLst/>
          </a:prstGeom>
          <a:noFill/>
        </p:spPr>
        <p:txBody>
          <a:bodyPr wrap="square" lIns="137160" tIns="68580" rIns="137160" bIns="68580" rtlCol="0" anchor="t">
            <a:spAutoFit/>
          </a:bodyPr>
          <a:lstStyle/>
          <a:p>
            <a:pPr>
              <a:defRPr/>
            </a:pPr>
            <a:r>
              <a:rPr lang="en-US" sz="4800">
                <a:latin typeface="Gill Sans MT" panose="020B0502020104020203"/>
              </a:rPr>
              <a:t>Home Learning</a:t>
            </a:r>
          </a:p>
        </p:txBody>
      </p:sp>
      <p:sp>
        <p:nvSpPr>
          <p:cNvPr id="10" name="Rectangle 9">
            <a:extLst>
              <a:ext uri="{FF2B5EF4-FFF2-40B4-BE49-F238E27FC236}">
                <a16:creationId xmlns:a16="http://schemas.microsoft.com/office/drawing/2014/main" id="{D3152ACB-A8E3-4A20-AED2-8B41D649238F}"/>
              </a:ext>
            </a:extLst>
          </p:cNvPr>
          <p:cNvSpPr/>
          <p:nvPr/>
        </p:nvSpPr>
        <p:spPr>
          <a:xfrm>
            <a:off x="6264057" y="1451884"/>
            <a:ext cx="4617360" cy="1892826"/>
          </a:xfrm>
          <a:prstGeom prst="rect">
            <a:avLst/>
          </a:prstGeom>
        </p:spPr>
        <p:txBody>
          <a:bodyPr wrap="square">
            <a:spAutoFit/>
          </a:bodyPr>
          <a:lstStyle/>
          <a:p>
            <a:pPr defTabSz="1371600">
              <a:defRPr/>
            </a:pPr>
            <a:r>
              <a:rPr lang="en-GB" sz="3600" b="1">
                <a:solidFill>
                  <a:srgbClr val="000000"/>
                </a:solidFill>
                <a:latin typeface="Gill Sans MT" panose="020B0502020104020203"/>
              </a:rPr>
              <a:t>Learning at home:</a:t>
            </a:r>
          </a:p>
          <a:p>
            <a:pPr defTabSz="1371600">
              <a:defRPr/>
            </a:pPr>
            <a:endParaRPr lang="en-GB" sz="3600" b="1">
              <a:solidFill>
                <a:srgbClr val="000000"/>
              </a:solidFill>
              <a:latin typeface="Gill Sans MT" panose="020B0502020104020203"/>
            </a:endParaRPr>
          </a:p>
          <a:p>
            <a:pPr algn="r" defTabSz="1371600">
              <a:defRPr/>
            </a:pPr>
            <a:endParaRPr lang="en-US" sz="4500">
              <a:solidFill>
                <a:srgbClr val="000000"/>
              </a:solidFill>
              <a:latin typeface="Gill Sans MT" panose="020B0502020104020203"/>
            </a:endParaRPr>
          </a:p>
        </p:txBody>
      </p:sp>
      <p:pic>
        <p:nvPicPr>
          <p:cNvPr id="12" name="Picture 11">
            <a:extLst>
              <a:ext uri="{FF2B5EF4-FFF2-40B4-BE49-F238E27FC236}">
                <a16:creationId xmlns:a16="http://schemas.microsoft.com/office/drawing/2014/main" id="{4A2826B5-2C5C-47BF-9681-7343343446F9}"/>
              </a:ext>
            </a:extLst>
          </p:cNvPr>
          <p:cNvPicPr>
            <a:picLocks noChangeAspect="1"/>
          </p:cNvPicPr>
          <p:nvPr/>
        </p:nvPicPr>
        <p:blipFill>
          <a:blip r:embed="rId4"/>
          <a:stretch>
            <a:fillRect/>
          </a:stretch>
        </p:blipFill>
        <p:spPr>
          <a:xfrm>
            <a:off x="12275969" y="16103"/>
            <a:ext cx="5501362" cy="2864637"/>
          </a:xfrm>
          <a:prstGeom prst="rect">
            <a:avLst/>
          </a:prstGeom>
        </p:spPr>
      </p:pic>
      <p:sp>
        <p:nvSpPr>
          <p:cNvPr id="2" name="TextBox 1">
            <a:extLst>
              <a:ext uri="{FF2B5EF4-FFF2-40B4-BE49-F238E27FC236}">
                <a16:creationId xmlns:a16="http://schemas.microsoft.com/office/drawing/2014/main" id="{7E0B6B22-B3C3-4335-98A5-EF5304F88DB2}"/>
              </a:ext>
            </a:extLst>
          </p:cNvPr>
          <p:cNvSpPr txBox="1"/>
          <p:nvPr/>
        </p:nvSpPr>
        <p:spPr>
          <a:xfrm>
            <a:off x="6507718" y="2717282"/>
            <a:ext cx="6379050" cy="5293757"/>
          </a:xfrm>
          <a:prstGeom prst="rect">
            <a:avLst/>
          </a:prstGeom>
          <a:noFill/>
        </p:spPr>
        <p:txBody>
          <a:bodyPr wrap="square" lIns="137160" tIns="68580" rIns="137160" bIns="68580" rtlCol="0" anchor="t">
            <a:spAutoFit/>
          </a:bodyPr>
          <a:lstStyle/>
          <a:p>
            <a:pPr marL="428625" indent="-428625" defTabSz="1371600">
              <a:buFont typeface="Wingdings" panose="05000000000000000000" pitchFamily="2" charset="2"/>
              <a:buChar char="q"/>
              <a:defRPr/>
            </a:pPr>
            <a:r>
              <a:rPr lang="en-GB" sz="2800">
                <a:solidFill>
                  <a:srgbClr val="000000"/>
                </a:solidFill>
                <a:latin typeface="Gill Sans MT" panose="020B0502020104020203"/>
              </a:rPr>
              <a:t>Over 10,000 support videos</a:t>
            </a:r>
          </a:p>
          <a:p>
            <a:pPr marL="428625" indent="-428625" defTabSz="1371600">
              <a:buFont typeface="Wingdings" panose="05000000000000000000" pitchFamily="2" charset="2"/>
              <a:buChar char="q"/>
              <a:defRPr/>
            </a:pPr>
            <a:r>
              <a:rPr lang="en-GB" sz="2800">
                <a:solidFill>
                  <a:srgbClr val="000000"/>
                </a:solidFill>
                <a:latin typeface="Gill Sans MT" panose="020B0502020104020203"/>
              </a:rPr>
              <a:t>One hour of home learning each week </a:t>
            </a:r>
          </a:p>
          <a:p>
            <a:pPr marL="428625" indent="-428625" defTabSz="1371600">
              <a:buFont typeface="Wingdings" panose="05000000000000000000" pitchFamily="2" charset="2"/>
              <a:buChar char="q"/>
              <a:defRPr/>
            </a:pPr>
            <a:r>
              <a:rPr lang="en-GB" sz="2800">
                <a:solidFill>
                  <a:srgbClr val="000000"/>
                </a:solidFill>
                <a:latin typeface="Gill Sans MT" panose="020B0502020104020203"/>
              </a:rPr>
              <a:t>100% correct!</a:t>
            </a:r>
          </a:p>
          <a:p>
            <a:pPr marL="428625" indent="-428625" defTabSz="1371600">
              <a:buFont typeface="Wingdings" panose="05000000000000000000" pitchFamily="2" charset="2"/>
              <a:buChar char="q"/>
              <a:defRPr/>
            </a:pPr>
            <a:r>
              <a:rPr lang="en-GB" sz="2800">
                <a:solidFill>
                  <a:srgbClr val="000000"/>
                </a:solidFill>
                <a:latin typeface="Gill Sans MT" panose="020B0502020104020203"/>
              </a:rPr>
              <a:t>Personalised</a:t>
            </a:r>
          </a:p>
          <a:p>
            <a:pPr marL="428625" indent="-428625" defTabSz="1371600">
              <a:buFont typeface="Wingdings" panose="05000000000000000000" pitchFamily="2" charset="2"/>
              <a:buChar char="q"/>
              <a:defRPr/>
            </a:pPr>
            <a:r>
              <a:rPr lang="en-GB" sz="2800">
                <a:solidFill>
                  <a:srgbClr val="000000"/>
                </a:solidFill>
                <a:latin typeface="Gill Sans MT" panose="020B0502020104020203"/>
              </a:rPr>
              <a:t>Home learning </a:t>
            </a:r>
          </a:p>
          <a:p>
            <a:pPr marL="1114425" lvl="1" indent="-428625" defTabSz="1371600">
              <a:buFont typeface="Wingdings" panose="05000000000000000000" pitchFamily="2" charset="2"/>
              <a:buChar char="ü"/>
              <a:defRPr/>
            </a:pPr>
            <a:r>
              <a:rPr lang="en-GB" sz="2800">
                <a:solidFill>
                  <a:srgbClr val="000000"/>
                </a:solidFill>
                <a:latin typeface="Gill Sans MT" panose="020B0502020104020203"/>
              </a:rPr>
              <a:t>Set on Wednesday</a:t>
            </a:r>
          </a:p>
          <a:p>
            <a:pPr marL="1114425" lvl="1" indent="-428625" defTabSz="1371600">
              <a:buFont typeface="Wingdings" panose="05000000000000000000" pitchFamily="2" charset="2"/>
              <a:buChar char="ü"/>
              <a:defRPr/>
            </a:pPr>
            <a:r>
              <a:rPr lang="en-GB" sz="2800">
                <a:solidFill>
                  <a:srgbClr val="000000"/>
                </a:solidFill>
                <a:latin typeface="Gill Sans MT" panose="020B0502020104020203"/>
              </a:rPr>
              <a:t>Due in following Wednesday</a:t>
            </a:r>
          </a:p>
          <a:p>
            <a:pPr marL="1114425" lvl="1" indent="-428625">
              <a:buFont typeface="Wingdings" panose="05000000000000000000" pitchFamily="2" charset="2"/>
              <a:buChar char="ü"/>
              <a:defRPr/>
            </a:pPr>
            <a:r>
              <a:rPr lang="en-GB" sz="2800">
                <a:solidFill>
                  <a:srgbClr val="000000"/>
                </a:solidFill>
                <a:latin typeface="Gill Sans MT" panose="020B0502020104020203"/>
              </a:rPr>
              <a:t>Lunch time club if students need help</a:t>
            </a:r>
          </a:p>
          <a:p>
            <a:pPr marL="428625" indent="-428625" defTabSz="1371600">
              <a:buFont typeface="Wingdings" panose="05000000000000000000" pitchFamily="2" charset="2"/>
              <a:buChar char="q"/>
              <a:defRPr/>
            </a:pPr>
            <a:r>
              <a:rPr lang="en-GB" sz="2800" b="1">
                <a:solidFill>
                  <a:srgbClr val="000000"/>
                </a:solidFill>
                <a:latin typeface="Gill Sans MT" panose="020B0502020104020203"/>
              </a:rPr>
              <a:t>Please ensure school has your current email address</a:t>
            </a:r>
          </a:p>
          <a:p>
            <a:pPr defTabSz="1371600">
              <a:defRPr/>
            </a:pPr>
            <a:endParaRPr lang="en-GB" sz="2800">
              <a:solidFill>
                <a:srgbClr val="000000"/>
              </a:solidFill>
              <a:latin typeface="Gill Sans MT" panose="020B0502020104020203"/>
            </a:endParaRPr>
          </a:p>
        </p:txBody>
      </p:sp>
      <p:sp>
        <p:nvSpPr>
          <p:cNvPr id="7" name="TextBox 6">
            <a:extLst>
              <a:ext uri="{FF2B5EF4-FFF2-40B4-BE49-F238E27FC236}">
                <a16:creationId xmlns:a16="http://schemas.microsoft.com/office/drawing/2014/main" id="{87D2220B-570D-4C57-8875-182276855FBF}"/>
              </a:ext>
            </a:extLst>
          </p:cNvPr>
          <p:cNvSpPr txBox="1"/>
          <p:nvPr/>
        </p:nvSpPr>
        <p:spPr>
          <a:xfrm>
            <a:off x="13073192" y="5678774"/>
            <a:ext cx="4264430" cy="923330"/>
          </a:xfrm>
          <a:prstGeom prst="rect">
            <a:avLst/>
          </a:prstGeom>
          <a:noFill/>
        </p:spPr>
        <p:txBody>
          <a:bodyPr wrap="square" rtlCol="0">
            <a:spAutoFit/>
          </a:bodyPr>
          <a:lstStyle/>
          <a:p>
            <a:pPr algn="ctr" defTabSz="1371600">
              <a:defRPr/>
            </a:pPr>
            <a:r>
              <a:rPr lang="en-GB" sz="2700">
                <a:solidFill>
                  <a:srgbClr val="000000"/>
                </a:solidFill>
                <a:latin typeface="Gill Sans MT" panose="020B0502020104020203"/>
              </a:rPr>
              <a:t>Students can reset their </a:t>
            </a:r>
          </a:p>
          <a:p>
            <a:pPr algn="ctr" defTabSz="1371600">
              <a:defRPr/>
            </a:pPr>
            <a:r>
              <a:rPr lang="en-GB" sz="2700">
                <a:solidFill>
                  <a:srgbClr val="000000"/>
                </a:solidFill>
                <a:latin typeface="Gill Sans MT" panose="020B0502020104020203"/>
              </a:rPr>
              <a:t>own passwords! </a:t>
            </a:r>
          </a:p>
        </p:txBody>
      </p:sp>
      <p:sp>
        <p:nvSpPr>
          <p:cNvPr id="13" name="Oval 12">
            <a:extLst>
              <a:ext uri="{FF2B5EF4-FFF2-40B4-BE49-F238E27FC236}">
                <a16:creationId xmlns:a16="http://schemas.microsoft.com/office/drawing/2014/main" id="{D56DD517-F6DD-4AD4-8230-D2DE32C62587}"/>
              </a:ext>
            </a:extLst>
          </p:cNvPr>
          <p:cNvSpPr/>
          <p:nvPr/>
        </p:nvSpPr>
        <p:spPr>
          <a:xfrm flipH="1">
            <a:off x="16451366" y="7189241"/>
            <a:ext cx="197327" cy="685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GB" sz="2700">
              <a:solidFill>
                <a:srgbClr val="FFFFFF"/>
              </a:solidFill>
              <a:latin typeface="Gill Sans MT" panose="020B0502020104020203"/>
            </a:endParaRPr>
          </a:p>
        </p:txBody>
      </p:sp>
      <p:sp>
        <p:nvSpPr>
          <p:cNvPr id="18" name="Oval 17">
            <a:extLst>
              <a:ext uri="{FF2B5EF4-FFF2-40B4-BE49-F238E27FC236}">
                <a16:creationId xmlns:a16="http://schemas.microsoft.com/office/drawing/2014/main" id="{D62517DC-9DDA-4528-91DC-C5439569A9D5}"/>
              </a:ext>
            </a:extLst>
          </p:cNvPr>
          <p:cNvSpPr/>
          <p:nvPr/>
        </p:nvSpPr>
        <p:spPr>
          <a:xfrm flipH="1">
            <a:off x="16679966" y="7417841"/>
            <a:ext cx="197327" cy="685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GB" sz="2700">
              <a:solidFill>
                <a:srgbClr val="FFFFFF"/>
              </a:solidFill>
              <a:latin typeface="Gill Sans MT" panose="020B0502020104020203"/>
            </a:endParaRPr>
          </a:p>
        </p:txBody>
      </p:sp>
      <p:sp>
        <p:nvSpPr>
          <p:cNvPr id="19" name="Oval 18">
            <a:extLst>
              <a:ext uri="{FF2B5EF4-FFF2-40B4-BE49-F238E27FC236}">
                <a16:creationId xmlns:a16="http://schemas.microsoft.com/office/drawing/2014/main" id="{89E18469-D7FC-4EA1-9B39-C45E7207E8BD}"/>
              </a:ext>
            </a:extLst>
          </p:cNvPr>
          <p:cNvSpPr/>
          <p:nvPr/>
        </p:nvSpPr>
        <p:spPr>
          <a:xfrm flipH="1">
            <a:off x="16908566" y="7646441"/>
            <a:ext cx="197327" cy="685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GB" sz="2700">
              <a:solidFill>
                <a:srgbClr val="FFFFFF"/>
              </a:solidFill>
              <a:latin typeface="Gill Sans MT" panose="020B0502020104020203"/>
            </a:endParaRPr>
          </a:p>
        </p:txBody>
      </p:sp>
      <p:grpSp>
        <p:nvGrpSpPr>
          <p:cNvPr id="3" name="Group 2">
            <a:extLst>
              <a:ext uri="{FF2B5EF4-FFF2-40B4-BE49-F238E27FC236}">
                <a16:creationId xmlns:a16="http://schemas.microsoft.com/office/drawing/2014/main" id="{D46B9CA9-5070-5AFE-8D1B-4CF96F94D68D}"/>
              </a:ext>
            </a:extLst>
          </p:cNvPr>
          <p:cNvGrpSpPr/>
          <p:nvPr/>
        </p:nvGrpSpPr>
        <p:grpSpPr>
          <a:xfrm>
            <a:off x="0" y="9258300"/>
            <a:ext cx="18482711" cy="1028700"/>
            <a:chOff x="0" y="0"/>
            <a:chExt cx="4867875" cy="270933"/>
          </a:xfrm>
        </p:grpSpPr>
        <p:sp>
          <p:nvSpPr>
            <p:cNvPr id="4" name="Freeform 3">
              <a:extLst>
                <a:ext uri="{FF2B5EF4-FFF2-40B4-BE49-F238E27FC236}">
                  <a16:creationId xmlns:a16="http://schemas.microsoft.com/office/drawing/2014/main" id="{89427CEA-A4D8-D22D-36C6-05E1ED4199A5}"/>
                </a:ext>
              </a:extLst>
            </p:cNvPr>
            <p:cNvSpPr/>
            <p:nvPr/>
          </p:nvSpPr>
          <p:spPr>
            <a:xfrm>
              <a:off x="0" y="0"/>
              <a:ext cx="4867875" cy="270933"/>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endParaRPr lang="en-GB"/>
            </a:p>
          </p:txBody>
        </p:sp>
        <p:sp>
          <p:nvSpPr>
            <p:cNvPr id="5" name="TextBox 4">
              <a:extLst>
                <a:ext uri="{FF2B5EF4-FFF2-40B4-BE49-F238E27FC236}">
                  <a16:creationId xmlns:a16="http://schemas.microsoft.com/office/drawing/2014/main" id="{5113CA03-2A7C-862E-4F90-90FE9DE89619}"/>
                </a:ext>
              </a:extLst>
            </p:cNvPr>
            <p:cNvSpPr txBox="1"/>
            <p:nvPr/>
          </p:nvSpPr>
          <p:spPr>
            <a:xfrm>
              <a:off x="0" y="-57150"/>
              <a:ext cx="4867875" cy="328083"/>
            </a:xfrm>
            <a:prstGeom prst="rect">
              <a:avLst/>
            </a:prstGeom>
          </p:spPr>
          <p:txBody>
            <a:bodyPr lIns="50800" tIns="50800" rIns="50800" bIns="50800" rtlCol="0" anchor="ctr"/>
            <a:lstStyle/>
            <a:p>
              <a:pPr algn="ctr">
                <a:lnSpc>
                  <a:spcPts val="2659"/>
                </a:lnSpc>
              </a:pPr>
              <a:endParaRPr/>
            </a:p>
          </p:txBody>
        </p:sp>
      </p:grpSp>
      <p:pic>
        <p:nvPicPr>
          <p:cNvPr id="11" name="Picture 10" descr="A young child using a computer&#10;&#10;AI-generated content may be incorrect.">
            <a:extLst>
              <a:ext uri="{FF2B5EF4-FFF2-40B4-BE49-F238E27FC236}">
                <a16:creationId xmlns:a16="http://schemas.microsoft.com/office/drawing/2014/main" id="{15299CB6-876E-8910-3BC1-6347C245C9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210" y="367125"/>
            <a:ext cx="5340266" cy="8011039"/>
          </a:xfrm>
          <a:prstGeom prst="rect">
            <a:avLst/>
          </a:prstGeom>
        </p:spPr>
      </p:pic>
    </p:spTree>
    <p:extLst>
      <p:ext uri="{BB962C8B-B14F-4D97-AF65-F5344CB8AC3E}">
        <p14:creationId xmlns:p14="http://schemas.microsoft.com/office/powerpoint/2010/main" val="20624405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0B85EB06-0C78-40FD-9881-F3C75DCFEC50}"/>
              </a:ext>
            </a:extLst>
          </p:cNvPr>
          <p:cNvPicPr>
            <a:picLocks noChangeAspect="1"/>
          </p:cNvPicPr>
          <p:nvPr/>
        </p:nvPicPr>
        <p:blipFill>
          <a:blip r:embed="rId3"/>
          <a:stretch>
            <a:fillRect/>
          </a:stretch>
        </p:blipFill>
        <p:spPr>
          <a:xfrm>
            <a:off x="907086" y="333320"/>
            <a:ext cx="5120489" cy="1187252"/>
          </a:xfrm>
          <a:prstGeom prst="rect">
            <a:avLst/>
          </a:prstGeom>
        </p:spPr>
      </p:pic>
      <p:sp>
        <p:nvSpPr>
          <p:cNvPr id="2" name="TextBox 1">
            <a:extLst>
              <a:ext uri="{FF2B5EF4-FFF2-40B4-BE49-F238E27FC236}">
                <a16:creationId xmlns:a16="http://schemas.microsoft.com/office/drawing/2014/main" id="{93DEF63A-0921-BD01-2DC9-190A8A6E4A1C}"/>
              </a:ext>
            </a:extLst>
          </p:cNvPr>
          <p:cNvSpPr txBox="1"/>
          <p:nvPr/>
        </p:nvSpPr>
        <p:spPr>
          <a:xfrm>
            <a:off x="6416444" y="389759"/>
            <a:ext cx="11578947" cy="1708160"/>
          </a:xfrm>
          <a:prstGeom prst="rect">
            <a:avLst/>
          </a:prstGeom>
          <a:noFill/>
        </p:spPr>
        <p:txBody>
          <a:bodyPr wrap="square" lIns="137160" tIns="68580" rIns="137160" bIns="68580" rtlCol="0" anchor="t">
            <a:spAutoFit/>
          </a:bodyPr>
          <a:lstStyle/>
          <a:p>
            <a:r>
              <a:rPr lang="en-US" sz="5400">
                <a:solidFill>
                  <a:srgbClr val="C00000"/>
                </a:solidFill>
              </a:rPr>
              <a:t>Key Stage 4– </a:t>
            </a:r>
            <a:r>
              <a:rPr lang="en-US" sz="5400">
                <a:solidFill>
                  <a:srgbClr val="465359"/>
                </a:solidFill>
              </a:rPr>
              <a:t>The </a:t>
            </a:r>
            <a:r>
              <a:rPr lang="en-US" sz="5400" err="1">
                <a:solidFill>
                  <a:srgbClr val="465359"/>
                </a:solidFill>
              </a:rPr>
              <a:t>Maths</a:t>
            </a:r>
            <a:r>
              <a:rPr lang="en-US" sz="5400">
                <a:solidFill>
                  <a:srgbClr val="465359"/>
                </a:solidFill>
              </a:rPr>
              <a:t> Curriculum</a:t>
            </a:r>
            <a:br>
              <a:rPr lang="en-US" sz="4800">
                <a:solidFill>
                  <a:schemeClr val="tx1">
                    <a:lumMod val="75000"/>
                    <a:lumOff val="25000"/>
                  </a:schemeClr>
                </a:solidFill>
              </a:rPr>
            </a:br>
            <a:endParaRPr lang="en-GB" sz="4800">
              <a:solidFill>
                <a:schemeClr val="tx1">
                  <a:lumMod val="75000"/>
                  <a:lumOff val="25000"/>
                </a:schemeClr>
              </a:solidFill>
            </a:endParaRPr>
          </a:p>
        </p:txBody>
      </p:sp>
      <p:sp>
        <p:nvSpPr>
          <p:cNvPr id="3" name="Rectangle 2">
            <a:extLst>
              <a:ext uri="{FF2B5EF4-FFF2-40B4-BE49-F238E27FC236}">
                <a16:creationId xmlns:a16="http://schemas.microsoft.com/office/drawing/2014/main" id="{FDB4A2FA-B9BD-5CBE-836B-FB4219BA8EA8}"/>
              </a:ext>
            </a:extLst>
          </p:cNvPr>
          <p:cNvSpPr/>
          <p:nvPr/>
        </p:nvSpPr>
        <p:spPr>
          <a:xfrm>
            <a:off x="6553418" y="1384715"/>
            <a:ext cx="10042941" cy="1338828"/>
          </a:xfrm>
          <a:prstGeom prst="rect">
            <a:avLst/>
          </a:prstGeom>
        </p:spPr>
        <p:txBody>
          <a:bodyPr wrap="square">
            <a:spAutoFit/>
          </a:bodyPr>
          <a:lstStyle/>
          <a:p>
            <a:r>
              <a:rPr lang="en-GB" sz="3600" b="1"/>
              <a:t>Literacy: </a:t>
            </a:r>
          </a:p>
          <a:p>
            <a:pPr algn="r"/>
            <a:endParaRPr lang="en-US" sz="4500"/>
          </a:p>
        </p:txBody>
      </p:sp>
      <p:pic>
        <p:nvPicPr>
          <p:cNvPr id="4" name="Picture 3" descr="A screenshot of a cell phone&#10;&#10;Description automatically generated">
            <a:extLst>
              <a:ext uri="{FF2B5EF4-FFF2-40B4-BE49-F238E27FC236}">
                <a16:creationId xmlns:a16="http://schemas.microsoft.com/office/drawing/2014/main" id="{425EAB72-62DF-E2CC-E1C1-9C79B313D3EF}"/>
              </a:ext>
            </a:extLst>
          </p:cNvPr>
          <p:cNvPicPr>
            <a:picLocks noChangeAspect="1"/>
          </p:cNvPicPr>
          <p:nvPr/>
        </p:nvPicPr>
        <p:blipFill>
          <a:blip r:embed="rId4"/>
          <a:stretch>
            <a:fillRect/>
          </a:stretch>
        </p:blipFill>
        <p:spPr>
          <a:xfrm>
            <a:off x="13264812" y="6150319"/>
            <a:ext cx="4220505" cy="3607062"/>
          </a:xfrm>
          <a:prstGeom prst="rect">
            <a:avLst/>
          </a:prstGeom>
        </p:spPr>
      </p:pic>
      <p:pic>
        <p:nvPicPr>
          <p:cNvPr id="6" name="Picture 5" descr="A white paper with black text&#10;&#10;Description automatically generated">
            <a:extLst>
              <a:ext uri="{FF2B5EF4-FFF2-40B4-BE49-F238E27FC236}">
                <a16:creationId xmlns:a16="http://schemas.microsoft.com/office/drawing/2014/main" id="{CC42C41F-984E-BBB4-F7E8-D392F3A29470}"/>
              </a:ext>
            </a:extLst>
          </p:cNvPr>
          <p:cNvPicPr>
            <a:picLocks noChangeAspect="1"/>
          </p:cNvPicPr>
          <p:nvPr/>
        </p:nvPicPr>
        <p:blipFill>
          <a:blip r:embed="rId5"/>
          <a:stretch>
            <a:fillRect/>
          </a:stretch>
        </p:blipFill>
        <p:spPr>
          <a:xfrm>
            <a:off x="6447571" y="2197887"/>
            <a:ext cx="3057527" cy="5851860"/>
          </a:xfrm>
          <a:prstGeom prst="rect">
            <a:avLst/>
          </a:prstGeom>
        </p:spPr>
      </p:pic>
      <p:sp>
        <p:nvSpPr>
          <p:cNvPr id="9" name="Rectangle 2">
            <a:extLst>
              <a:ext uri="{FF2B5EF4-FFF2-40B4-BE49-F238E27FC236}">
                <a16:creationId xmlns:a16="http://schemas.microsoft.com/office/drawing/2014/main" id="{3A9E9447-F315-81B1-E005-65C9D2AEE563}"/>
              </a:ext>
            </a:extLst>
          </p:cNvPr>
          <p:cNvSpPr>
            <a:spLocks noChangeArrowheads="1"/>
          </p:cNvSpPr>
          <p:nvPr/>
        </p:nvSpPr>
        <p:spPr bwMode="auto">
          <a:xfrm>
            <a:off x="9604961" y="1270600"/>
            <a:ext cx="8471940" cy="4939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68580" rIns="137160" bIns="68580" numCol="1" anchor="ctr" anchorCtr="0" compatLnSpc="1">
            <a:prstTxWarp prst="textNoShape">
              <a:avLst/>
            </a:prstTxWarp>
            <a:spAutoFit/>
          </a:bodyPr>
          <a:lstStyle/>
          <a:p>
            <a:pPr defTabSz="1371600" eaLnBrk="0" fontAlgn="base" hangingPunct="0">
              <a:spcBef>
                <a:spcPct val="0"/>
              </a:spcBef>
              <a:spcAft>
                <a:spcPct val="0"/>
              </a:spcAft>
              <a:buFontTx/>
              <a:buChar char="•"/>
            </a:pPr>
            <a:r>
              <a:rPr lang="en-US" altLang="en-US" sz="2400">
                <a:latin typeface="Arial" panose="020B0604020202020204" pitchFamily="34" charset="0"/>
              </a:rPr>
              <a:t>Focus on key words and vocabulary within lessons to ensure students understand and can apply them confidently.</a:t>
            </a:r>
          </a:p>
          <a:p>
            <a:pPr defTabSz="1371600" eaLnBrk="0" fontAlgn="base" hangingPunct="0">
              <a:spcBef>
                <a:spcPct val="0"/>
              </a:spcBef>
              <a:spcAft>
                <a:spcPct val="0"/>
              </a:spcAft>
            </a:pPr>
            <a:endParaRPr lang="en-US" altLang="en-US" sz="2400">
              <a:latin typeface="Arial" panose="020B0604020202020204" pitchFamily="34" charset="0"/>
            </a:endParaRPr>
          </a:p>
          <a:p>
            <a:pPr defTabSz="1371600" eaLnBrk="0" fontAlgn="base" hangingPunct="0">
              <a:spcBef>
                <a:spcPct val="0"/>
              </a:spcBef>
              <a:spcAft>
                <a:spcPct val="0"/>
              </a:spcAft>
              <a:buFontTx/>
              <a:buChar char="•"/>
            </a:pPr>
            <a:r>
              <a:rPr lang="en-US" altLang="en-US" sz="2400">
                <a:latin typeface="Arial" panose="020B0604020202020204" pitchFamily="34" charset="0"/>
              </a:rPr>
              <a:t>Embed weekly retrieval activities to strengthen retention of mathematical language and concepts.</a:t>
            </a:r>
          </a:p>
          <a:p>
            <a:pPr defTabSz="1371600" eaLnBrk="0" fontAlgn="base" hangingPunct="0">
              <a:spcBef>
                <a:spcPct val="0"/>
              </a:spcBef>
              <a:spcAft>
                <a:spcPct val="0"/>
              </a:spcAft>
            </a:pPr>
            <a:endParaRPr lang="en-US" altLang="en-US" sz="2400">
              <a:latin typeface="Arial" panose="020B0604020202020204" pitchFamily="34" charset="0"/>
            </a:endParaRPr>
          </a:p>
          <a:p>
            <a:pPr defTabSz="1371600" eaLnBrk="0" fontAlgn="base" hangingPunct="0">
              <a:spcBef>
                <a:spcPct val="0"/>
              </a:spcBef>
              <a:spcAft>
                <a:spcPct val="0"/>
              </a:spcAft>
              <a:buFontTx/>
              <a:buChar char="•"/>
            </a:pPr>
            <a:r>
              <a:rPr lang="en-US" altLang="en-US" sz="2400">
                <a:latin typeface="Arial" panose="020B0604020202020204" pitchFamily="34" charset="0"/>
              </a:rPr>
              <a:t>Regularly </a:t>
            </a:r>
            <a:r>
              <a:rPr lang="en-US" altLang="en-US" sz="2400" err="1">
                <a:latin typeface="Arial" panose="020B0604020202020204" pitchFamily="34" charset="0"/>
              </a:rPr>
              <a:t>practise</a:t>
            </a:r>
            <a:r>
              <a:rPr lang="en-US" altLang="en-US" sz="2400">
                <a:latin typeface="Arial" panose="020B0604020202020204" pitchFamily="34" charset="0"/>
              </a:rPr>
              <a:t> worded problem-solving questions so students develop resilience and strategies for decoding exam-style tasks.</a:t>
            </a:r>
          </a:p>
          <a:p>
            <a:pPr defTabSz="1371600" eaLnBrk="0" fontAlgn="base" hangingPunct="0">
              <a:spcBef>
                <a:spcPct val="0"/>
              </a:spcBef>
              <a:spcAft>
                <a:spcPct val="0"/>
              </a:spcAft>
              <a:buFontTx/>
              <a:buChar char="•"/>
            </a:pPr>
            <a:endParaRPr lang="en-US" altLang="en-US" sz="2400">
              <a:latin typeface="Arial" panose="020B0604020202020204" pitchFamily="34" charset="0"/>
            </a:endParaRPr>
          </a:p>
          <a:p>
            <a:pPr defTabSz="1371600" eaLnBrk="0" fontAlgn="base" hangingPunct="0">
              <a:spcBef>
                <a:spcPct val="0"/>
              </a:spcBef>
              <a:spcAft>
                <a:spcPct val="0"/>
              </a:spcAft>
              <a:buFontTx/>
              <a:buChar char="•"/>
            </a:pPr>
            <a:r>
              <a:rPr lang="en-US" altLang="en-US" sz="2400">
                <a:latin typeface="Arial" panose="020B0604020202020204" pitchFamily="34" charset="0"/>
              </a:rPr>
              <a:t>Encourage students to explain their reasoning verbally and in written form, helping them to </a:t>
            </a:r>
            <a:r>
              <a:rPr lang="en-US" altLang="en-US" sz="2400" err="1">
                <a:latin typeface="Arial" panose="020B0604020202020204" pitchFamily="34" charset="0"/>
              </a:rPr>
              <a:t>practise</a:t>
            </a:r>
            <a:r>
              <a:rPr lang="en-US" altLang="en-US" sz="2400">
                <a:latin typeface="Arial" panose="020B0604020202020204" pitchFamily="34" charset="0"/>
              </a:rPr>
              <a:t> using precise mathematical language.</a:t>
            </a:r>
          </a:p>
        </p:txBody>
      </p:sp>
      <p:grpSp>
        <p:nvGrpSpPr>
          <p:cNvPr id="5" name="Group 2">
            <a:extLst>
              <a:ext uri="{FF2B5EF4-FFF2-40B4-BE49-F238E27FC236}">
                <a16:creationId xmlns:a16="http://schemas.microsoft.com/office/drawing/2014/main" id="{BF0E08FF-71CE-F41F-A0DE-081FF933A81D}"/>
              </a:ext>
            </a:extLst>
          </p:cNvPr>
          <p:cNvGrpSpPr/>
          <p:nvPr/>
        </p:nvGrpSpPr>
        <p:grpSpPr>
          <a:xfrm>
            <a:off x="0" y="9258300"/>
            <a:ext cx="18482711" cy="1028700"/>
            <a:chOff x="0" y="0"/>
            <a:chExt cx="4867875" cy="270933"/>
          </a:xfrm>
        </p:grpSpPr>
        <p:sp>
          <p:nvSpPr>
            <p:cNvPr id="7" name="Freeform 3">
              <a:extLst>
                <a:ext uri="{FF2B5EF4-FFF2-40B4-BE49-F238E27FC236}">
                  <a16:creationId xmlns:a16="http://schemas.microsoft.com/office/drawing/2014/main" id="{146623D8-5013-B347-F68C-2DB848F7B0EF}"/>
                </a:ext>
              </a:extLst>
            </p:cNvPr>
            <p:cNvSpPr/>
            <p:nvPr/>
          </p:nvSpPr>
          <p:spPr>
            <a:xfrm>
              <a:off x="0" y="0"/>
              <a:ext cx="4867875" cy="270933"/>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endParaRPr lang="en-GB"/>
            </a:p>
          </p:txBody>
        </p:sp>
        <p:sp>
          <p:nvSpPr>
            <p:cNvPr id="8" name="TextBox 4">
              <a:extLst>
                <a:ext uri="{FF2B5EF4-FFF2-40B4-BE49-F238E27FC236}">
                  <a16:creationId xmlns:a16="http://schemas.microsoft.com/office/drawing/2014/main" id="{6D8B072B-7327-C2CD-591E-DD2E636F7321}"/>
                </a:ext>
              </a:extLst>
            </p:cNvPr>
            <p:cNvSpPr txBox="1"/>
            <p:nvPr/>
          </p:nvSpPr>
          <p:spPr>
            <a:xfrm>
              <a:off x="0" y="-57150"/>
              <a:ext cx="4867875" cy="328083"/>
            </a:xfrm>
            <a:prstGeom prst="rect">
              <a:avLst/>
            </a:prstGeom>
          </p:spPr>
          <p:txBody>
            <a:bodyPr lIns="50800" tIns="50800" rIns="50800" bIns="50800" rtlCol="0" anchor="ctr"/>
            <a:lstStyle/>
            <a:p>
              <a:pPr algn="ctr">
                <a:lnSpc>
                  <a:spcPts val="2659"/>
                </a:lnSpc>
              </a:pPr>
              <a:endParaRPr/>
            </a:p>
          </p:txBody>
        </p:sp>
      </p:grpSp>
      <p:pic>
        <p:nvPicPr>
          <p:cNvPr id="11" name="Picture 10" descr="A group of people in a classroom&#10;&#10;AI-generated content may be incorrect.">
            <a:extLst>
              <a:ext uri="{FF2B5EF4-FFF2-40B4-BE49-F238E27FC236}">
                <a16:creationId xmlns:a16="http://schemas.microsoft.com/office/drawing/2014/main" id="{6FBC064F-062E-CD7E-5489-9FE86BD178F6}"/>
              </a:ext>
            </a:extLst>
          </p:cNvPr>
          <p:cNvPicPr>
            <a:picLocks noChangeAspect="1"/>
          </p:cNvPicPr>
          <p:nvPr/>
        </p:nvPicPr>
        <p:blipFill>
          <a:blip r:embed="rId6" cstate="print">
            <a:extLst>
              <a:ext uri="{28A0092B-C50C-407E-A947-70E740481C1C}">
                <a14:useLocalDpi xmlns:a14="http://schemas.microsoft.com/office/drawing/2010/main" val="0"/>
              </a:ext>
            </a:extLst>
          </a:blip>
          <a:srcRect l="63474"/>
          <a:stretch>
            <a:fillRect/>
          </a:stretch>
        </p:blipFill>
        <p:spPr>
          <a:xfrm>
            <a:off x="1027072" y="642659"/>
            <a:ext cx="4127314" cy="7530353"/>
          </a:xfrm>
          <a:prstGeom prst="rect">
            <a:avLst/>
          </a:prstGeom>
        </p:spPr>
      </p:pic>
    </p:spTree>
    <p:extLst>
      <p:ext uri="{BB962C8B-B14F-4D97-AF65-F5344CB8AC3E}">
        <p14:creationId xmlns:p14="http://schemas.microsoft.com/office/powerpoint/2010/main" val="26987374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A73604A-7E08-4A9B-A7E1-F008615923E8}"/>
              </a:ext>
            </a:extLst>
          </p:cNvPr>
          <p:cNvSpPr>
            <a:spLocks noGrp="1"/>
          </p:cNvSpPr>
          <p:nvPr>
            <p:ph type="sldNum" sz="quarter" idx="12"/>
          </p:nvPr>
        </p:nvSpPr>
        <p:spPr/>
        <p:txBody>
          <a:bodyPr/>
          <a:lstStyle/>
          <a:p>
            <a:fld id="{F603CDE5-C1D8-4EDD-870F-A498BAFA520F}" type="slidenum">
              <a:rPr lang="en-US" smtClean="0"/>
              <a:t>53</a:t>
            </a:fld>
            <a:endParaRPr lang="en-US"/>
          </a:p>
        </p:txBody>
      </p:sp>
      <p:pic>
        <p:nvPicPr>
          <p:cNvPr id="27" name="Picture 26">
            <a:extLst>
              <a:ext uri="{FF2B5EF4-FFF2-40B4-BE49-F238E27FC236}">
                <a16:creationId xmlns:a16="http://schemas.microsoft.com/office/drawing/2014/main" id="{0B85EB06-0C78-40FD-9881-F3C75DCFEC50}"/>
              </a:ext>
            </a:extLst>
          </p:cNvPr>
          <p:cNvPicPr>
            <a:picLocks noChangeAspect="1"/>
          </p:cNvPicPr>
          <p:nvPr/>
        </p:nvPicPr>
        <p:blipFill>
          <a:blip r:embed="rId3"/>
          <a:stretch>
            <a:fillRect/>
          </a:stretch>
        </p:blipFill>
        <p:spPr>
          <a:xfrm>
            <a:off x="825807" y="280446"/>
            <a:ext cx="5120489" cy="1187252"/>
          </a:xfrm>
          <a:prstGeom prst="rect">
            <a:avLst/>
          </a:prstGeom>
        </p:spPr>
      </p:pic>
      <p:sp>
        <p:nvSpPr>
          <p:cNvPr id="52" name="TextBox 51">
            <a:extLst>
              <a:ext uri="{FF2B5EF4-FFF2-40B4-BE49-F238E27FC236}">
                <a16:creationId xmlns:a16="http://schemas.microsoft.com/office/drawing/2014/main" id="{40F3930F-2640-4C25-85AB-74D6F2CF3D9D}"/>
              </a:ext>
            </a:extLst>
          </p:cNvPr>
          <p:cNvSpPr txBox="1"/>
          <p:nvPr/>
        </p:nvSpPr>
        <p:spPr>
          <a:xfrm>
            <a:off x="6249314" y="115588"/>
            <a:ext cx="11578947" cy="1708160"/>
          </a:xfrm>
          <a:prstGeom prst="rect">
            <a:avLst/>
          </a:prstGeom>
          <a:noFill/>
        </p:spPr>
        <p:txBody>
          <a:bodyPr wrap="square" lIns="137160" tIns="68580" rIns="137160" bIns="68580" rtlCol="0" anchor="t">
            <a:spAutoFit/>
          </a:bodyPr>
          <a:lstStyle/>
          <a:p>
            <a:r>
              <a:rPr lang="en-US" sz="5400">
                <a:solidFill>
                  <a:srgbClr val="C00000"/>
                </a:solidFill>
              </a:rPr>
              <a:t>KS4 – </a:t>
            </a:r>
            <a:r>
              <a:rPr lang="en-US" sz="5400">
                <a:solidFill>
                  <a:srgbClr val="465359"/>
                </a:solidFill>
              </a:rPr>
              <a:t>The </a:t>
            </a:r>
            <a:r>
              <a:rPr lang="en-US" sz="5400" err="1">
                <a:solidFill>
                  <a:srgbClr val="465359"/>
                </a:solidFill>
              </a:rPr>
              <a:t>Maths</a:t>
            </a:r>
            <a:r>
              <a:rPr lang="en-US" sz="5400">
                <a:solidFill>
                  <a:srgbClr val="465359"/>
                </a:solidFill>
              </a:rPr>
              <a:t> Curriculum</a:t>
            </a:r>
            <a:br>
              <a:rPr lang="en-US" sz="4800">
                <a:solidFill>
                  <a:schemeClr val="tx1">
                    <a:lumMod val="75000"/>
                    <a:lumOff val="25000"/>
                  </a:schemeClr>
                </a:solidFill>
              </a:rPr>
            </a:br>
            <a:endParaRPr lang="en-GB" sz="4800">
              <a:solidFill>
                <a:schemeClr val="tx1">
                  <a:lumMod val="75000"/>
                  <a:lumOff val="25000"/>
                </a:schemeClr>
              </a:solidFill>
            </a:endParaRPr>
          </a:p>
        </p:txBody>
      </p:sp>
      <p:sp>
        <p:nvSpPr>
          <p:cNvPr id="11" name="Text Placeholder 32">
            <a:extLst>
              <a:ext uri="{FF2B5EF4-FFF2-40B4-BE49-F238E27FC236}">
                <a16:creationId xmlns:a16="http://schemas.microsoft.com/office/drawing/2014/main" id="{706EA2B7-D59A-41F6-B1D0-D88CB4306864}"/>
              </a:ext>
            </a:extLst>
          </p:cNvPr>
          <p:cNvSpPr txBox="1">
            <a:spLocks/>
          </p:cNvSpPr>
          <p:nvPr/>
        </p:nvSpPr>
        <p:spPr>
          <a:xfrm>
            <a:off x="6865791" y="9395870"/>
            <a:ext cx="10680255" cy="658937"/>
          </a:xfrm>
          <a:prstGeom prst="rect">
            <a:avLst/>
          </a:prstGeom>
          <a:noFill/>
        </p:spPr>
        <p:txBody>
          <a:bodyPr vert="horz" lIns="137160" tIns="0" rIns="137160" bIns="0" rtlCol="0" anchor="ctr">
            <a:normAutofit/>
          </a:bodyPr>
          <a:lstStyle>
            <a:lvl1pPr marL="0" indent="0" algn="ctr" defTabSz="457200" rtl="0" eaLnBrk="1" latinLnBrk="0" hangingPunct="1">
              <a:spcBef>
                <a:spcPts val="0"/>
              </a:spcBef>
              <a:spcAft>
                <a:spcPts val="600"/>
              </a:spcAft>
              <a:buClr>
                <a:schemeClr val="accent1"/>
              </a:buClr>
              <a:buSzPct val="92000"/>
              <a:buFont typeface="Wingdings 2" panose="05020102010507070707" pitchFamily="18" charset="2"/>
              <a:buNone/>
              <a:defRPr sz="1800" kern="1200">
                <a:solidFill>
                  <a:srgbClr val="FFFFFF"/>
                </a:solidFill>
                <a:latin typeface="+mn-lt"/>
                <a:ea typeface="+mn-ea"/>
                <a:cs typeface="+mn-cs"/>
              </a:defRPr>
            </a:lvl1pPr>
            <a:lvl2pPr marL="4572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200" kern="1200">
                <a:solidFill>
                  <a:schemeClr val="tx1">
                    <a:lumMod val="75000"/>
                    <a:lumOff val="25000"/>
                  </a:schemeClr>
                </a:solidFill>
                <a:latin typeface="+mn-lt"/>
                <a:ea typeface="+mn-ea"/>
                <a:cs typeface="+mn-cs"/>
              </a:defRPr>
            </a:lvl2pPr>
            <a:lvl3pPr marL="9144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000" kern="1200">
                <a:solidFill>
                  <a:schemeClr val="tx1">
                    <a:lumMod val="75000"/>
                    <a:lumOff val="25000"/>
                  </a:schemeClr>
                </a:solidFill>
                <a:latin typeface="+mn-lt"/>
                <a:ea typeface="+mn-ea"/>
                <a:cs typeface="+mn-cs"/>
              </a:defRPr>
            </a:lvl3pPr>
            <a:lvl4pPr marL="13716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4pPr>
            <a:lvl5pPr marL="18288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9pPr>
          </a:lstStyle>
          <a:p>
            <a:pPr algn="l"/>
            <a:r>
              <a:rPr lang="en-US" sz="2700">
                <a:solidFill>
                  <a:schemeClr val="bg1"/>
                </a:solidFill>
              </a:rPr>
              <a:t>Ms Adenwala – Head of Mathematics</a:t>
            </a:r>
            <a:endParaRPr lang="en-GB" sz="2700">
              <a:solidFill>
                <a:schemeClr val="bg1"/>
              </a:solidFill>
            </a:endParaRPr>
          </a:p>
        </p:txBody>
      </p:sp>
      <p:sp>
        <p:nvSpPr>
          <p:cNvPr id="10" name="Rectangle 9">
            <a:extLst>
              <a:ext uri="{FF2B5EF4-FFF2-40B4-BE49-F238E27FC236}">
                <a16:creationId xmlns:a16="http://schemas.microsoft.com/office/drawing/2014/main" id="{D3152ACB-A8E3-4A20-AED2-8B41D649238F}"/>
              </a:ext>
            </a:extLst>
          </p:cNvPr>
          <p:cNvSpPr/>
          <p:nvPr/>
        </p:nvSpPr>
        <p:spPr>
          <a:xfrm>
            <a:off x="6249314" y="969667"/>
            <a:ext cx="10042941" cy="1892826"/>
          </a:xfrm>
          <a:prstGeom prst="rect">
            <a:avLst/>
          </a:prstGeom>
        </p:spPr>
        <p:txBody>
          <a:bodyPr wrap="square">
            <a:spAutoFit/>
          </a:bodyPr>
          <a:lstStyle/>
          <a:p>
            <a:r>
              <a:rPr lang="en-GB" sz="3600" b="1"/>
              <a:t>How parents can support:</a:t>
            </a:r>
          </a:p>
          <a:p>
            <a:endParaRPr lang="en-GB" sz="3600" b="1"/>
          </a:p>
          <a:p>
            <a:pPr algn="r"/>
            <a:endParaRPr lang="en-US" sz="4500"/>
          </a:p>
        </p:txBody>
      </p:sp>
      <p:pic>
        <p:nvPicPr>
          <p:cNvPr id="12" name="Picture 11">
            <a:extLst>
              <a:ext uri="{FF2B5EF4-FFF2-40B4-BE49-F238E27FC236}">
                <a16:creationId xmlns:a16="http://schemas.microsoft.com/office/drawing/2014/main" id="{C1C7CA6D-6648-4305-A744-87C456CCC237}"/>
              </a:ext>
            </a:extLst>
          </p:cNvPr>
          <p:cNvPicPr>
            <a:picLocks noChangeAspect="1"/>
          </p:cNvPicPr>
          <p:nvPr/>
        </p:nvPicPr>
        <p:blipFill rotWithShape="1">
          <a:blip r:embed="rId4"/>
          <a:srcRect l="24900" r="15282"/>
          <a:stretch/>
        </p:blipFill>
        <p:spPr>
          <a:xfrm>
            <a:off x="522787" y="-260138"/>
            <a:ext cx="5623560" cy="9172575"/>
          </a:xfrm>
          <a:prstGeom prst="rect">
            <a:avLst/>
          </a:prstGeom>
        </p:spPr>
      </p:pic>
      <p:pic>
        <p:nvPicPr>
          <p:cNvPr id="18" name="Picture 8" descr="Casio FX-83GTCW School Approved ...">
            <a:extLst>
              <a:ext uri="{FF2B5EF4-FFF2-40B4-BE49-F238E27FC236}">
                <a16:creationId xmlns:a16="http://schemas.microsoft.com/office/drawing/2014/main" id="{3BA244B4-2063-633C-5917-B717826BF4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444" r="-1"/>
          <a:stretch>
            <a:fillRect/>
          </a:stretch>
        </p:blipFill>
        <p:spPr bwMode="auto">
          <a:xfrm>
            <a:off x="16048035" y="144911"/>
            <a:ext cx="1256447" cy="170816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0738C5F1-C294-7AAF-3DA9-A2A788F02A04}"/>
              </a:ext>
            </a:extLst>
          </p:cNvPr>
          <p:cNvGrpSpPr/>
          <p:nvPr/>
        </p:nvGrpSpPr>
        <p:grpSpPr>
          <a:xfrm>
            <a:off x="0" y="9258300"/>
            <a:ext cx="18482711" cy="1028700"/>
            <a:chOff x="0" y="0"/>
            <a:chExt cx="4867875" cy="270933"/>
          </a:xfrm>
        </p:grpSpPr>
        <p:sp>
          <p:nvSpPr>
            <p:cNvPr id="4" name="Freeform 3">
              <a:extLst>
                <a:ext uri="{FF2B5EF4-FFF2-40B4-BE49-F238E27FC236}">
                  <a16:creationId xmlns:a16="http://schemas.microsoft.com/office/drawing/2014/main" id="{91B7D074-0748-D3E2-EB41-9E7809260F97}"/>
                </a:ext>
              </a:extLst>
            </p:cNvPr>
            <p:cNvSpPr/>
            <p:nvPr/>
          </p:nvSpPr>
          <p:spPr>
            <a:xfrm>
              <a:off x="0" y="0"/>
              <a:ext cx="4867875" cy="270933"/>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endParaRPr lang="en-GB"/>
            </a:p>
          </p:txBody>
        </p:sp>
        <p:sp>
          <p:nvSpPr>
            <p:cNvPr id="5" name="TextBox 4">
              <a:extLst>
                <a:ext uri="{FF2B5EF4-FFF2-40B4-BE49-F238E27FC236}">
                  <a16:creationId xmlns:a16="http://schemas.microsoft.com/office/drawing/2014/main" id="{29DBA326-CCE9-0409-E1CD-641BE78B170A}"/>
                </a:ext>
              </a:extLst>
            </p:cNvPr>
            <p:cNvSpPr txBox="1"/>
            <p:nvPr/>
          </p:nvSpPr>
          <p:spPr>
            <a:xfrm>
              <a:off x="0" y="-57150"/>
              <a:ext cx="4867875" cy="328083"/>
            </a:xfrm>
            <a:prstGeom prst="rect">
              <a:avLst/>
            </a:prstGeom>
          </p:spPr>
          <p:txBody>
            <a:bodyPr lIns="50800" tIns="50800" rIns="50800" bIns="50800" rtlCol="0" anchor="ctr"/>
            <a:lstStyle/>
            <a:p>
              <a:pPr algn="ctr">
                <a:lnSpc>
                  <a:spcPts val="2659"/>
                </a:lnSpc>
              </a:pPr>
              <a:endParaRPr/>
            </a:p>
          </p:txBody>
        </p:sp>
      </p:grpSp>
      <p:pic>
        <p:nvPicPr>
          <p:cNvPr id="16" name="Picture 6" descr="Helix Compact Maths Set Pk12 | HE323212 ...">
            <a:extLst>
              <a:ext uri="{FF2B5EF4-FFF2-40B4-BE49-F238E27FC236}">
                <a16:creationId xmlns:a16="http://schemas.microsoft.com/office/drawing/2014/main" id="{54F3678F-76D5-8D51-0383-A62571EF05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19670" y="1839218"/>
            <a:ext cx="1824165" cy="18241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5474CCC-5850-4025-EFF1-42A8B703104D}"/>
              </a:ext>
            </a:extLst>
          </p:cNvPr>
          <p:cNvPicPr>
            <a:picLocks noChangeAspect="1"/>
          </p:cNvPicPr>
          <p:nvPr/>
        </p:nvPicPr>
        <p:blipFill>
          <a:blip r:embed="rId7"/>
          <a:srcRect l="-428" t="-160" r="5922" b="191"/>
          <a:stretch>
            <a:fillRect/>
          </a:stretch>
        </p:blipFill>
        <p:spPr>
          <a:xfrm>
            <a:off x="6250816" y="1338728"/>
            <a:ext cx="11557589" cy="7908232"/>
          </a:xfrm>
          <a:prstGeom prst="rect">
            <a:avLst/>
          </a:prstGeom>
        </p:spPr>
      </p:pic>
    </p:spTree>
    <p:extLst>
      <p:ext uri="{BB962C8B-B14F-4D97-AF65-F5344CB8AC3E}">
        <p14:creationId xmlns:p14="http://schemas.microsoft.com/office/powerpoint/2010/main" val="23991944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D2B2F"/>
        </a:solidFill>
        <a:effectLst/>
      </p:bgPr>
    </p:bg>
    <p:spTree>
      <p:nvGrpSpPr>
        <p:cNvPr id="1" name="">
          <a:extLst>
            <a:ext uri="{FF2B5EF4-FFF2-40B4-BE49-F238E27FC236}">
              <a16:creationId xmlns:a16="http://schemas.microsoft.com/office/drawing/2014/main" id="{A65AE4B8-7EF2-0ED2-0D95-2505EA99B3E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EF5B0D9-C673-7D76-DA9E-176FFBFC4C39}"/>
              </a:ext>
            </a:extLst>
          </p:cNvPr>
          <p:cNvGrpSpPr/>
          <p:nvPr/>
        </p:nvGrpSpPr>
        <p:grpSpPr>
          <a:xfrm>
            <a:off x="11574159" y="0"/>
            <a:ext cx="6713841" cy="10443773"/>
            <a:chOff x="0" y="0"/>
            <a:chExt cx="1768255" cy="2750623"/>
          </a:xfrm>
        </p:grpSpPr>
        <p:sp>
          <p:nvSpPr>
            <p:cNvPr id="3" name="Freeform 3">
              <a:extLst>
                <a:ext uri="{FF2B5EF4-FFF2-40B4-BE49-F238E27FC236}">
                  <a16:creationId xmlns:a16="http://schemas.microsoft.com/office/drawing/2014/main" id="{CAD37072-37B0-3B51-EA25-7DEEA7D8E1CA}"/>
                </a:ext>
              </a:extLst>
            </p:cNvPr>
            <p:cNvSpPr/>
            <p:nvPr/>
          </p:nvSpPr>
          <p:spPr>
            <a:xfrm>
              <a:off x="0" y="0"/>
              <a:ext cx="1768254" cy="2750623"/>
            </a:xfrm>
            <a:custGeom>
              <a:avLst/>
              <a:gdLst/>
              <a:ahLst/>
              <a:cxnLst/>
              <a:rect l="l" t="t" r="r" b="b"/>
              <a:pathLst>
                <a:path w="1768254" h="2750623">
                  <a:moveTo>
                    <a:pt x="0" y="0"/>
                  </a:moveTo>
                  <a:lnTo>
                    <a:pt x="1768254" y="0"/>
                  </a:lnTo>
                  <a:lnTo>
                    <a:pt x="1768254" y="2750623"/>
                  </a:lnTo>
                  <a:lnTo>
                    <a:pt x="0" y="2750623"/>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4DFE233F-4E1B-07AF-05FD-79DAA05C612B}"/>
                </a:ext>
              </a:extLst>
            </p:cNvPr>
            <p:cNvSpPr txBox="1"/>
            <p:nvPr/>
          </p:nvSpPr>
          <p:spPr>
            <a:xfrm>
              <a:off x="0" y="-66675"/>
              <a:ext cx="1768255" cy="2817298"/>
            </a:xfrm>
            <a:prstGeom prst="rect">
              <a:avLst/>
            </a:prstGeom>
          </p:spPr>
          <p:txBody>
            <a:bodyPr lIns="50800" tIns="50800" rIns="50800" bIns="50800" rtlCol="0" anchor="ctr"/>
            <a:lstStyle/>
            <a:p>
              <a:pPr algn="ctr">
                <a:lnSpc>
                  <a:spcPts val="3062"/>
                </a:lnSpc>
              </a:pPr>
              <a:endParaRPr/>
            </a:p>
          </p:txBody>
        </p:sp>
      </p:grpSp>
      <p:sp>
        <p:nvSpPr>
          <p:cNvPr id="5" name="TextBox 5">
            <a:extLst>
              <a:ext uri="{FF2B5EF4-FFF2-40B4-BE49-F238E27FC236}">
                <a16:creationId xmlns:a16="http://schemas.microsoft.com/office/drawing/2014/main" id="{96E99293-6816-16AA-F3A0-5D17E2EDACC6}"/>
              </a:ext>
            </a:extLst>
          </p:cNvPr>
          <p:cNvSpPr txBox="1"/>
          <p:nvPr/>
        </p:nvSpPr>
        <p:spPr>
          <a:xfrm>
            <a:off x="-96653" y="4191214"/>
            <a:ext cx="11767465" cy="1808187"/>
          </a:xfrm>
          <a:prstGeom prst="rect">
            <a:avLst/>
          </a:prstGeom>
        </p:spPr>
        <p:txBody>
          <a:bodyPr wrap="square" lIns="0" tIns="0" rIns="0" bIns="0" rtlCol="0" anchor="t">
            <a:spAutoFit/>
          </a:bodyPr>
          <a:lstStyle/>
          <a:p>
            <a:pPr algn="ctr">
              <a:lnSpc>
                <a:spcPts val="12014"/>
              </a:lnSpc>
            </a:pPr>
            <a:r>
              <a:rPr lang="en-US" sz="17000" b="1" err="1">
                <a:solidFill>
                  <a:srgbClr val="FFFFFF"/>
                </a:solidFill>
                <a:latin typeface="Bebas Neue Bold"/>
                <a:ea typeface="Bebas Neue Bold"/>
                <a:cs typeface="Bebas Neue Bold"/>
                <a:sym typeface="Bebas Neue Bold"/>
              </a:rPr>
              <a:t>mrs</a:t>
            </a:r>
            <a:r>
              <a:rPr lang="en-US" sz="17000" b="1">
                <a:solidFill>
                  <a:srgbClr val="FFFFFF"/>
                </a:solidFill>
                <a:latin typeface="Bebas Neue Bold"/>
                <a:ea typeface="Bebas Neue Bold"/>
                <a:cs typeface="Bebas Neue Bold"/>
                <a:sym typeface="Bebas Neue Bold"/>
              </a:rPr>
              <a:t> </a:t>
            </a:r>
            <a:r>
              <a:rPr lang="en-US" sz="17000" b="1" err="1">
                <a:solidFill>
                  <a:srgbClr val="FFFFFF"/>
                </a:solidFill>
                <a:latin typeface="Bebas Neue Bold"/>
                <a:ea typeface="Bebas Neue Bold"/>
                <a:cs typeface="Bebas Neue Bold"/>
                <a:sym typeface="Bebas Neue Bold"/>
              </a:rPr>
              <a:t>hamilton</a:t>
            </a:r>
            <a:endParaRPr lang="en-US" sz="17000" b="1">
              <a:solidFill>
                <a:srgbClr val="FFFFFF"/>
              </a:solidFill>
              <a:latin typeface="Bebas Neue Bold"/>
              <a:ea typeface="Bebas Neue Bold"/>
              <a:cs typeface="Bebas Neue Bold"/>
              <a:sym typeface="Bebas Neue Bold"/>
            </a:endParaRPr>
          </a:p>
        </p:txBody>
      </p:sp>
      <p:sp>
        <p:nvSpPr>
          <p:cNvPr id="7" name="Freeform 7">
            <a:extLst>
              <a:ext uri="{FF2B5EF4-FFF2-40B4-BE49-F238E27FC236}">
                <a16:creationId xmlns:a16="http://schemas.microsoft.com/office/drawing/2014/main" id="{7C8EFF4A-B5D8-1EDA-E352-CA497272D953}"/>
              </a:ext>
            </a:extLst>
          </p:cNvPr>
          <p:cNvSpPr/>
          <p:nvPr/>
        </p:nvSpPr>
        <p:spPr>
          <a:xfrm>
            <a:off x="16472943" y="341140"/>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2"/>
            <a:stretch>
              <a:fillRect r="-434592"/>
            </a:stretch>
          </a:blipFill>
        </p:spPr>
        <p:txBody>
          <a:bodyPr/>
          <a:lstStyle/>
          <a:p>
            <a:endParaRPr lang="en-GB"/>
          </a:p>
        </p:txBody>
      </p:sp>
      <p:sp>
        <p:nvSpPr>
          <p:cNvPr id="12" name="TextBox 12">
            <a:extLst>
              <a:ext uri="{FF2B5EF4-FFF2-40B4-BE49-F238E27FC236}">
                <a16:creationId xmlns:a16="http://schemas.microsoft.com/office/drawing/2014/main" id="{58DDB27C-2566-89E4-D070-21A800CB5E0F}"/>
              </a:ext>
            </a:extLst>
          </p:cNvPr>
          <p:cNvSpPr txBox="1"/>
          <p:nvPr/>
        </p:nvSpPr>
        <p:spPr>
          <a:xfrm>
            <a:off x="811891" y="6285389"/>
            <a:ext cx="9950378" cy="1650260"/>
          </a:xfrm>
          <a:prstGeom prst="rect">
            <a:avLst/>
          </a:prstGeom>
        </p:spPr>
        <p:txBody>
          <a:bodyPr wrap="square" lIns="0" tIns="0" rIns="0" bIns="0" rtlCol="0" anchor="t">
            <a:spAutoFit/>
          </a:bodyPr>
          <a:lstStyle/>
          <a:p>
            <a:pPr algn="ctr">
              <a:lnSpc>
                <a:spcPts val="4059"/>
              </a:lnSpc>
            </a:pPr>
            <a:r>
              <a:rPr lang="en-US" sz="7000">
                <a:solidFill>
                  <a:srgbClr val="FFFFFF"/>
                </a:solidFill>
                <a:latin typeface="Helvetica"/>
                <a:ea typeface="Helvetica"/>
                <a:cs typeface="Helvetica"/>
                <a:sym typeface="Helvetica"/>
              </a:rPr>
              <a:t>Strategic Lead for</a:t>
            </a:r>
          </a:p>
          <a:p>
            <a:pPr algn="ctr">
              <a:lnSpc>
                <a:spcPts val="4059"/>
              </a:lnSpc>
            </a:pPr>
            <a:endParaRPr lang="en-US" sz="7000">
              <a:solidFill>
                <a:srgbClr val="FFFFFF"/>
              </a:solidFill>
              <a:latin typeface="Helvetica"/>
              <a:ea typeface="Helvetica"/>
              <a:cs typeface="Helvetica"/>
              <a:sym typeface="Helvetica"/>
            </a:endParaRPr>
          </a:p>
          <a:p>
            <a:pPr algn="ctr">
              <a:lnSpc>
                <a:spcPts val="4059"/>
              </a:lnSpc>
            </a:pPr>
            <a:r>
              <a:rPr lang="en-US" sz="7000">
                <a:solidFill>
                  <a:srgbClr val="FFFFFF"/>
                </a:solidFill>
                <a:latin typeface="Helvetica"/>
                <a:ea typeface="Helvetica"/>
                <a:cs typeface="Helvetica"/>
                <a:sym typeface="Helvetica"/>
              </a:rPr>
              <a:t> Literacy &amp; RS</a:t>
            </a:r>
          </a:p>
        </p:txBody>
      </p:sp>
      <p:sp>
        <p:nvSpPr>
          <p:cNvPr id="13" name="AutoShape 13">
            <a:extLst>
              <a:ext uri="{FF2B5EF4-FFF2-40B4-BE49-F238E27FC236}">
                <a16:creationId xmlns:a16="http://schemas.microsoft.com/office/drawing/2014/main" id="{71D68171-9671-B20A-E0AE-97642CC29DF8}"/>
              </a:ext>
            </a:extLst>
          </p:cNvPr>
          <p:cNvSpPr/>
          <p:nvPr/>
        </p:nvSpPr>
        <p:spPr>
          <a:xfrm>
            <a:off x="0" y="9728445"/>
            <a:ext cx="18395101" cy="0"/>
          </a:xfrm>
          <a:prstGeom prst="line">
            <a:avLst/>
          </a:prstGeom>
          <a:ln w="38100" cap="flat">
            <a:solidFill>
              <a:srgbClr val="35567A"/>
            </a:solidFill>
            <a:prstDash val="solid"/>
            <a:headEnd type="none" w="sm" len="sm"/>
            <a:tailEnd type="none" w="sm" len="sm"/>
          </a:ln>
        </p:spPr>
        <p:txBody>
          <a:bodyPr/>
          <a:lstStyle/>
          <a:p>
            <a:endParaRPr lang="en-GB"/>
          </a:p>
        </p:txBody>
      </p:sp>
      <p:sp>
        <p:nvSpPr>
          <p:cNvPr id="14" name="Freeform 5">
            <a:extLst>
              <a:ext uri="{FF2B5EF4-FFF2-40B4-BE49-F238E27FC236}">
                <a16:creationId xmlns:a16="http://schemas.microsoft.com/office/drawing/2014/main" id="{39FC16A6-F3D4-62EB-936F-E38CB13F1F86}"/>
              </a:ext>
            </a:extLst>
          </p:cNvPr>
          <p:cNvSpPr/>
          <p:nvPr/>
        </p:nvSpPr>
        <p:spPr>
          <a:xfrm>
            <a:off x="358300" y="558554"/>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3"/>
            <a:stretch>
              <a:fillRect r="-434592"/>
            </a:stretch>
          </a:blipFill>
        </p:spPr>
        <p:txBody>
          <a:bodyPr/>
          <a:lstStyle/>
          <a:p>
            <a:endParaRPr lang="en-GB"/>
          </a:p>
        </p:txBody>
      </p:sp>
      <p:pic>
        <p:nvPicPr>
          <p:cNvPr id="8" name="Picture 7">
            <a:extLst>
              <a:ext uri="{FF2B5EF4-FFF2-40B4-BE49-F238E27FC236}">
                <a16:creationId xmlns:a16="http://schemas.microsoft.com/office/drawing/2014/main" id="{950219EE-3A27-D8CC-6C5C-0335CF148811}"/>
              </a:ext>
            </a:extLst>
          </p:cNvPr>
          <p:cNvPicPr>
            <a:picLocks noChangeAspect="1"/>
          </p:cNvPicPr>
          <p:nvPr/>
        </p:nvPicPr>
        <p:blipFill>
          <a:blip r:embed="rId4"/>
          <a:stretch>
            <a:fillRect/>
          </a:stretch>
        </p:blipFill>
        <p:spPr>
          <a:xfrm>
            <a:off x="13187881" y="3338747"/>
            <a:ext cx="8232419" cy="6720998"/>
          </a:xfrm>
          <a:prstGeom prst="rect">
            <a:avLst/>
          </a:prstGeom>
        </p:spPr>
      </p:pic>
    </p:spTree>
    <p:extLst>
      <p:ext uri="{BB962C8B-B14F-4D97-AF65-F5344CB8AC3E}">
        <p14:creationId xmlns:p14="http://schemas.microsoft.com/office/powerpoint/2010/main" val="26308375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a:extLst>
            <a:ext uri="{FF2B5EF4-FFF2-40B4-BE49-F238E27FC236}">
              <a16:creationId xmlns:a16="http://schemas.microsoft.com/office/drawing/2014/main" id="{EB6F84EF-B9AB-71AD-CC6C-191A868042A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738707D-3BCC-BA17-B608-B38B5865FDCF}"/>
              </a:ext>
            </a:extLst>
          </p:cNvPr>
          <p:cNvGrpSpPr/>
          <p:nvPr/>
        </p:nvGrpSpPr>
        <p:grpSpPr>
          <a:xfrm>
            <a:off x="0" y="9258300"/>
            <a:ext cx="18482711" cy="1028700"/>
            <a:chOff x="0" y="0"/>
            <a:chExt cx="4867875" cy="270933"/>
          </a:xfrm>
        </p:grpSpPr>
        <p:sp>
          <p:nvSpPr>
            <p:cNvPr id="3" name="Freeform 3">
              <a:extLst>
                <a:ext uri="{FF2B5EF4-FFF2-40B4-BE49-F238E27FC236}">
                  <a16:creationId xmlns:a16="http://schemas.microsoft.com/office/drawing/2014/main" id="{1C39F120-89E7-8F9B-E704-EA11AF69D423}"/>
                </a:ext>
              </a:extLst>
            </p:cNvPr>
            <p:cNvSpPr/>
            <p:nvPr/>
          </p:nvSpPr>
          <p:spPr>
            <a:xfrm>
              <a:off x="0" y="0"/>
              <a:ext cx="4867875" cy="270933"/>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endParaRPr lang="en-GB"/>
            </a:p>
          </p:txBody>
        </p:sp>
        <p:sp>
          <p:nvSpPr>
            <p:cNvPr id="4" name="TextBox 4">
              <a:extLst>
                <a:ext uri="{FF2B5EF4-FFF2-40B4-BE49-F238E27FC236}">
                  <a16:creationId xmlns:a16="http://schemas.microsoft.com/office/drawing/2014/main" id="{B679015B-41AE-9737-A39C-3F13BCE5A141}"/>
                </a:ext>
              </a:extLst>
            </p:cNvPr>
            <p:cNvSpPr txBox="1"/>
            <p:nvPr/>
          </p:nvSpPr>
          <p:spPr>
            <a:xfrm>
              <a:off x="0" y="-57150"/>
              <a:ext cx="4867875" cy="328083"/>
            </a:xfrm>
            <a:prstGeom prst="rect">
              <a:avLst/>
            </a:prstGeom>
          </p:spPr>
          <p:txBody>
            <a:bodyPr lIns="50800" tIns="50800" rIns="50800" bIns="50800" rtlCol="0" anchor="ctr"/>
            <a:lstStyle/>
            <a:p>
              <a:pPr algn="ctr">
                <a:lnSpc>
                  <a:spcPts val="2659"/>
                </a:lnSpc>
              </a:pPr>
              <a:endParaRPr/>
            </a:p>
          </p:txBody>
        </p:sp>
      </p:grpSp>
      <p:sp>
        <p:nvSpPr>
          <p:cNvPr id="5" name="Freeform 5">
            <a:extLst>
              <a:ext uri="{FF2B5EF4-FFF2-40B4-BE49-F238E27FC236}">
                <a16:creationId xmlns:a16="http://schemas.microsoft.com/office/drawing/2014/main" id="{829ED2EF-EB26-1F69-B6B1-39388E9E60A5}"/>
              </a:ext>
            </a:extLst>
          </p:cNvPr>
          <p:cNvSpPr/>
          <p:nvPr/>
        </p:nvSpPr>
        <p:spPr>
          <a:xfrm>
            <a:off x="15942856" y="500166"/>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2"/>
            <a:stretch>
              <a:fillRect r="-434592"/>
            </a:stretch>
          </a:blipFill>
        </p:spPr>
        <p:txBody>
          <a:bodyPr/>
          <a:lstStyle/>
          <a:p>
            <a:endParaRPr lang="en-GB"/>
          </a:p>
        </p:txBody>
      </p:sp>
      <p:pic>
        <p:nvPicPr>
          <p:cNvPr id="6" name="Picture 1">
            <a:extLst>
              <a:ext uri="{FF2B5EF4-FFF2-40B4-BE49-F238E27FC236}">
                <a16:creationId xmlns:a16="http://schemas.microsoft.com/office/drawing/2014/main" id="{04748ED9-628C-9676-9734-B1D405164BD5}"/>
              </a:ext>
            </a:extLst>
          </p:cNvPr>
          <p:cNvPicPr>
            <a:picLocks noChangeAspect="1"/>
          </p:cNvPicPr>
          <p:nvPr/>
        </p:nvPicPr>
        <p:blipFill>
          <a:blip r:embed="rId3"/>
          <a:srcRect/>
          <a:stretch>
            <a:fillRect/>
          </a:stretch>
        </p:blipFill>
        <p:spPr>
          <a:xfrm>
            <a:off x="406221" y="223521"/>
            <a:ext cx="7604959" cy="8809666"/>
          </a:xfrm>
          <a:prstGeom prst="rect">
            <a:avLst/>
          </a:prstGeom>
          <a:noFill/>
          <a:ln cap="flat">
            <a:noFill/>
          </a:ln>
        </p:spPr>
      </p:pic>
      <p:pic>
        <p:nvPicPr>
          <p:cNvPr id="8" name="Picture 2" descr="Premium Vector | Golden ticket with stars and the ...">
            <a:extLst>
              <a:ext uri="{FF2B5EF4-FFF2-40B4-BE49-F238E27FC236}">
                <a16:creationId xmlns:a16="http://schemas.microsoft.com/office/drawing/2014/main" id="{7E4CF5A8-53F4-3A83-3AC7-BB0F39CBA136}"/>
              </a:ext>
            </a:extLst>
          </p:cNvPr>
          <p:cNvPicPr>
            <a:picLocks noChangeAspect="1"/>
          </p:cNvPicPr>
          <p:nvPr/>
        </p:nvPicPr>
        <p:blipFill>
          <a:blip r:embed="rId4"/>
          <a:srcRect l="10263" t="17079" r="10022" b="17860"/>
          <a:stretch>
            <a:fillRect/>
          </a:stretch>
        </p:blipFill>
        <p:spPr>
          <a:xfrm>
            <a:off x="9144000" y="5143500"/>
            <a:ext cx="8073146" cy="3662957"/>
          </a:xfrm>
          <a:prstGeom prst="rect">
            <a:avLst/>
          </a:prstGeom>
          <a:noFill/>
          <a:ln cap="flat">
            <a:noFill/>
          </a:ln>
        </p:spPr>
      </p:pic>
      <p:sp>
        <p:nvSpPr>
          <p:cNvPr id="9" name="TextBox 2">
            <a:extLst>
              <a:ext uri="{FF2B5EF4-FFF2-40B4-BE49-F238E27FC236}">
                <a16:creationId xmlns:a16="http://schemas.microsoft.com/office/drawing/2014/main" id="{2B4C2927-CE0A-8064-5A97-8810226A0B23}"/>
              </a:ext>
            </a:extLst>
          </p:cNvPr>
          <p:cNvSpPr txBox="1"/>
          <p:nvPr/>
        </p:nvSpPr>
        <p:spPr>
          <a:xfrm>
            <a:off x="8965058" y="3154323"/>
            <a:ext cx="8154542" cy="175432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5400" b="0" i="0" u="none" strike="noStrike" kern="1200" cap="none" spc="0" baseline="0">
                <a:solidFill>
                  <a:srgbClr val="000000"/>
                </a:solidFill>
                <a:uFillTx/>
                <a:latin typeface="Gill Sans MT"/>
              </a:rPr>
              <a:t>Reading fluency is like a </a:t>
            </a:r>
            <a:r>
              <a:rPr lang="en-GB" sz="5400" b="0" i="0" u="none" strike="noStrike" kern="1200" cap="none" spc="0" baseline="0">
                <a:solidFill>
                  <a:srgbClr val="000000"/>
                </a:solidFill>
                <a:highlight>
                  <a:srgbClr val="FFFF00"/>
                </a:highlight>
                <a:uFillTx/>
                <a:latin typeface="Gill Sans MT"/>
              </a:rPr>
              <a:t>golden ticket</a:t>
            </a:r>
            <a:r>
              <a:rPr lang="en-GB" sz="5400" b="0" i="0" u="none" strike="noStrike" kern="1200" cap="none" spc="0" baseline="0">
                <a:solidFill>
                  <a:srgbClr val="000000"/>
                </a:solidFill>
                <a:uFillTx/>
                <a:latin typeface="Gill Sans MT"/>
              </a:rPr>
              <a:t> for your child.</a:t>
            </a:r>
          </a:p>
        </p:txBody>
      </p:sp>
      <p:pic>
        <p:nvPicPr>
          <p:cNvPr id="10" name="Picture 5">
            <a:extLst>
              <a:ext uri="{FF2B5EF4-FFF2-40B4-BE49-F238E27FC236}">
                <a16:creationId xmlns:a16="http://schemas.microsoft.com/office/drawing/2014/main" id="{AECE529B-4A31-4F0D-A911-A77D6B5FDEAB}"/>
              </a:ext>
            </a:extLst>
          </p:cNvPr>
          <p:cNvPicPr>
            <a:picLocks noChangeAspect="1"/>
          </p:cNvPicPr>
          <p:nvPr/>
        </p:nvPicPr>
        <p:blipFill>
          <a:blip r:embed="rId5"/>
          <a:stretch>
            <a:fillRect/>
          </a:stretch>
        </p:blipFill>
        <p:spPr>
          <a:xfrm>
            <a:off x="11380115" y="176328"/>
            <a:ext cx="3057245" cy="3105453"/>
          </a:xfrm>
          <a:prstGeom prst="rect">
            <a:avLst/>
          </a:prstGeom>
          <a:noFill/>
          <a:ln cap="flat">
            <a:noFill/>
          </a:ln>
        </p:spPr>
      </p:pic>
    </p:spTree>
    <p:extLst>
      <p:ext uri="{BB962C8B-B14F-4D97-AF65-F5344CB8AC3E}">
        <p14:creationId xmlns:p14="http://schemas.microsoft.com/office/powerpoint/2010/main" val="4338814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8E299-2DFC-01C6-23AA-79B910F9891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F702B83-71B8-B12F-C1A5-D520921A6A5E}"/>
              </a:ext>
            </a:extLst>
          </p:cNvPr>
          <p:cNvGrpSpPr/>
          <p:nvPr/>
        </p:nvGrpSpPr>
        <p:grpSpPr>
          <a:xfrm>
            <a:off x="0" y="9258300"/>
            <a:ext cx="18482711" cy="1028700"/>
            <a:chOff x="0" y="0"/>
            <a:chExt cx="4867875" cy="270933"/>
          </a:xfrm>
        </p:grpSpPr>
        <p:sp>
          <p:nvSpPr>
            <p:cNvPr id="3" name="Freeform 3">
              <a:extLst>
                <a:ext uri="{FF2B5EF4-FFF2-40B4-BE49-F238E27FC236}">
                  <a16:creationId xmlns:a16="http://schemas.microsoft.com/office/drawing/2014/main" id="{4244B40D-C2BE-DED3-FAE3-6577D412187F}"/>
                </a:ext>
              </a:extLst>
            </p:cNvPr>
            <p:cNvSpPr/>
            <p:nvPr/>
          </p:nvSpPr>
          <p:spPr>
            <a:xfrm>
              <a:off x="0" y="0"/>
              <a:ext cx="4867875" cy="270933"/>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endParaRPr lang="en-GB"/>
            </a:p>
          </p:txBody>
        </p:sp>
        <p:sp>
          <p:nvSpPr>
            <p:cNvPr id="4" name="TextBox 4">
              <a:extLst>
                <a:ext uri="{FF2B5EF4-FFF2-40B4-BE49-F238E27FC236}">
                  <a16:creationId xmlns:a16="http://schemas.microsoft.com/office/drawing/2014/main" id="{A7DA9DAF-7A65-4A29-3ED9-E4E3E51F701A}"/>
                </a:ext>
              </a:extLst>
            </p:cNvPr>
            <p:cNvSpPr txBox="1"/>
            <p:nvPr/>
          </p:nvSpPr>
          <p:spPr>
            <a:xfrm>
              <a:off x="0" y="-57150"/>
              <a:ext cx="4867875" cy="328083"/>
            </a:xfrm>
            <a:prstGeom prst="rect">
              <a:avLst/>
            </a:prstGeom>
          </p:spPr>
          <p:txBody>
            <a:bodyPr lIns="50800" tIns="50800" rIns="50800" bIns="50800" rtlCol="0" anchor="ctr"/>
            <a:lstStyle/>
            <a:p>
              <a:pPr algn="ctr">
                <a:lnSpc>
                  <a:spcPts val="2659"/>
                </a:lnSpc>
              </a:pPr>
              <a:endParaRPr/>
            </a:p>
          </p:txBody>
        </p:sp>
      </p:grpSp>
      <p:sp>
        <p:nvSpPr>
          <p:cNvPr id="5" name="Freeform 5">
            <a:extLst>
              <a:ext uri="{FF2B5EF4-FFF2-40B4-BE49-F238E27FC236}">
                <a16:creationId xmlns:a16="http://schemas.microsoft.com/office/drawing/2014/main" id="{2C80D2FA-4968-3A20-C5FB-4726E7A8D960}"/>
              </a:ext>
            </a:extLst>
          </p:cNvPr>
          <p:cNvSpPr/>
          <p:nvPr/>
        </p:nvSpPr>
        <p:spPr>
          <a:xfrm>
            <a:off x="15942856" y="500166"/>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2"/>
            <a:stretch>
              <a:fillRect r="-434592"/>
            </a:stretch>
          </a:blipFill>
        </p:spPr>
        <p:txBody>
          <a:bodyPr/>
          <a:lstStyle/>
          <a:p>
            <a:endParaRPr lang="en-GB"/>
          </a:p>
        </p:txBody>
      </p:sp>
      <p:sp>
        <p:nvSpPr>
          <p:cNvPr id="6" name="TextBox 1">
            <a:extLst>
              <a:ext uri="{FF2B5EF4-FFF2-40B4-BE49-F238E27FC236}">
                <a16:creationId xmlns:a16="http://schemas.microsoft.com/office/drawing/2014/main" id="{BECC8E30-935D-887D-2EA0-19AFDBEB652D}"/>
              </a:ext>
            </a:extLst>
          </p:cNvPr>
          <p:cNvSpPr txBox="1"/>
          <p:nvPr/>
        </p:nvSpPr>
        <p:spPr>
          <a:xfrm>
            <a:off x="366818" y="1404015"/>
            <a:ext cx="13613342" cy="7478970"/>
          </a:xfrm>
          <a:prstGeom prst="rect">
            <a:avLst/>
          </a:prstGeom>
          <a:noFill/>
          <a:ln cap="flat">
            <a:noFill/>
          </a:ln>
        </p:spPr>
        <p:txBody>
          <a:bodyPr vert="horz" wrap="square" lIns="91440" tIns="45720" rIns="91440" bIns="45720" anchor="t" anchorCtr="0" compatLnSpc="1">
            <a:spAutoFit/>
          </a:bodyPr>
          <a:lstStyle/>
          <a:p>
            <a:pPr marL="285750" indent="-285750">
              <a:buSzPct val="100000"/>
              <a:buFont typeface="Arial"/>
              <a:buChar char="•"/>
              <a:defRPr sz="1800" b="0" i="0" u="none" strike="noStrike" kern="0" cap="none" spc="0" baseline="0">
                <a:solidFill>
                  <a:srgbClr val="000000"/>
                </a:solidFill>
                <a:uFillTx/>
              </a:defRPr>
            </a:pPr>
            <a:r>
              <a:rPr lang="en-GB" sz="3600">
                <a:solidFill>
                  <a:srgbClr val="000000"/>
                </a:solidFill>
                <a:latin typeface="Arial"/>
                <a:ea typeface="ヒラギノ角ゴ ProN W3"/>
                <a:cs typeface="Arial"/>
              </a:rPr>
              <a:t> </a:t>
            </a:r>
            <a:r>
              <a:rPr lang="en-GB" sz="4000" b="0" i="0" u="none" strike="noStrike" kern="1200" cap="none" spc="0" baseline="0">
                <a:solidFill>
                  <a:srgbClr val="000000"/>
                </a:solidFill>
                <a:uFillTx/>
                <a:latin typeface="Arial"/>
                <a:ea typeface="ヒラギノ角ゴ ProN W3"/>
                <a:cs typeface="Arial"/>
              </a:rPr>
              <a:t>25% of 15-year-olds have a </a:t>
            </a:r>
            <a:r>
              <a:rPr lang="en-GB" sz="4000" b="1" i="0" u="none" strike="noStrike" kern="1200" cap="none" spc="0" baseline="0">
                <a:solidFill>
                  <a:srgbClr val="FF0000"/>
                </a:solidFill>
                <a:uFillTx/>
                <a:latin typeface="Arial"/>
                <a:ea typeface="ヒラギノ角ゴ ProN W3"/>
                <a:cs typeface="Arial"/>
              </a:rPr>
              <a:t>reading age of 12 or under</a:t>
            </a:r>
            <a:endParaRPr lang="en-GB" sz="4000" b="1" i="0" u="none" strike="noStrike" kern="1200" cap="none" spc="0" baseline="0">
              <a:solidFill>
                <a:srgbClr val="FF0000"/>
              </a:solidFill>
              <a:uFillTx/>
              <a:latin typeface="Arial" pitchFamily="34"/>
              <a:ea typeface="ヒラギノ角ゴ ProN W3"/>
              <a:cs typeface="Arial"/>
            </a:endParaRPr>
          </a:p>
          <a:p>
            <a:pPr marL="342900" marR="0" lvl="0" indent="-3429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4000" b="0" i="0" u="none" strike="noStrike" kern="1200" cap="none" spc="0" baseline="0">
                <a:solidFill>
                  <a:srgbClr val="000000"/>
                </a:solidFill>
                <a:uFillTx/>
                <a:latin typeface="Arial"/>
                <a:ea typeface="ヒラギノ角ゴ ProN W3"/>
                <a:cs typeface="Arial"/>
              </a:rPr>
              <a:t>1 in 8 disadvantaged children in the UK </a:t>
            </a:r>
            <a:r>
              <a:rPr lang="en-GB" sz="4000" b="1" i="0" u="none" strike="noStrike" kern="1200" cap="none" spc="0" baseline="0">
                <a:solidFill>
                  <a:srgbClr val="FF0000"/>
                </a:solidFill>
                <a:uFillTx/>
                <a:latin typeface="Arial"/>
                <a:ea typeface="ヒラギノ角ゴ ProN W3"/>
                <a:cs typeface="Arial"/>
              </a:rPr>
              <a:t>do not own a single book </a:t>
            </a:r>
            <a:r>
              <a:rPr lang="en-GB" sz="4000" b="0" i="0" u="none" strike="noStrike" kern="1200" cap="none" spc="0" baseline="0">
                <a:solidFill>
                  <a:srgbClr val="000000"/>
                </a:solidFill>
                <a:uFillTx/>
                <a:latin typeface="Arial"/>
                <a:ea typeface="ヒラギノ角ゴ ProN W3"/>
                <a:cs typeface="Arial"/>
              </a:rPr>
              <a:t>at home</a:t>
            </a:r>
          </a:p>
          <a:p>
            <a:pPr marL="342900" marR="0" lvl="0" indent="-3429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4000" b="0" i="0" u="none" strike="noStrike" kern="1200" cap="none" spc="0" baseline="0">
                <a:solidFill>
                  <a:srgbClr val="000000"/>
                </a:solidFill>
                <a:uFillTx/>
                <a:latin typeface="Arial"/>
                <a:ea typeface="ヒラギノ角ゴ ProN W3"/>
                <a:cs typeface="Arial"/>
              </a:rPr>
              <a:t>Children who are </a:t>
            </a:r>
            <a:r>
              <a:rPr lang="en-GB" sz="4000" b="1" i="0" u="none" strike="noStrike" kern="1200" cap="none" spc="0" baseline="0">
                <a:solidFill>
                  <a:srgbClr val="FF0000"/>
                </a:solidFill>
                <a:uFillTx/>
                <a:latin typeface="Arial"/>
                <a:ea typeface="ヒラギノ角ゴ ProN W3"/>
                <a:cs typeface="Arial"/>
              </a:rPr>
              <a:t>weak readers will struggle </a:t>
            </a:r>
            <a:r>
              <a:rPr lang="en-GB" sz="4000" b="1" i="0" u="sng" strike="noStrike" kern="1200" cap="none" spc="0" baseline="0">
                <a:solidFill>
                  <a:srgbClr val="FF0000"/>
                </a:solidFill>
                <a:uFillTx/>
                <a:latin typeface="Arial"/>
                <a:ea typeface="ヒラギノ角ゴ ProN W3"/>
                <a:cs typeface="Arial"/>
              </a:rPr>
              <a:t>as much </a:t>
            </a:r>
            <a:r>
              <a:rPr lang="en-GB" sz="4000" b="1" i="0" u="none" strike="noStrike" kern="1200" cap="none" spc="0" baseline="0">
                <a:solidFill>
                  <a:srgbClr val="FF0000"/>
                </a:solidFill>
                <a:uFillTx/>
                <a:latin typeface="Arial"/>
                <a:ea typeface="ヒラギノ角ゴ ProN W3"/>
                <a:cs typeface="Arial"/>
              </a:rPr>
              <a:t>in maths and science </a:t>
            </a:r>
            <a:r>
              <a:rPr lang="en-GB" sz="4000" b="0" i="0" u="none" strike="noStrike" kern="1200" cap="none" spc="0" baseline="0">
                <a:solidFill>
                  <a:srgbClr val="000000"/>
                </a:solidFill>
                <a:uFillTx/>
                <a:latin typeface="Arial"/>
                <a:ea typeface="ヒラギノ角ゴ ProN W3"/>
                <a:cs typeface="Arial"/>
              </a:rPr>
              <a:t>at GCSE as they do in English and the arts subjects</a:t>
            </a:r>
            <a:endParaRPr lang="en-GB" sz="4000" b="1" i="0" u="none" strike="noStrike" kern="1200" cap="none" spc="0" baseline="0">
              <a:solidFill>
                <a:srgbClr val="FF0000"/>
              </a:solidFill>
              <a:uFillTx/>
              <a:latin typeface="Arial"/>
              <a:ea typeface="ヒラギノ角ゴ ProN W3"/>
              <a:cs typeface="Arial"/>
            </a:endParaRPr>
          </a:p>
          <a:p>
            <a:pPr marL="342900" marR="0" lvl="0" indent="-3429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4000" b="0" i="0" u="none" strike="noStrike" kern="1200" cap="none" spc="0" baseline="0">
                <a:solidFill>
                  <a:srgbClr val="000000"/>
                </a:solidFill>
                <a:uFillTx/>
                <a:latin typeface="Arial"/>
                <a:ea typeface="ヒラギノ角ゴ ProN W3"/>
                <a:cs typeface="Arial"/>
              </a:rPr>
              <a:t>Students are </a:t>
            </a:r>
            <a:r>
              <a:rPr lang="en-GB" sz="4000" b="1" i="0" u="none" strike="noStrike" kern="1200" cap="none" spc="0" baseline="0">
                <a:solidFill>
                  <a:srgbClr val="FF0000"/>
                </a:solidFill>
                <a:uFillTx/>
                <a:latin typeface="Arial"/>
                <a:ea typeface="ヒラギノ角ゴ ProN W3"/>
                <a:cs typeface="Arial"/>
              </a:rPr>
              <a:t>less able to learn in school</a:t>
            </a:r>
            <a:r>
              <a:rPr lang="en-GB" sz="4000" b="0" i="0" u="none" strike="noStrike" kern="1200" cap="none" spc="0" baseline="0">
                <a:solidFill>
                  <a:srgbClr val="000000"/>
                </a:solidFill>
                <a:uFillTx/>
                <a:latin typeface="Arial"/>
                <a:ea typeface="ヒラギノ角ゴ ProN W3"/>
                <a:cs typeface="Arial"/>
              </a:rPr>
              <a:t> if they do not develop sufficient reading skills</a:t>
            </a:r>
          </a:p>
          <a:p>
            <a:pPr marL="342900" indent="-342900">
              <a:buSzPct val="100000"/>
              <a:buFont typeface="Arial" pitchFamily="34"/>
              <a:buChar char="•"/>
              <a:defRPr sz="1800" b="0" i="0" u="none" strike="noStrike" kern="0" cap="none" spc="0" baseline="0">
                <a:solidFill>
                  <a:srgbClr val="000000"/>
                </a:solidFill>
                <a:uFillTx/>
              </a:defRPr>
            </a:pPr>
            <a:r>
              <a:rPr lang="en-GB" sz="4000">
                <a:solidFill>
                  <a:srgbClr val="333333"/>
                </a:solidFill>
                <a:latin typeface="Arial"/>
                <a:ea typeface="Roboto"/>
                <a:cs typeface="Roboto"/>
              </a:rPr>
              <a:t>In the words of the DfE, ‘</a:t>
            </a:r>
            <a:r>
              <a:rPr lang="en-GB" sz="4000" b="1">
                <a:solidFill>
                  <a:srgbClr val="FF0000"/>
                </a:solidFill>
                <a:latin typeface="Arial"/>
                <a:ea typeface="Roboto"/>
                <a:cs typeface="Roboto"/>
              </a:rPr>
              <a:t>more demanding</a:t>
            </a:r>
            <a:r>
              <a:rPr lang="en-GB" sz="4000">
                <a:solidFill>
                  <a:srgbClr val="333333"/>
                </a:solidFill>
                <a:latin typeface="Arial"/>
                <a:ea typeface="Roboto"/>
                <a:cs typeface="Roboto"/>
              </a:rPr>
              <a:t>’ GCSE exams were introduced in 2017 </a:t>
            </a:r>
            <a:endParaRPr lang="en-GB" sz="4000">
              <a:solidFill>
                <a:srgbClr val="000000"/>
              </a:solidFill>
              <a:latin typeface="Arial"/>
              <a:ea typeface="Roboto"/>
              <a:cs typeface="Arial"/>
            </a:endParaRPr>
          </a:p>
          <a:p>
            <a:pPr marL="342900" indent="-342900">
              <a:buSzPct val="100000"/>
              <a:buFont typeface="Arial" pitchFamily="34"/>
              <a:buChar char="•"/>
              <a:defRPr sz="1800" b="0" i="0" u="none" strike="noStrike" kern="0" cap="none" spc="0" baseline="0">
                <a:solidFill>
                  <a:srgbClr val="000000"/>
                </a:solidFill>
                <a:uFillTx/>
              </a:defRPr>
            </a:pPr>
            <a:r>
              <a:rPr lang="en-GB" sz="4000">
                <a:solidFill>
                  <a:srgbClr val="333333"/>
                </a:solidFill>
                <a:latin typeface="Arial"/>
                <a:ea typeface="Roboto"/>
                <a:cs typeface="Roboto"/>
              </a:rPr>
              <a:t>Exams now tend to include </a:t>
            </a:r>
            <a:r>
              <a:rPr lang="en-GB" sz="4000" b="1">
                <a:solidFill>
                  <a:srgbClr val="FF0000"/>
                </a:solidFill>
                <a:latin typeface="Arial"/>
                <a:ea typeface="Roboto"/>
                <a:cs typeface="Roboto"/>
              </a:rPr>
              <a:t>wordier questions</a:t>
            </a:r>
            <a:r>
              <a:rPr lang="en-GB" sz="4000">
                <a:solidFill>
                  <a:srgbClr val="333333"/>
                </a:solidFill>
                <a:latin typeface="Arial"/>
                <a:ea typeface="Roboto"/>
                <a:cs typeface="Roboto"/>
              </a:rPr>
              <a:t> – problematic for students with a low reading age</a:t>
            </a:r>
            <a:endParaRPr lang="en-GB" sz="4000">
              <a:solidFill>
                <a:srgbClr val="000000"/>
              </a:solidFill>
              <a:latin typeface="Arial"/>
              <a:ea typeface="ヒラギノ角ゴ ProN W3"/>
              <a:cs typeface="Arial"/>
            </a:endParaRPr>
          </a:p>
        </p:txBody>
      </p:sp>
      <p:sp>
        <p:nvSpPr>
          <p:cNvPr id="7" name="TextBox 2">
            <a:extLst>
              <a:ext uri="{FF2B5EF4-FFF2-40B4-BE49-F238E27FC236}">
                <a16:creationId xmlns:a16="http://schemas.microsoft.com/office/drawing/2014/main" id="{4ED01522-5AD4-FB71-7107-BF9894200FCC}"/>
              </a:ext>
            </a:extLst>
          </p:cNvPr>
          <p:cNvSpPr txBox="1"/>
          <p:nvPr/>
        </p:nvSpPr>
        <p:spPr>
          <a:xfrm>
            <a:off x="189694" y="425408"/>
            <a:ext cx="15568466" cy="70788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1" i="0" u="sng" strike="noStrike" kern="1200" cap="none" spc="0" baseline="0">
                <a:solidFill>
                  <a:srgbClr val="FF0000"/>
                </a:solidFill>
                <a:uFillTx/>
                <a:latin typeface="Gill Sans MT"/>
              </a:rPr>
              <a:t>Why should you encourage your child to read?</a:t>
            </a:r>
          </a:p>
        </p:txBody>
      </p:sp>
      <p:pic>
        <p:nvPicPr>
          <p:cNvPr id="4098" name="Picture 2" descr="Eight Trends in Data Analytics - Database Trends and Applications">
            <a:extLst>
              <a:ext uri="{FF2B5EF4-FFF2-40B4-BE49-F238E27FC236}">
                <a16:creationId xmlns:a16="http://schemas.microsoft.com/office/drawing/2014/main" id="{095DBFFD-3F71-4126-127F-5B8DB748DB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555" r="25585"/>
          <a:stretch>
            <a:fillRect/>
          </a:stretch>
        </p:blipFill>
        <p:spPr bwMode="auto">
          <a:xfrm>
            <a:off x="13857182" y="2925696"/>
            <a:ext cx="4064000" cy="4100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9863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a:extLst>
            <a:ext uri="{FF2B5EF4-FFF2-40B4-BE49-F238E27FC236}">
              <a16:creationId xmlns:a16="http://schemas.microsoft.com/office/drawing/2014/main" id="{56E97E9B-B2CD-1088-65E6-564909D1B80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236D31C-41AF-296F-E34C-DD4FC346BF1E}"/>
              </a:ext>
            </a:extLst>
          </p:cNvPr>
          <p:cNvGrpSpPr/>
          <p:nvPr/>
        </p:nvGrpSpPr>
        <p:grpSpPr>
          <a:xfrm>
            <a:off x="0" y="9258300"/>
            <a:ext cx="18482711" cy="1028700"/>
            <a:chOff x="0" y="0"/>
            <a:chExt cx="4867875" cy="270933"/>
          </a:xfrm>
        </p:grpSpPr>
        <p:sp>
          <p:nvSpPr>
            <p:cNvPr id="3" name="Freeform 3">
              <a:extLst>
                <a:ext uri="{FF2B5EF4-FFF2-40B4-BE49-F238E27FC236}">
                  <a16:creationId xmlns:a16="http://schemas.microsoft.com/office/drawing/2014/main" id="{11B64CAC-9475-43A4-FF6C-2224F32E5CA7}"/>
                </a:ext>
              </a:extLst>
            </p:cNvPr>
            <p:cNvSpPr/>
            <p:nvPr/>
          </p:nvSpPr>
          <p:spPr>
            <a:xfrm>
              <a:off x="0" y="0"/>
              <a:ext cx="4867875" cy="270933"/>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endParaRPr lang="en-GB"/>
            </a:p>
          </p:txBody>
        </p:sp>
        <p:sp>
          <p:nvSpPr>
            <p:cNvPr id="4" name="TextBox 4">
              <a:extLst>
                <a:ext uri="{FF2B5EF4-FFF2-40B4-BE49-F238E27FC236}">
                  <a16:creationId xmlns:a16="http://schemas.microsoft.com/office/drawing/2014/main" id="{E7B59F29-7873-6A42-EEA3-5765609A6AA4}"/>
                </a:ext>
              </a:extLst>
            </p:cNvPr>
            <p:cNvSpPr txBox="1"/>
            <p:nvPr/>
          </p:nvSpPr>
          <p:spPr>
            <a:xfrm>
              <a:off x="0" y="-57150"/>
              <a:ext cx="4867875" cy="328083"/>
            </a:xfrm>
            <a:prstGeom prst="rect">
              <a:avLst/>
            </a:prstGeom>
          </p:spPr>
          <p:txBody>
            <a:bodyPr lIns="50800" tIns="50800" rIns="50800" bIns="50800" rtlCol="0" anchor="ctr"/>
            <a:lstStyle/>
            <a:p>
              <a:pPr algn="ctr">
                <a:lnSpc>
                  <a:spcPts val="2659"/>
                </a:lnSpc>
              </a:pPr>
              <a:endParaRPr/>
            </a:p>
          </p:txBody>
        </p:sp>
      </p:grpSp>
      <p:sp>
        <p:nvSpPr>
          <p:cNvPr id="5" name="Freeform 5">
            <a:extLst>
              <a:ext uri="{FF2B5EF4-FFF2-40B4-BE49-F238E27FC236}">
                <a16:creationId xmlns:a16="http://schemas.microsoft.com/office/drawing/2014/main" id="{F4E78272-DA4D-E02A-9640-504DF723A343}"/>
              </a:ext>
            </a:extLst>
          </p:cNvPr>
          <p:cNvSpPr/>
          <p:nvPr/>
        </p:nvSpPr>
        <p:spPr>
          <a:xfrm>
            <a:off x="15942856" y="500166"/>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2"/>
            <a:stretch>
              <a:fillRect r="-434592"/>
            </a:stretch>
          </a:blipFill>
        </p:spPr>
        <p:txBody>
          <a:bodyPr/>
          <a:lstStyle/>
          <a:p>
            <a:endParaRPr lang="en-GB"/>
          </a:p>
        </p:txBody>
      </p:sp>
      <p:sp>
        <p:nvSpPr>
          <p:cNvPr id="6" name="TextBox 1">
            <a:extLst>
              <a:ext uri="{FF2B5EF4-FFF2-40B4-BE49-F238E27FC236}">
                <a16:creationId xmlns:a16="http://schemas.microsoft.com/office/drawing/2014/main" id="{6E0426A7-A7E7-C5FA-6424-7DFD76C5EF73}"/>
              </a:ext>
            </a:extLst>
          </p:cNvPr>
          <p:cNvSpPr txBox="1"/>
          <p:nvPr/>
        </p:nvSpPr>
        <p:spPr>
          <a:xfrm>
            <a:off x="569664" y="1625600"/>
            <a:ext cx="11073696" cy="7755969"/>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000" b="1" i="0" u="none" strike="noStrike" kern="1200" cap="none" spc="0" baseline="0">
                <a:solidFill>
                  <a:srgbClr val="FF0000"/>
                </a:solidFill>
                <a:uFillTx/>
                <a:latin typeface="Gill Sans MT"/>
              </a:rPr>
              <a:t>Children who read books </a:t>
            </a:r>
            <a:r>
              <a:rPr lang="en-GB" sz="3000" b="0" i="0" u="none" strike="noStrike" kern="1200" cap="none" spc="0" baseline="0">
                <a:solidFill>
                  <a:srgbClr val="000000"/>
                </a:solidFill>
                <a:uFillTx/>
                <a:latin typeface="Gill Sans MT"/>
              </a:rPr>
              <a:t>more than once a week by age 16 </a:t>
            </a:r>
            <a:r>
              <a:rPr lang="en-GB" sz="3000" b="1" i="0" u="none" strike="noStrike" kern="1200" cap="none" spc="0" baseline="0">
                <a:solidFill>
                  <a:srgbClr val="FF0000"/>
                </a:solidFill>
                <a:uFillTx/>
                <a:latin typeface="Gill Sans MT"/>
              </a:rPr>
              <a:t>gain higher results </a:t>
            </a:r>
            <a:r>
              <a:rPr lang="en-GB" sz="3000" b="0" i="0" u="none" strike="noStrike" kern="1200" cap="none" spc="0" baseline="0">
                <a:solidFill>
                  <a:srgbClr val="000000"/>
                </a:solidFill>
                <a:uFillTx/>
                <a:latin typeface="Gill Sans MT"/>
              </a:rPr>
              <a:t>than those who read less regularly</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000" b="0" i="0" u="none" strike="noStrike" kern="1200" cap="none" spc="0" baseline="0">
                <a:solidFill>
                  <a:srgbClr val="000000"/>
                </a:solidFill>
                <a:uFillTx/>
                <a:latin typeface="Gill Sans MT"/>
              </a:rPr>
              <a:t>19% of readers say that </a:t>
            </a:r>
            <a:r>
              <a:rPr lang="en-GB" sz="3000" b="1" i="0" u="none" strike="noStrike" kern="1200" cap="none" spc="0" baseline="0">
                <a:solidFill>
                  <a:srgbClr val="FF0000"/>
                </a:solidFill>
                <a:uFillTx/>
                <a:latin typeface="Gill Sans MT"/>
              </a:rPr>
              <a:t>reading stops them from feeling lonely</a:t>
            </a:r>
            <a:r>
              <a:rPr lang="en-GB" sz="3000" b="0" i="0" u="none" strike="noStrike" kern="1200" cap="none" spc="0" baseline="0">
                <a:solidFill>
                  <a:srgbClr val="000000"/>
                </a:solidFill>
                <a:uFillTx/>
                <a:latin typeface="Gill Sans MT"/>
              </a:rPr>
              <a:t>.</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000" b="0" i="0" u="none" strike="noStrike" kern="1200" cap="none" spc="0" baseline="0">
                <a:solidFill>
                  <a:srgbClr val="000000"/>
                </a:solidFill>
                <a:uFillTx/>
                <a:latin typeface="Gill Sans MT"/>
              </a:rPr>
              <a:t> Regular readers for pleasure reported </a:t>
            </a:r>
            <a:r>
              <a:rPr lang="en-GB" sz="3000" b="1" i="0" u="none" strike="noStrike" kern="1200" cap="none" spc="0" baseline="0">
                <a:solidFill>
                  <a:srgbClr val="FF0000"/>
                </a:solidFill>
                <a:uFillTx/>
                <a:latin typeface="Gill Sans MT"/>
              </a:rPr>
              <a:t>fewer feelings of stress and depression than non-readers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000" b="0" i="0" u="none" strike="noStrike" kern="1200" cap="none" spc="0" baseline="0">
                <a:solidFill>
                  <a:srgbClr val="000000"/>
                </a:solidFill>
                <a:uFillTx/>
                <a:latin typeface="Gill Sans MT"/>
              </a:rPr>
              <a:t>Studies have shown that those who read for pleasure have </a:t>
            </a:r>
            <a:r>
              <a:rPr lang="en-GB" sz="3000" b="1" i="0" u="none" strike="noStrike" kern="1200" cap="none" spc="0" baseline="0">
                <a:solidFill>
                  <a:srgbClr val="FF0000"/>
                </a:solidFill>
                <a:uFillTx/>
                <a:latin typeface="Gill Sans MT"/>
              </a:rPr>
              <a:t>higher levels of self-esteem </a:t>
            </a:r>
            <a:r>
              <a:rPr lang="en-GB" sz="3000" b="0" i="0" u="none" strike="noStrike" kern="1200" cap="none" spc="0" baseline="0">
                <a:solidFill>
                  <a:srgbClr val="000000"/>
                </a:solidFill>
                <a:uFillTx/>
                <a:latin typeface="Gill Sans MT"/>
              </a:rPr>
              <a:t>and a </a:t>
            </a:r>
            <a:r>
              <a:rPr lang="en-GB" sz="3000" b="1" i="0" u="none" strike="noStrike" kern="1200" cap="none" spc="0" baseline="0">
                <a:solidFill>
                  <a:srgbClr val="FF0000"/>
                </a:solidFill>
                <a:uFillTx/>
                <a:latin typeface="Gill Sans MT"/>
              </a:rPr>
              <a:t>greater ability to cope with difficult situations</a:t>
            </a:r>
            <a:endParaRPr lang="en-GB" sz="3000" b="0" i="0" u="none" strike="noStrike" kern="1200" cap="none" spc="0" baseline="0">
              <a:solidFill>
                <a:srgbClr val="000000"/>
              </a:solidFill>
              <a:uFillTx/>
              <a:latin typeface="Gill Sans MT"/>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000" b="0" i="0" u="none" strike="noStrike" kern="1200" cap="none" spc="0" baseline="0">
                <a:solidFill>
                  <a:srgbClr val="000000"/>
                </a:solidFill>
                <a:uFillTx/>
                <a:latin typeface="Gill Sans MT"/>
              </a:rPr>
              <a:t>Reading for pleasure has been found to improve</a:t>
            </a:r>
            <a:r>
              <a:rPr lang="en-GB" sz="3000" b="1" i="0" u="none" strike="noStrike" kern="1200" cap="none" spc="0" baseline="0">
                <a:solidFill>
                  <a:srgbClr val="FF0000"/>
                </a:solidFill>
                <a:uFillTx/>
                <a:latin typeface="Gill Sans MT"/>
              </a:rPr>
              <a:t> sleeping patterns</a:t>
            </a:r>
            <a:endParaRPr lang="en-GB" sz="3000" b="0" i="0" u="none" strike="noStrike" kern="1200" cap="none" spc="0" baseline="0">
              <a:solidFill>
                <a:srgbClr val="000000"/>
              </a:solidFill>
              <a:uFillTx/>
              <a:latin typeface="Gill Sans MT"/>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000" b="0" i="0" u="none" strike="noStrike" kern="1200" cap="none" spc="0" baseline="0">
                <a:solidFill>
                  <a:srgbClr val="000000"/>
                </a:solidFill>
                <a:uFillTx/>
                <a:latin typeface="Gill Sans MT"/>
              </a:rPr>
              <a:t>Adults who read for just 30 minutes a week are 20% more likely to report </a:t>
            </a:r>
            <a:r>
              <a:rPr lang="en-GB" sz="3000" b="1" i="0" u="none" strike="noStrike" kern="1200" cap="none" spc="0" baseline="0">
                <a:solidFill>
                  <a:srgbClr val="FF0000"/>
                </a:solidFill>
                <a:uFillTx/>
                <a:latin typeface="Gill Sans MT"/>
              </a:rPr>
              <a:t>greater life satisfaction</a:t>
            </a:r>
            <a:endParaRPr lang="en-GB" sz="3000" b="0" i="0" u="none" strike="noStrike" kern="1200" cap="none" spc="0" baseline="0">
              <a:solidFill>
                <a:srgbClr val="000000"/>
              </a:solidFill>
              <a:uFillTx/>
              <a:latin typeface="Gill Sans MT"/>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000" b="0" i="0" u="none" strike="noStrike" kern="1200" cap="none" spc="0" baseline="0">
                <a:solidFill>
                  <a:srgbClr val="000000"/>
                </a:solidFill>
                <a:uFillTx/>
                <a:latin typeface="Gill Sans MT"/>
              </a:rPr>
              <a:t>People who read for </a:t>
            </a:r>
            <a:r>
              <a:rPr lang="en-GB" sz="3000" b="1" i="0" u="none" strike="noStrike" kern="1200" cap="none" spc="0" baseline="0">
                <a:solidFill>
                  <a:srgbClr val="FF0000"/>
                </a:solidFill>
                <a:uFillTx/>
                <a:latin typeface="Gill Sans MT"/>
              </a:rPr>
              <a:t>3.5hours a week </a:t>
            </a:r>
            <a:r>
              <a:rPr lang="en-GB" sz="3000" b="0" i="0" u="none" strike="noStrike" kern="1200" cap="none" spc="0" baseline="0">
                <a:solidFill>
                  <a:srgbClr val="000000"/>
                </a:solidFill>
                <a:uFillTx/>
                <a:latin typeface="Gill Sans MT"/>
              </a:rPr>
              <a:t>(30mins a day) have a </a:t>
            </a:r>
            <a:r>
              <a:rPr lang="en-GB" sz="3000" b="1" i="0" u="none" strike="noStrike" kern="1200" cap="none" spc="0" baseline="0">
                <a:solidFill>
                  <a:srgbClr val="FF0000"/>
                </a:solidFill>
                <a:uFillTx/>
                <a:latin typeface="Gill Sans MT"/>
              </a:rPr>
              <a:t>17% higher life expectancy</a:t>
            </a:r>
            <a:r>
              <a:rPr lang="en-GB" sz="3000" b="0" i="0" u="none" strike="noStrike" kern="1200" cap="none" spc="0" baseline="0">
                <a:solidFill>
                  <a:srgbClr val="000000"/>
                </a:solidFill>
                <a:uFillTx/>
                <a:latin typeface="Gill Sans MT"/>
              </a:rPr>
              <a:t> than those who don’t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000" b="0" i="0" u="none" strike="noStrike" kern="1200" cap="none" spc="0" baseline="0">
              <a:solidFill>
                <a:srgbClr val="000000"/>
              </a:solidFill>
              <a:uFillTx/>
              <a:latin typeface="Gill Sans MT"/>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000" b="1" i="0" u="none" strike="noStrike" kern="1200" cap="none" spc="0" baseline="0">
                <a:solidFill>
                  <a:srgbClr val="FF0000"/>
                </a:solidFill>
                <a:uFillTx/>
                <a:latin typeface="Gill Sans MT"/>
              </a:rPr>
              <a:t>30mins is 2% of your day</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Gill Sans MT"/>
            </a:endParaRPr>
          </a:p>
        </p:txBody>
      </p:sp>
      <p:sp>
        <p:nvSpPr>
          <p:cNvPr id="7" name="TextBox 2">
            <a:extLst>
              <a:ext uri="{FF2B5EF4-FFF2-40B4-BE49-F238E27FC236}">
                <a16:creationId xmlns:a16="http://schemas.microsoft.com/office/drawing/2014/main" id="{5F32B086-1380-73E3-F6C2-142E407829AA}"/>
              </a:ext>
            </a:extLst>
          </p:cNvPr>
          <p:cNvSpPr txBox="1"/>
          <p:nvPr/>
        </p:nvSpPr>
        <p:spPr>
          <a:xfrm>
            <a:off x="235815" y="572558"/>
            <a:ext cx="15634105" cy="70788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1" i="0" u="sng" strike="noStrike" kern="1200" cap="none" spc="0" baseline="0">
                <a:solidFill>
                  <a:srgbClr val="FF0000"/>
                </a:solidFill>
                <a:uFillTx/>
                <a:latin typeface="Gill Sans MT"/>
              </a:rPr>
              <a:t>The benefits of reading</a:t>
            </a:r>
          </a:p>
        </p:txBody>
      </p:sp>
      <p:pic>
        <p:nvPicPr>
          <p:cNvPr id="8" name="Picture 7" descr="A group of students in a classroom&#10;&#10;AI-generated content may be incorrect.">
            <a:extLst>
              <a:ext uri="{FF2B5EF4-FFF2-40B4-BE49-F238E27FC236}">
                <a16:creationId xmlns:a16="http://schemas.microsoft.com/office/drawing/2014/main" id="{250F6A02-A432-711B-8CA3-1B0138580401}"/>
              </a:ext>
            </a:extLst>
          </p:cNvPr>
          <p:cNvPicPr>
            <a:picLocks noChangeAspect="1"/>
          </p:cNvPicPr>
          <p:nvPr/>
        </p:nvPicPr>
        <p:blipFill>
          <a:blip r:embed="rId3" cstate="print">
            <a:extLst>
              <a:ext uri="{28A0092B-C50C-407E-A947-70E740481C1C}">
                <a14:useLocalDpi xmlns:a14="http://schemas.microsoft.com/office/drawing/2010/main" val="0"/>
              </a:ext>
            </a:extLst>
          </a:blip>
          <a:srcRect l="2344" r="10340"/>
          <a:stretch>
            <a:fillRect/>
          </a:stretch>
        </p:blipFill>
        <p:spPr>
          <a:xfrm>
            <a:off x="11976168" y="3009930"/>
            <a:ext cx="5628985" cy="4301892"/>
          </a:xfrm>
          <a:prstGeom prst="rect">
            <a:avLst/>
          </a:prstGeom>
        </p:spPr>
      </p:pic>
    </p:spTree>
    <p:extLst>
      <p:ext uri="{BB962C8B-B14F-4D97-AF65-F5344CB8AC3E}">
        <p14:creationId xmlns:p14="http://schemas.microsoft.com/office/powerpoint/2010/main" val="33126003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4BF90-8B1C-AF46-86AF-BFDB7114ADA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11EE0F8-C6E2-3E23-B0F4-5CFC54A15981}"/>
              </a:ext>
            </a:extLst>
          </p:cNvPr>
          <p:cNvGrpSpPr/>
          <p:nvPr/>
        </p:nvGrpSpPr>
        <p:grpSpPr>
          <a:xfrm>
            <a:off x="0" y="9258300"/>
            <a:ext cx="18482711" cy="1028700"/>
            <a:chOff x="0" y="0"/>
            <a:chExt cx="4867875" cy="270933"/>
          </a:xfrm>
        </p:grpSpPr>
        <p:sp>
          <p:nvSpPr>
            <p:cNvPr id="3" name="Freeform 3">
              <a:extLst>
                <a:ext uri="{FF2B5EF4-FFF2-40B4-BE49-F238E27FC236}">
                  <a16:creationId xmlns:a16="http://schemas.microsoft.com/office/drawing/2014/main" id="{7E50956A-73D5-71D8-CAC2-9A0C15AFAF82}"/>
                </a:ext>
              </a:extLst>
            </p:cNvPr>
            <p:cNvSpPr/>
            <p:nvPr/>
          </p:nvSpPr>
          <p:spPr>
            <a:xfrm>
              <a:off x="0" y="0"/>
              <a:ext cx="4867875" cy="270933"/>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endParaRPr lang="en-GB"/>
            </a:p>
          </p:txBody>
        </p:sp>
        <p:sp>
          <p:nvSpPr>
            <p:cNvPr id="4" name="TextBox 4">
              <a:extLst>
                <a:ext uri="{FF2B5EF4-FFF2-40B4-BE49-F238E27FC236}">
                  <a16:creationId xmlns:a16="http://schemas.microsoft.com/office/drawing/2014/main" id="{DBBA290A-75FF-4232-E608-DBE9530A8C76}"/>
                </a:ext>
              </a:extLst>
            </p:cNvPr>
            <p:cNvSpPr txBox="1"/>
            <p:nvPr/>
          </p:nvSpPr>
          <p:spPr>
            <a:xfrm>
              <a:off x="0" y="-57150"/>
              <a:ext cx="4867875" cy="328083"/>
            </a:xfrm>
            <a:prstGeom prst="rect">
              <a:avLst/>
            </a:prstGeom>
          </p:spPr>
          <p:txBody>
            <a:bodyPr lIns="50800" tIns="50800" rIns="50800" bIns="50800" rtlCol="0" anchor="ctr"/>
            <a:lstStyle/>
            <a:p>
              <a:pPr algn="ctr">
                <a:lnSpc>
                  <a:spcPts val="2659"/>
                </a:lnSpc>
              </a:pPr>
              <a:endParaRPr/>
            </a:p>
          </p:txBody>
        </p:sp>
      </p:grpSp>
      <p:sp>
        <p:nvSpPr>
          <p:cNvPr id="5" name="Freeform 5">
            <a:extLst>
              <a:ext uri="{FF2B5EF4-FFF2-40B4-BE49-F238E27FC236}">
                <a16:creationId xmlns:a16="http://schemas.microsoft.com/office/drawing/2014/main" id="{2CC8EF60-16C0-DAA3-7D12-7749926720B8}"/>
              </a:ext>
            </a:extLst>
          </p:cNvPr>
          <p:cNvSpPr/>
          <p:nvPr/>
        </p:nvSpPr>
        <p:spPr>
          <a:xfrm>
            <a:off x="15942856" y="500166"/>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2"/>
            <a:stretch>
              <a:fillRect r="-434592"/>
            </a:stretch>
          </a:blipFill>
        </p:spPr>
        <p:txBody>
          <a:bodyPr/>
          <a:lstStyle/>
          <a:p>
            <a:endParaRPr lang="en-GB"/>
          </a:p>
        </p:txBody>
      </p:sp>
      <p:sp>
        <p:nvSpPr>
          <p:cNvPr id="8" name="Rectangle 3">
            <a:extLst>
              <a:ext uri="{FF2B5EF4-FFF2-40B4-BE49-F238E27FC236}">
                <a16:creationId xmlns:a16="http://schemas.microsoft.com/office/drawing/2014/main" id="{D73B39FF-48E0-34A9-9390-85D09EC66386}"/>
              </a:ext>
            </a:extLst>
          </p:cNvPr>
          <p:cNvSpPr/>
          <p:nvPr/>
        </p:nvSpPr>
        <p:spPr>
          <a:xfrm>
            <a:off x="13614399" y="3121764"/>
            <a:ext cx="4444477" cy="2505411"/>
          </a:xfrm>
          <a:prstGeom prst="rect">
            <a:avLst/>
          </a:prstGeom>
          <a:solidFill>
            <a:srgbClr val="C0C0C0"/>
          </a:solidFill>
          <a:ln w="22229" cap="rnd">
            <a:solidFill>
              <a:srgbClr val="562C16"/>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1" i="0" u="none" strike="noStrike" kern="1200" cap="none" spc="0" baseline="0">
                <a:solidFill>
                  <a:srgbClr val="000000"/>
                </a:solidFill>
                <a:uFillTx/>
                <a:latin typeface="Gill Sans MT"/>
              </a:rPr>
              <a:t>What we are doing:</a:t>
            </a:r>
          </a:p>
          <a:p>
            <a:pPr marL="285750" marR="0" lvl="0" indent="-2857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2000" b="0" i="0" u="none" strike="noStrike" kern="1200" cap="none" spc="0" baseline="0">
                <a:solidFill>
                  <a:srgbClr val="000000"/>
                </a:solidFill>
                <a:uFillTx/>
                <a:latin typeface="Gill Sans MT"/>
              </a:rPr>
              <a:t>PLG reading</a:t>
            </a:r>
          </a:p>
          <a:p>
            <a:pPr marL="285750" marR="0" lvl="0" indent="-2857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2000" b="0" i="0" u="none" strike="noStrike" kern="1200" cap="none" spc="0" baseline="0">
                <a:solidFill>
                  <a:srgbClr val="000000"/>
                </a:solidFill>
                <a:uFillTx/>
                <a:latin typeface="Gill Sans MT"/>
              </a:rPr>
              <a:t>EXACT testing</a:t>
            </a:r>
          </a:p>
          <a:p>
            <a:pPr marL="285750" indent="-285750">
              <a:buSzPct val="100000"/>
              <a:buChar char="-"/>
              <a:defRPr sz="1800" b="0" i="0" u="none" strike="noStrike" kern="0" cap="none" spc="0" baseline="0">
                <a:solidFill>
                  <a:srgbClr val="000000"/>
                </a:solidFill>
                <a:uFillTx/>
              </a:defRPr>
            </a:pPr>
            <a:r>
              <a:rPr lang="en-GB" sz="2000">
                <a:solidFill>
                  <a:srgbClr val="000000"/>
                </a:solidFill>
                <a:latin typeface="Gill Sans MT"/>
              </a:rPr>
              <a:t>Literacy explicitly taught in lessons</a:t>
            </a:r>
          </a:p>
          <a:p>
            <a:pPr marL="285750" indent="-285750">
              <a:buSzPct val="100000"/>
              <a:buChar char="-"/>
              <a:defRPr sz="1800" b="0" i="0" u="none" strike="noStrike" kern="0" cap="none" spc="0" baseline="0">
                <a:solidFill>
                  <a:srgbClr val="000000"/>
                </a:solidFill>
                <a:uFillTx/>
              </a:defRPr>
            </a:pPr>
            <a:r>
              <a:rPr lang="en-GB" sz="2000" kern="0">
                <a:solidFill>
                  <a:srgbClr val="000000"/>
                </a:solidFill>
                <a:latin typeface="Gill Sans MT"/>
              </a:rPr>
              <a:t>Access to library at break and lunch</a:t>
            </a:r>
          </a:p>
          <a:p>
            <a:pPr marL="285750" indent="-285750">
              <a:buSzPct val="100000"/>
              <a:buChar char="-"/>
              <a:defRPr sz="1800" b="0" i="0" u="none" strike="noStrike" kern="0" cap="none" spc="0" baseline="0">
                <a:solidFill>
                  <a:srgbClr val="000000"/>
                </a:solidFill>
                <a:uFillTx/>
              </a:defRPr>
            </a:pPr>
            <a:r>
              <a:rPr lang="en-GB" sz="2000" kern="0">
                <a:solidFill>
                  <a:srgbClr val="000000"/>
                </a:solidFill>
                <a:latin typeface="Gill Sans MT"/>
              </a:rPr>
              <a:t>Lexia intervention</a:t>
            </a:r>
          </a:p>
          <a:p>
            <a:pPr marL="285750" indent="-285750">
              <a:buSzPct val="100000"/>
              <a:buChar char="-"/>
              <a:defRPr sz="1800" b="0" i="0" u="none" strike="noStrike" kern="0" cap="none" spc="0" baseline="0">
                <a:solidFill>
                  <a:srgbClr val="000000"/>
                </a:solidFill>
                <a:uFillTx/>
              </a:defRPr>
            </a:pPr>
            <a:r>
              <a:rPr lang="en-GB" sz="2000" kern="0" err="1">
                <a:solidFill>
                  <a:srgbClr val="000000"/>
                </a:solidFill>
                <a:latin typeface="Gill Sans MT"/>
              </a:rPr>
              <a:t>Sparx</a:t>
            </a:r>
            <a:r>
              <a:rPr lang="en-GB" sz="2000" kern="0">
                <a:solidFill>
                  <a:srgbClr val="000000"/>
                </a:solidFill>
                <a:latin typeface="Gill Sans MT"/>
              </a:rPr>
              <a:t> Reader</a:t>
            </a:r>
          </a:p>
        </p:txBody>
      </p:sp>
      <p:sp>
        <p:nvSpPr>
          <p:cNvPr id="9" name="Rectangle 4">
            <a:extLst>
              <a:ext uri="{FF2B5EF4-FFF2-40B4-BE49-F238E27FC236}">
                <a16:creationId xmlns:a16="http://schemas.microsoft.com/office/drawing/2014/main" id="{338DAAE9-9FCD-9246-5F9C-04D2DC30B3FA}"/>
              </a:ext>
            </a:extLst>
          </p:cNvPr>
          <p:cNvSpPr/>
          <p:nvPr/>
        </p:nvSpPr>
        <p:spPr>
          <a:xfrm>
            <a:off x="13614399" y="6016887"/>
            <a:ext cx="4444477" cy="2562987"/>
          </a:xfrm>
          <a:prstGeom prst="rect">
            <a:avLst/>
          </a:prstGeom>
          <a:solidFill>
            <a:srgbClr val="C0C0C0"/>
          </a:solidFill>
          <a:ln w="22229" cap="rnd">
            <a:solidFill>
              <a:srgbClr val="562C16"/>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1" i="0" u="none" strike="noStrike" kern="1200" cap="none" spc="0" baseline="0">
                <a:solidFill>
                  <a:srgbClr val="000000"/>
                </a:solidFill>
                <a:uFillTx/>
                <a:latin typeface="Gill Sans MT"/>
              </a:rPr>
              <a:t>What you can do:</a:t>
            </a:r>
          </a:p>
          <a:p>
            <a:pPr marL="285750" indent="-285750">
              <a:buSzPct val="100000"/>
              <a:buChar char="-"/>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Gill Sans MT"/>
              </a:rPr>
              <a:t>Encourage them to read </a:t>
            </a:r>
            <a:r>
              <a:rPr lang="en-GB" sz="2800">
                <a:solidFill>
                  <a:srgbClr val="000000"/>
                </a:solidFill>
                <a:latin typeface="Gill Sans MT"/>
              </a:rPr>
              <a:t>'widely and often'</a:t>
            </a:r>
            <a:endParaRPr lang="en-GB" sz="2800" b="0" i="0" u="none" strike="noStrike" cap="none" spc="0" baseline="0">
              <a:solidFill>
                <a:srgbClr val="000000"/>
              </a:solidFill>
              <a:uFillTx/>
              <a:latin typeface="Gill Sans MT"/>
            </a:endParaRPr>
          </a:p>
          <a:p>
            <a:pPr marL="285750" marR="0" lvl="0" indent="-2857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Gill Sans MT"/>
              </a:rPr>
              <a:t>Read with them/ to them</a:t>
            </a:r>
          </a:p>
          <a:p>
            <a:pPr marL="285750" marR="0" lvl="0" indent="-2857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Gill Sans MT"/>
              </a:rPr>
              <a:t>Support the interventions</a:t>
            </a:r>
          </a:p>
          <a:p>
            <a:pPr marL="285750" marR="0" lvl="0" indent="-2857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Gill Sans MT"/>
            </a:endParaRPr>
          </a:p>
        </p:txBody>
      </p:sp>
      <p:sp>
        <p:nvSpPr>
          <p:cNvPr id="11" name="TextBox 2">
            <a:extLst>
              <a:ext uri="{FF2B5EF4-FFF2-40B4-BE49-F238E27FC236}">
                <a16:creationId xmlns:a16="http://schemas.microsoft.com/office/drawing/2014/main" id="{A09D2134-E313-6C23-4E32-F203F9CEC733}"/>
              </a:ext>
            </a:extLst>
          </p:cNvPr>
          <p:cNvSpPr txBox="1"/>
          <p:nvPr/>
        </p:nvSpPr>
        <p:spPr>
          <a:xfrm>
            <a:off x="308751" y="500166"/>
            <a:ext cx="15634105" cy="70788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1" i="0" u="sng" strike="noStrike" kern="1200" cap="none" spc="0" baseline="0">
                <a:solidFill>
                  <a:srgbClr val="FF0000"/>
                </a:solidFill>
                <a:uFillTx/>
                <a:latin typeface="Gill Sans MT"/>
              </a:rPr>
              <a:t>Reading Interventions</a:t>
            </a:r>
          </a:p>
        </p:txBody>
      </p:sp>
      <p:sp>
        <p:nvSpPr>
          <p:cNvPr id="12" name="TextBox 1">
            <a:extLst>
              <a:ext uri="{FF2B5EF4-FFF2-40B4-BE49-F238E27FC236}">
                <a16:creationId xmlns:a16="http://schemas.microsoft.com/office/drawing/2014/main" id="{0689A592-4E7B-9D27-92B7-588E8E13698E}"/>
              </a:ext>
            </a:extLst>
          </p:cNvPr>
          <p:cNvSpPr txBox="1"/>
          <p:nvPr/>
        </p:nvSpPr>
        <p:spPr>
          <a:xfrm>
            <a:off x="422426" y="1354280"/>
            <a:ext cx="12713003" cy="7940635"/>
          </a:xfrm>
          <a:prstGeom prst="rect">
            <a:avLst/>
          </a:prstGeom>
          <a:noFill/>
          <a:ln cap="flat">
            <a:noFill/>
          </a:ln>
        </p:spPr>
        <p:txBody>
          <a:bodyPr vert="horz" wrap="square" lIns="91440" tIns="45720" rIns="91440" bIns="45720" anchor="t" anchorCtr="0" compatLnSpc="1">
            <a:spAutoFit/>
          </a:bodyPr>
          <a:lstStyle/>
          <a:p>
            <a:pPr marR="0" lvl="0" algn="l"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r>
              <a:rPr lang="en-GB" sz="3400">
                <a:solidFill>
                  <a:srgbClr val="000000"/>
                </a:solidFill>
                <a:latin typeface="Gill Sans MT"/>
              </a:rPr>
              <a:t>We have invested in two new reading programmes:</a:t>
            </a:r>
          </a:p>
          <a:p>
            <a:pPr marR="0" lvl="0" algn="l"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endParaRPr lang="en-GB" sz="3400" b="0" i="0" u="none" strike="noStrike" kern="1200" cap="none" spc="0" baseline="0">
              <a:solidFill>
                <a:srgbClr val="000000"/>
              </a:solidFill>
              <a:uFillTx/>
              <a:latin typeface="Gill Sans MT"/>
            </a:endParaRPr>
          </a:p>
          <a:p>
            <a:pPr marR="0" lvl="0" algn="l"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r>
              <a:rPr lang="en-GB" sz="3400" b="1" err="1">
                <a:solidFill>
                  <a:srgbClr val="000000"/>
                </a:solidFill>
                <a:latin typeface="Gill Sans MT"/>
              </a:rPr>
              <a:t>Sparx</a:t>
            </a:r>
            <a:r>
              <a:rPr lang="en-GB" sz="3400" b="1">
                <a:solidFill>
                  <a:srgbClr val="000000"/>
                </a:solidFill>
                <a:latin typeface="Gill Sans MT"/>
              </a:rPr>
              <a:t> Reader</a:t>
            </a:r>
          </a:p>
          <a:p>
            <a:pPr marL="285750" marR="0" lvl="0" indent="-285750" algn="l" defTabSz="914400" rtl="0" fontAlgn="auto" hangingPunct="1">
              <a:lnSpc>
                <a:spcPct val="100000"/>
              </a:lnSpc>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GB" sz="3400" b="0" i="0" u="none" strike="noStrike" kern="1200" cap="none" spc="0" baseline="0">
                <a:solidFill>
                  <a:srgbClr val="000000"/>
                </a:solidFill>
                <a:uFillTx/>
                <a:latin typeface="Gill Sans MT"/>
              </a:rPr>
              <a:t>All students will have access</a:t>
            </a:r>
          </a:p>
          <a:p>
            <a:pPr marL="285750" marR="0" lvl="0" indent="-285750" algn="l" defTabSz="914400" rtl="0" fontAlgn="auto" hangingPunct="1">
              <a:lnSpc>
                <a:spcPct val="100000"/>
              </a:lnSpc>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GB" sz="3400" b="0" i="0" u="none" strike="noStrike" kern="1200" cap="none" spc="0" baseline="0">
                <a:solidFill>
                  <a:srgbClr val="000000"/>
                </a:solidFill>
                <a:uFillTx/>
                <a:latin typeface="Gill Sans MT"/>
              </a:rPr>
              <a:t>Can be accessed on most devices</a:t>
            </a:r>
          </a:p>
          <a:p>
            <a:pPr marL="285750" marR="0" lvl="0" indent="-285750" algn="l" defTabSz="914400" rtl="0" fontAlgn="auto" hangingPunct="1">
              <a:lnSpc>
                <a:spcPct val="100000"/>
              </a:lnSpc>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GB" sz="3400">
                <a:solidFill>
                  <a:srgbClr val="000000"/>
                </a:solidFill>
                <a:latin typeface="Gill Sans MT"/>
              </a:rPr>
              <a:t>Encourages students to read and regularly review their understanding as they go</a:t>
            </a:r>
          </a:p>
          <a:p>
            <a:pPr marR="0" lvl="0" algn="l"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endParaRPr lang="en-GB" sz="3400" b="0" i="0" u="none" strike="noStrike" kern="1200" cap="none" spc="0" baseline="0">
              <a:solidFill>
                <a:srgbClr val="000000"/>
              </a:solidFill>
              <a:uFillTx/>
              <a:latin typeface="Gill Sans MT"/>
            </a:endParaRPr>
          </a:p>
          <a:p>
            <a:pPr marR="0" lvl="0" algn="l"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endParaRPr lang="en-GB" sz="3400">
              <a:solidFill>
                <a:srgbClr val="000000"/>
              </a:solidFill>
              <a:latin typeface="Gill Sans MT"/>
            </a:endParaRPr>
          </a:p>
          <a:p>
            <a:pPr marR="0" lvl="0" algn="l"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r>
              <a:rPr lang="en-GB" sz="3400" b="1" i="0" u="none" strike="noStrike" kern="1200" cap="none" spc="0" baseline="0" err="1">
                <a:solidFill>
                  <a:srgbClr val="000000"/>
                </a:solidFill>
                <a:uFillTx/>
                <a:latin typeface="Gill Sans MT"/>
              </a:rPr>
              <a:t>LexiaPowerUp</a:t>
            </a:r>
            <a:endParaRPr lang="en-GB" sz="3400" b="1" i="0" u="none" strike="noStrike" kern="1200" cap="none" spc="0" baseline="0">
              <a:solidFill>
                <a:srgbClr val="000000"/>
              </a:solidFill>
              <a:uFillTx/>
              <a:latin typeface="Gill Sans MT"/>
            </a:endParaRPr>
          </a:p>
          <a:p>
            <a:pPr marL="285750" marR="0" lvl="0" indent="-285750" algn="l" defTabSz="914400" rtl="0" fontAlgn="auto" hangingPunct="1">
              <a:lnSpc>
                <a:spcPct val="100000"/>
              </a:lnSpc>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GB" sz="3400">
                <a:solidFill>
                  <a:srgbClr val="000000"/>
                </a:solidFill>
                <a:latin typeface="Gill Sans MT"/>
              </a:rPr>
              <a:t>A selection of students will be invited to attend (based on need)</a:t>
            </a:r>
          </a:p>
          <a:p>
            <a:pPr marL="285750" marR="0" lvl="0" indent="-285750" algn="l" defTabSz="914400" rtl="0" fontAlgn="auto" hangingPunct="1">
              <a:lnSpc>
                <a:spcPct val="100000"/>
              </a:lnSpc>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GB" sz="3400" b="0" i="0" u="none" strike="noStrike" kern="1200" cap="none" spc="0" baseline="0">
                <a:solidFill>
                  <a:srgbClr val="000000"/>
                </a:solidFill>
                <a:uFillTx/>
                <a:latin typeface="Gill Sans MT"/>
              </a:rPr>
              <a:t>Identifies gaps in knowledge and tailors learning to student needs</a:t>
            </a:r>
          </a:p>
          <a:p>
            <a:pPr marL="285750" marR="0" lvl="0" indent="-285750" algn="l" defTabSz="914400" rtl="0" fontAlgn="auto" hangingPunct="1">
              <a:lnSpc>
                <a:spcPct val="100000"/>
              </a:lnSpc>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GB" sz="3400">
                <a:solidFill>
                  <a:srgbClr val="000000"/>
                </a:solidFill>
                <a:latin typeface="Gill Sans MT"/>
              </a:rPr>
              <a:t>Adaptive and reflective to ensure rapid progress</a:t>
            </a:r>
          </a:p>
          <a:p>
            <a:pPr marL="285750" marR="0" lvl="0" indent="-285750" algn="l" defTabSz="914400" rtl="0" fontAlgn="auto" hangingPunct="1">
              <a:lnSpc>
                <a:spcPct val="100000"/>
              </a:lnSpc>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GB" sz="3400" b="0" i="0" u="none" strike="noStrike" kern="1200" cap="none" spc="0" baseline="0">
                <a:solidFill>
                  <a:srgbClr val="000000"/>
                </a:solidFill>
                <a:uFillTx/>
                <a:latin typeface="Gill Sans MT"/>
              </a:rPr>
              <a:t>Delivered weekly during PLG time (</a:t>
            </a:r>
            <a:r>
              <a:rPr lang="en-GB" sz="3400">
                <a:solidFill>
                  <a:srgbClr val="000000"/>
                </a:solidFill>
                <a:latin typeface="Gill Sans MT"/>
              </a:rPr>
              <a:t>to avoid lost learning in other areas)</a:t>
            </a:r>
            <a:endParaRPr lang="en-GB" sz="3400" b="0" i="0" u="none" strike="noStrike" kern="1200" cap="none" spc="0" baseline="0">
              <a:solidFill>
                <a:srgbClr val="000000"/>
              </a:solidFill>
              <a:uFillTx/>
              <a:latin typeface="Gill Sans MT"/>
            </a:endParaRPr>
          </a:p>
        </p:txBody>
      </p:sp>
      <p:pic>
        <p:nvPicPr>
          <p:cNvPr id="13" name="Picture 2" descr="Sparx Reader (@SparxReader) / X">
            <a:extLst>
              <a:ext uri="{FF2B5EF4-FFF2-40B4-BE49-F238E27FC236}">
                <a16:creationId xmlns:a16="http://schemas.microsoft.com/office/drawing/2014/main" id="{AD2023EB-5CAD-0201-4E7C-79174C54E6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7510" y="1468061"/>
            <a:ext cx="2437746" cy="243774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PowerUp Literacy® | 6th–12th Grade Literacy Acceleration Program | Lexia®">
            <a:extLst>
              <a:ext uri="{FF2B5EF4-FFF2-40B4-BE49-F238E27FC236}">
                <a16:creationId xmlns:a16="http://schemas.microsoft.com/office/drawing/2014/main" id="{BA76A789-81FC-14D7-B841-A2B4C85050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4172" y="5171769"/>
            <a:ext cx="4074373" cy="120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2720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5916A-68FB-CB10-ABEE-5C25D3F2700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E0FB2E1-7626-B623-9391-2698A4FD1239}"/>
              </a:ext>
            </a:extLst>
          </p:cNvPr>
          <p:cNvGrpSpPr/>
          <p:nvPr/>
        </p:nvGrpSpPr>
        <p:grpSpPr>
          <a:xfrm>
            <a:off x="0" y="9258300"/>
            <a:ext cx="18482711" cy="1028700"/>
            <a:chOff x="0" y="0"/>
            <a:chExt cx="4867875" cy="270933"/>
          </a:xfrm>
        </p:grpSpPr>
        <p:sp>
          <p:nvSpPr>
            <p:cNvPr id="3" name="Freeform 3">
              <a:extLst>
                <a:ext uri="{FF2B5EF4-FFF2-40B4-BE49-F238E27FC236}">
                  <a16:creationId xmlns:a16="http://schemas.microsoft.com/office/drawing/2014/main" id="{67A3EC3A-2B68-7588-9441-3A4BBE16774D}"/>
                </a:ext>
              </a:extLst>
            </p:cNvPr>
            <p:cNvSpPr/>
            <p:nvPr/>
          </p:nvSpPr>
          <p:spPr>
            <a:xfrm>
              <a:off x="0" y="0"/>
              <a:ext cx="4867875" cy="270933"/>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endParaRPr lang="en-GB"/>
            </a:p>
          </p:txBody>
        </p:sp>
        <p:sp>
          <p:nvSpPr>
            <p:cNvPr id="4" name="TextBox 4">
              <a:extLst>
                <a:ext uri="{FF2B5EF4-FFF2-40B4-BE49-F238E27FC236}">
                  <a16:creationId xmlns:a16="http://schemas.microsoft.com/office/drawing/2014/main" id="{60CDC3AB-EFA7-28D7-905C-7EF23617F995}"/>
                </a:ext>
              </a:extLst>
            </p:cNvPr>
            <p:cNvSpPr txBox="1"/>
            <p:nvPr/>
          </p:nvSpPr>
          <p:spPr>
            <a:xfrm>
              <a:off x="0" y="-57150"/>
              <a:ext cx="4867875" cy="328083"/>
            </a:xfrm>
            <a:prstGeom prst="rect">
              <a:avLst/>
            </a:prstGeom>
          </p:spPr>
          <p:txBody>
            <a:bodyPr lIns="50800" tIns="50800" rIns="50800" bIns="50800" rtlCol="0" anchor="ctr"/>
            <a:lstStyle/>
            <a:p>
              <a:pPr algn="ctr">
                <a:lnSpc>
                  <a:spcPts val="2659"/>
                </a:lnSpc>
              </a:pPr>
              <a:endParaRPr/>
            </a:p>
          </p:txBody>
        </p:sp>
      </p:grpSp>
      <p:sp>
        <p:nvSpPr>
          <p:cNvPr id="5" name="Freeform 5">
            <a:extLst>
              <a:ext uri="{FF2B5EF4-FFF2-40B4-BE49-F238E27FC236}">
                <a16:creationId xmlns:a16="http://schemas.microsoft.com/office/drawing/2014/main" id="{0482F939-33F6-D159-4F3E-9849D6299CA8}"/>
              </a:ext>
            </a:extLst>
          </p:cNvPr>
          <p:cNvSpPr/>
          <p:nvPr/>
        </p:nvSpPr>
        <p:spPr>
          <a:xfrm>
            <a:off x="15942856" y="500166"/>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2"/>
            <a:stretch>
              <a:fillRect r="-434592"/>
            </a:stretch>
          </a:blipFill>
        </p:spPr>
        <p:txBody>
          <a:bodyPr/>
          <a:lstStyle/>
          <a:p>
            <a:endParaRPr lang="en-GB"/>
          </a:p>
        </p:txBody>
      </p:sp>
      <p:sp>
        <p:nvSpPr>
          <p:cNvPr id="6" name="TextBox 1">
            <a:extLst>
              <a:ext uri="{FF2B5EF4-FFF2-40B4-BE49-F238E27FC236}">
                <a16:creationId xmlns:a16="http://schemas.microsoft.com/office/drawing/2014/main" id="{8A696C80-464F-89F6-CBE4-570491C81F93}"/>
              </a:ext>
            </a:extLst>
          </p:cNvPr>
          <p:cNvSpPr txBox="1"/>
          <p:nvPr/>
        </p:nvSpPr>
        <p:spPr>
          <a:xfrm>
            <a:off x="566576" y="500166"/>
            <a:ext cx="14785184" cy="5324535"/>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6000" b="1" u="sng">
                <a:solidFill>
                  <a:srgbClr val="FF0000"/>
                </a:solidFill>
                <a:latin typeface="Gill Sans MT"/>
              </a:rPr>
              <a:t>Advice:</a:t>
            </a:r>
          </a:p>
          <a:p>
            <a:pPr>
              <a:defRPr sz="1800" b="0" i="0" u="none" strike="noStrike" kern="0" cap="none" spc="0" baseline="0">
                <a:solidFill>
                  <a:srgbClr val="000000"/>
                </a:solidFill>
                <a:uFillTx/>
              </a:defRPr>
            </a:pPr>
            <a:endParaRPr lang="en-GB" sz="4000">
              <a:solidFill>
                <a:srgbClr val="000000"/>
              </a:solidFill>
              <a:latin typeface="Gill Sans MT"/>
            </a:endParaRPr>
          </a:p>
          <a:p>
            <a:pPr marL="285750" indent="-285750">
              <a:buSzPct val="100000"/>
              <a:buFont typeface="Arial" pitchFamily="34"/>
              <a:buChar char="•"/>
              <a:defRPr sz="1800" b="0" i="0" u="none" strike="noStrike" kern="0" cap="none" spc="0" baseline="0">
                <a:solidFill>
                  <a:srgbClr val="000000"/>
                </a:solidFill>
                <a:uFillTx/>
              </a:defRPr>
            </a:pPr>
            <a:r>
              <a:rPr lang="en-GB" sz="4800" b="1">
                <a:solidFill>
                  <a:srgbClr val="FF0000"/>
                </a:solidFill>
                <a:latin typeface="Gill Sans MT"/>
              </a:rPr>
              <a:t>Check</a:t>
            </a:r>
            <a:r>
              <a:rPr lang="en-GB" sz="4800">
                <a:solidFill>
                  <a:srgbClr val="000000"/>
                </a:solidFill>
                <a:latin typeface="Gill Sans MT"/>
              </a:rPr>
              <a:t> regularly that they have</a:t>
            </a:r>
            <a:r>
              <a:rPr lang="en-GB" sz="4800" kern="0">
                <a:solidFill>
                  <a:srgbClr val="000000"/>
                </a:solidFill>
                <a:latin typeface="Gill Sans MT"/>
              </a:rPr>
              <a:t> a</a:t>
            </a:r>
            <a:r>
              <a:rPr lang="en-GB" sz="4800">
                <a:solidFill>
                  <a:srgbClr val="000000"/>
                </a:solidFill>
                <a:latin typeface="Gill Sans MT"/>
              </a:rPr>
              <a:t> book</a:t>
            </a:r>
            <a:r>
              <a:rPr lang="en-GB" sz="4800" kern="0">
                <a:solidFill>
                  <a:srgbClr val="000000"/>
                </a:solidFill>
                <a:latin typeface="Gill Sans MT"/>
              </a:rPr>
              <a:t> </a:t>
            </a:r>
            <a:r>
              <a:rPr lang="en-GB" sz="4800">
                <a:solidFill>
                  <a:srgbClr val="000000"/>
                </a:solidFill>
                <a:latin typeface="Gill Sans MT"/>
              </a:rPr>
              <a:t>and are reading it</a:t>
            </a:r>
            <a:endParaRPr lang="en-GB" sz="4800" kern="0">
              <a:solidFill>
                <a:srgbClr val="000000"/>
              </a:solidFill>
              <a:latin typeface="Gill Sans MT"/>
            </a:endParaRPr>
          </a:p>
          <a:p>
            <a:pPr marL="285750" indent="-285750">
              <a:buSzPct val="100000"/>
              <a:buFont typeface="Arial" pitchFamily="34"/>
              <a:buChar char="•"/>
              <a:defRPr sz="1800" b="0" i="0" u="none" strike="noStrike" kern="0" cap="none" spc="0" baseline="0">
                <a:solidFill>
                  <a:srgbClr val="000000"/>
                </a:solidFill>
                <a:uFillTx/>
              </a:defRPr>
            </a:pPr>
            <a:r>
              <a:rPr lang="en-GB" sz="4800" b="1">
                <a:solidFill>
                  <a:srgbClr val="FF0000"/>
                </a:solidFill>
                <a:latin typeface="Gill Sans MT"/>
              </a:rPr>
              <a:t>Start small </a:t>
            </a:r>
            <a:r>
              <a:rPr lang="en-GB" sz="4800">
                <a:solidFill>
                  <a:srgbClr val="000000"/>
                </a:solidFill>
                <a:latin typeface="Gill Sans MT"/>
              </a:rPr>
              <a:t>(5mins to start and build up)</a:t>
            </a:r>
          </a:p>
          <a:p>
            <a:pPr marL="285750" indent="-285750">
              <a:buSzPct val="100000"/>
              <a:buFont typeface="Arial" pitchFamily="34"/>
              <a:buChar char="•"/>
              <a:defRPr sz="1800" b="0" i="0" u="none" strike="noStrike" kern="0" cap="none" spc="0" baseline="0">
                <a:solidFill>
                  <a:srgbClr val="000000"/>
                </a:solidFill>
                <a:uFillTx/>
              </a:defRPr>
            </a:pPr>
            <a:r>
              <a:rPr lang="en-GB" sz="4800" b="1">
                <a:solidFill>
                  <a:srgbClr val="FF0000"/>
                </a:solidFill>
                <a:latin typeface="Gill Sans MT"/>
              </a:rPr>
              <a:t>Encourage them </a:t>
            </a:r>
            <a:r>
              <a:rPr lang="en-GB" sz="4800">
                <a:solidFill>
                  <a:srgbClr val="000000"/>
                </a:solidFill>
                <a:latin typeface="Gill Sans MT"/>
              </a:rPr>
              <a:t>to attend their intervention sessions</a:t>
            </a:r>
          </a:p>
          <a:p>
            <a:pPr marL="285750" indent="-285750">
              <a:buSzPct val="100000"/>
              <a:buFont typeface="Arial" pitchFamily="34"/>
              <a:buChar char="•"/>
              <a:defRPr sz="1800" b="0" i="0" u="none" strike="noStrike" kern="0" cap="none" spc="0" baseline="0">
                <a:solidFill>
                  <a:srgbClr val="000000"/>
                </a:solidFill>
                <a:uFillTx/>
              </a:defRPr>
            </a:pPr>
            <a:r>
              <a:rPr lang="en-GB" sz="4800">
                <a:solidFill>
                  <a:srgbClr val="000000"/>
                </a:solidFill>
                <a:latin typeface="Gill Sans MT"/>
              </a:rPr>
              <a:t>Be a </a:t>
            </a:r>
            <a:r>
              <a:rPr lang="en-GB" sz="4800" b="1">
                <a:solidFill>
                  <a:srgbClr val="FF0000"/>
                </a:solidFill>
                <a:latin typeface="Gill Sans MT"/>
              </a:rPr>
              <a:t>role model</a:t>
            </a:r>
            <a:r>
              <a:rPr lang="en-GB" sz="4800" b="1" kern="0">
                <a:solidFill>
                  <a:srgbClr val="FF0000"/>
                </a:solidFill>
                <a:latin typeface="Gill Sans MT"/>
              </a:rPr>
              <a:t> </a:t>
            </a:r>
            <a:r>
              <a:rPr lang="en-GB" sz="4800" b="1" u="sng" kern="0">
                <a:solidFill>
                  <a:srgbClr val="00B050"/>
                </a:solidFill>
                <a:latin typeface="Gill Sans MT"/>
              </a:rPr>
              <a:t>– stand in the gap</a:t>
            </a:r>
            <a:endParaRPr lang="en-GB" sz="4800" b="1" u="sng">
              <a:solidFill>
                <a:srgbClr val="00B050"/>
              </a:solidFill>
              <a:latin typeface="Gill Sans MT"/>
            </a:endParaRPr>
          </a:p>
          <a:p>
            <a:pPr marL="285750" indent="-285750">
              <a:buSzPct val="100000"/>
              <a:buFont typeface="Arial" pitchFamily="34"/>
              <a:buChar char="•"/>
              <a:defRPr sz="1800" b="0" i="0" u="none" strike="noStrike" kern="0" cap="none" spc="0" baseline="0">
                <a:solidFill>
                  <a:srgbClr val="000000"/>
                </a:solidFill>
                <a:uFillTx/>
              </a:defRPr>
            </a:pPr>
            <a:r>
              <a:rPr lang="en-GB" sz="4800">
                <a:solidFill>
                  <a:srgbClr val="000000"/>
                </a:solidFill>
                <a:latin typeface="Gill Sans MT"/>
              </a:rPr>
              <a:t>Contact school if you have any questions</a:t>
            </a:r>
          </a:p>
        </p:txBody>
      </p:sp>
      <p:sp>
        <p:nvSpPr>
          <p:cNvPr id="7" name="TextBox 2">
            <a:extLst>
              <a:ext uri="{FF2B5EF4-FFF2-40B4-BE49-F238E27FC236}">
                <a16:creationId xmlns:a16="http://schemas.microsoft.com/office/drawing/2014/main" id="{78508C92-99DC-01AE-79CF-01E1970FFA3D}"/>
              </a:ext>
            </a:extLst>
          </p:cNvPr>
          <p:cNvSpPr txBox="1"/>
          <p:nvPr/>
        </p:nvSpPr>
        <p:spPr>
          <a:xfrm>
            <a:off x="415624" y="6901487"/>
            <a:ext cx="15229136" cy="2031325"/>
          </a:xfrm>
          <a:prstGeom prst="rect">
            <a:avLst/>
          </a:prstGeom>
          <a:noFill/>
          <a:ln cap="flat">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en-GB" sz="3600">
                <a:solidFill>
                  <a:srgbClr val="000000"/>
                </a:solidFill>
                <a:highlight>
                  <a:srgbClr val="FFFF00"/>
                </a:highlight>
                <a:latin typeface="Gill Sans MT"/>
              </a:rPr>
              <a:t>Invitation:</a:t>
            </a:r>
          </a:p>
          <a:p>
            <a:pPr algn="ctr">
              <a:defRPr sz="1800" b="0" i="0" u="none" strike="noStrike" kern="0" cap="none" spc="0" baseline="0">
                <a:solidFill>
                  <a:srgbClr val="000000"/>
                </a:solidFill>
                <a:uFillTx/>
              </a:defRPr>
            </a:pPr>
            <a:endParaRPr lang="en-GB">
              <a:solidFill>
                <a:srgbClr val="000000"/>
              </a:solidFill>
              <a:highlight>
                <a:srgbClr val="FFFF00"/>
              </a:highlight>
              <a:latin typeface="Gill Sans MT"/>
            </a:endParaRPr>
          </a:p>
          <a:p>
            <a:pPr algn="ctr">
              <a:defRPr sz="1800" b="0" i="0" u="none" strike="noStrike" kern="0" cap="none" spc="0" baseline="0">
                <a:solidFill>
                  <a:srgbClr val="000000"/>
                </a:solidFill>
                <a:uFillTx/>
              </a:defRPr>
            </a:pPr>
            <a:r>
              <a:rPr lang="en-GB" sz="3600">
                <a:solidFill>
                  <a:srgbClr val="000000"/>
                </a:solidFill>
                <a:highlight>
                  <a:srgbClr val="FFFF00"/>
                </a:highlight>
                <a:latin typeface="Gill Sans MT"/>
              </a:rPr>
              <a:t>Please come up to the library on level 3 straight after this session for light refreshments and to collect a ‘golden ticket’ for your child.</a:t>
            </a:r>
          </a:p>
        </p:txBody>
      </p:sp>
      <p:pic>
        <p:nvPicPr>
          <p:cNvPr id="2050" name="Picture 2" descr="Coaching Tip: How to avoid giving advice - Tom McCallum">
            <a:extLst>
              <a:ext uri="{FF2B5EF4-FFF2-40B4-BE49-F238E27FC236}">
                <a16:creationId xmlns:a16="http://schemas.microsoft.com/office/drawing/2014/main" id="{5B32E067-D53C-E0BB-94E5-A1A2C47209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14960" y="4292937"/>
            <a:ext cx="4706464" cy="2979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925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D2B2F"/>
        </a:solidFill>
        <a:effectLst/>
      </p:bgPr>
    </p:bg>
    <p:spTree>
      <p:nvGrpSpPr>
        <p:cNvPr id="1" name="">
          <a:extLst>
            <a:ext uri="{FF2B5EF4-FFF2-40B4-BE49-F238E27FC236}">
              <a16:creationId xmlns:a16="http://schemas.microsoft.com/office/drawing/2014/main" id="{F6D744D1-16F7-7B26-FDEB-9E2B6A3E66A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93D3EBE-F897-910A-24A3-54F24DCEA994}"/>
              </a:ext>
            </a:extLst>
          </p:cNvPr>
          <p:cNvGrpSpPr/>
          <p:nvPr/>
        </p:nvGrpSpPr>
        <p:grpSpPr>
          <a:xfrm>
            <a:off x="11574159" y="0"/>
            <a:ext cx="6713841" cy="10443773"/>
            <a:chOff x="0" y="0"/>
            <a:chExt cx="1768255" cy="2750623"/>
          </a:xfrm>
        </p:grpSpPr>
        <p:sp>
          <p:nvSpPr>
            <p:cNvPr id="3" name="Freeform 3">
              <a:extLst>
                <a:ext uri="{FF2B5EF4-FFF2-40B4-BE49-F238E27FC236}">
                  <a16:creationId xmlns:a16="http://schemas.microsoft.com/office/drawing/2014/main" id="{355013CD-AEAB-12C4-57EE-328A4821EBE1}"/>
                </a:ext>
              </a:extLst>
            </p:cNvPr>
            <p:cNvSpPr/>
            <p:nvPr/>
          </p:nvSpPr>
          <p:spPr>
            <a:xfrm>
              <a:off x="0" y="0"/>
              <a:ext cx="1768254" cy="2750623"/>
            </a:xfrm>
            <a:custGeom>
              <a:avLst/>
              <a:gdLst/>
              <a:ahLst/>
              <a:cxnLst/>
              <a:rect l="l" t="t" r="r" b="b"/>
              <a:pathLst>
                <a:path w="1768254" h="2750623">
                  <a:moveTo>
                    <a:pt x="0" y="0"/>
                  </a:moveTo>
                  <a:lnTo>
                    <a:pt x="1768254" y="0"/>
                  </a:lnTo>
                  <a:lnTo>
                    <a:pt x="1768254" y="2750623"/>
                  </a:lnTo>
                  <a:lnTo>
                    <a:pt x="0" y="2750623"/>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4ED6AC67-768C-701C-90B9-1867C3084CBB}"/>
                </a:ext>
              </a:extLst>
            </p:cNvPr>
            <p:cNvSpPr txBox="1"/>
            <p:nvPr/>
          </p:nvSpPr>
          <p:spPr>
            <a:xfrm>
              <a:off x="0" y="-66675"/>
              <a:ext cx="1768255" cy="2817298"/>
            </a:xfrm>
            <a:prstGeom prst="rect">
              <a:avLst/>
            </a:prstGeom>
          </p:spPr>
          <p:txBody>
            <a:bodyPr lIns="50800" tIns="50800" rIns="50800" bIns="50800" rtlCol="0" anchor="ctr"/>
            <a:lstStyle/>
            <a:p>
              <a:pPr algn="ctr">
                <a:lnSpc>
                  <a:spcPts val="3062"/>
                </a:lnSpc>
              </a:pPr>
              <a:endParaRPr/>
            </a:p>
          </p:txBody>
        </p:sp>
      </p:grpSp>
      <p:sp>
        <p:nvSpPr>
          <p:cNvPr id="5" name="TextBox 5">
            <a:extLst>
              <a:ext uri="{FF2B5EF4-FFF2-40B4-BE49-F238E27FC236}">
                <a16:creationId xmlns:a16="http://schemas.microsoft.com/office/drawing/2014/main" id="{08D501EA-B031-2BD5-18CD-2DE2B5C4E72D}"/>
              </a:ext>
            </a:extLst>
          </p:cNvPr>
          <p:cNvSpPr txBox="1"/>
          <p:nvPr/>
        </p:nvSpPr>
        <p:spPr>
          <a:xfrm>
            <a:off x="655521" y="3958581"/>
            <a:ext cx="10784184" cy="1923604"/>
          </a:xfrm>
          <a:prstGeom prst="rect">
            <a:avLst/>
          </a:prstGeom>
        </p:spPr>
        <p:txBody>
          <a:bodyPr wrap="square" lIns="0" tIns="0" rIns="0" bIns="0" rtlCol="0" anchor="t">
            <a:spAutoFit/>
          </a:bodyPr>
          <a:lstStyle/>
          <a:p>
            <a:pPr algn="ctr">
              <a:lnSpc>
                <a:spcPts val="12014"/>
              </a:lnSpc>
            </a:pPr>
            <a:r>
              <a:rPr lang="en-US" sz="20000" b="1">
                <a:solidFill>
                  <a:srgbClr val="FFFFFF"/>
                </a:solidFill>
                <a:latin typeface="Bebas Neue Bold"/>
                <a:ea typeface="Bebas Neue Bold"/>
                <a:cs typeface="Bebas Neue Bold"/>
                <a:sym typeface="Bebas Neue Bold"/>
              </a:rPr>
              <a:t>miss </a:t>
            </a:r>
            <a:r>
              <a:rPr lang="en-US" sz="20000" b="1" err="1">
                <a:solidFill>
                  <a:srgbClr val="FFFFFF"/>
                </a:solidFill>
                <a:latin typeface="Bebas Neue Bold"/>
                <a:ea typeface="Bebas Neue Bold"/>
                <a:cs typeface="Bebas Neue Bold"/>
                <a:sym typeface="Bebas Neue Bold"/>
              </a:rPr>
              <a:t>catlow</a:t>
            </a:r>
            <a:endParaRPr lang="en-US" sz="20000" b="1">
              <a:solidFill>
                <a:srgbClr val="FFFFFF"/>
              </a:solidFill>
              <a:latin typeface="Bebas Neue Bold"/>
              <a:ea typeface="Bebas Neue Bold"/>
              <a:cs typeface="Bebas Neue Bold"/>
              <a:sym typeface="Bebas Neue Bold"/>
            </a:endParaRPr>
          </a:p>
        </p:txBody>
      </p:sp>
      <p:sp>
        <p:nvSpPr>
          <p:cNvPr id="7" name="Freeform 7">
            <a:extLst>
              <a:ext uri="{FF2B5EF4-FFF2-40B4-BE49-F238E27FC236}">
                <a16:creationId xmlns:a16="http://schemas.microsoft.com/office/drawing/2014/main" id="{2AC0CD56-09E2-2A0D-03F8-E82C10EC6E98}"/>
              </a:ext>
            </a:extLst>
          </p:cNvPr>
          <p:cNvSpPr/>
          <p:nvPr/>
        </p:nvSpPr>
        <p:spPr>
          <a:xfrm>
            <a:off x="16472943" y="341140"/>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2"/>
            <a:stretch>
              <a:fillRect r="-434592"/>
            </a:stretch>
          </a:blipFill>
        </p:spPr>
        <p:txBody>
          <a:bodyPr/>
          <a:lstStyle/>
          <a:p>
            <a:endParaRPr lang="en-GB"/>
          </a:p>
        </p:txBody>
      </p:sp>
      <p:sp>
        <p:nvSpPr>
          <p:cNvPr id="12" name="TextBox 12">
            <a:extLst>
              <a:ext uri="{FF2B5EF4-FFF2-40B4-BE49-F238E27FC236}">
                <a16:creationId xmlns:a16="http://schemas.microsoft.com/office/drawing/2014/main" id="{2BCA979A-1BCD-F4D0-CCB3-5537E61D3E05}"/>
              </a:ext>
            </a:extLst>
          </p:cNvPr>
          <p:cNvSpPr txBox="1"/>
          <p:nvPr/>
        </p:nvSpPr>
        <p:spPr>
          <a:xfrm>
            <a:off x="1614761" y="6318881"/>
            <a:ext cx="8865704" cy="1650260"/>
          </a:xfrm>
          <a:prstGeom prst="rect">
            <a:avLst/>
          </a:prstGeom>
        </p:spPr>
        <p:txBody>
          <a:bodyPr wrap="square" lIns="0" tIns="0" rIns="0" bIns="0" rtlCol="0" anchor="t">
            <a:spAutoFit/>
          </a:bodyPr>
          <a:lstStyle/>
          <a:p>
            <a:pPr algn="ctr">
              <a:lnSpc>
                <a:spcPts val="4059"/>
              </a:lnSpc>
            </a:pPr>
            <a:r>
              <a:rPr lang="en-US" sz="7000">
                <a:solidFill>
                  <a:srgbClr val="FFFFFF"/>
                </a:solidFill>
                <a:latin typeface="Helvetica"/>
                <a:ea typeface="Helvetica"/>
                <a:cs typeface="Helvetica"/>
                <a:sym typeface="Helvetica"/>
              </a:rPr>
              <a:t>Deputy Headteacher</a:t>
            </a:r>
          </a:p>
          <a:p>
            <a:pPr algn="ctr">
              <a:lnSpc>
                <a:spcPts val="4059"/>
              </a:lnSpc>
            </a:pPr>
            <a:endParaRPr lang="en-US" sz="7000">
              <a:solidFill>
                <a:srgbClr val="FFFFFF"/>
              </a:solidFill>
              <a:latin typeface="Helvetica"/>
              <a:ea typeface="Helvetica"/>
              <a:cs typeface="Helvetica"/>
              <a:sym typeface="Helvetica"/>
            </a:endParaRPr>
          </a:p>
          <a:p>
            <a:pPr algn="ctr">
              <a:lnSpc>
                <a:spcPts val="4059"/>
              </a:lnSpc>
            </a:pPr>
            <a:r>
              <a:rPr lang="en-US" sz="7000">
                <a:solidFill>
                  <a:srgbClr val="FFFFFF"/>
                </a:solidFill>
                <a:latin typeface="Helvetica"/>
                <a:ea typeface="Helvetica"/>
                <a:cs typeface="Helvetica"/>
                <a:sym typeface="Helvetica"/>
              </a:rPr>
              <a:t>Quality of Education</a:t>
            </a:r>
          </a:p>
        </p:txBody>
      </p:sp>
      <p:sp>
        <p:nvSpPr>
          <p:cNvPr id="14" name="Freeform 5">
            <a:extLst>
              <a:ext uri="{FF2B5EF4-FFF2-40B4-BE49-F238E27FC236}">
                <a16:creationId xmlns:a16="http://schemas.microsoft.com/office/drawing/2014/main" id="{DE9F2940-3ACA-90B6-D7F6-189579B5B24F}"/>
              </a:ext>
            </a:extLst>
          </p:cNvPr>
          <p:cNvSpPr/>
          <p:nvPr/>
        </p:nvSpPr>
        <p:spPr>
          <a:xfrm>
            <a:off x="358300" y="558554"/>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3"/>
            <a:stretch>
              <a:fillRect r="-434592"/>
            </a:stretch>
          </a:blipFill>
        </p:spPr>
        <p:txBody>
          <a:bodyPr/>
          <a:lstStyle/>
          <a:p>
            <a:endParaRPr lang="en-GB"/>
          </a:p>
        </p:txBody>
      </p:sp>
      <p:pic>
        <p:nvPicPr>
          <p:cNvPr id="10" name="Picture 9">
            <a:extLst>
              <a:ext uri="{FF2B5EF4-FFF2-40B4-BE49-F238E27FC236}">
                <a16:creationId xmlns:a16="http://schemas.microsoft.com/office/drawing/2014/main" id="{0DEA2807-AE2C-FDDF-2C99-FFB0624244D3}"/>
              </a:ext>
            </a:extLst>
          </p:cNvPr>
          <p:cNvPicPr>
            <a:picLocks noChangeAspect="1"/>
          </p:cNvPicPr>
          <p:nvPr/>
        </p:nvPicPr>
        <p:blipFill>
          <a:blip r:embed="rId4"/>
          <a:stretch>
            <a:fillRect/>
          </a:stretch>
        </p:blipFill>
        <p:spPr>
          <a:xfrm>
            <a:off x="12907982" y="3604034"/>
            <a:ext cx="4478665" cy="3379861"/>
          </a:xfrm>
          <a:prstGeom prst="rect">
            <a:avLst/>
          </a:prstGeom>
        </p:spPr>
      </p:pic>
    </p:spTree>
    <p:extLst>
      <p:ext uri="{BB962C8B-B14F-4D97-AF65-F5344CB8AC3E}">
        <p14:creationId xmlns:p14="http://schemas.microsoft.com/office/powerpoint/2010/main" val="17077558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7F6F6"/>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1626" r="-3079" b="-41626"/>
            </a:stretch>
          </a:blipFill>
        </p:spPr>
        <p:txBody>
          <a:bodyPr/>
          <a:lstStyle/>
          <a:p>
            <a:endParaRPr lang="en-GB"/>
          </a:p>
        </p:txBody>
      </p:sp>
      <p:sp>
        <p:nvSpPr>
          <p:cNvPr id="3" name="Freeform 3"/>
          <p:cNvSpPr/>
          <p:nvPr/>
        </p:nvSpPr>
        <p:spPr>
          <a:xfrm>
            <a:off x="14303557" y="9037402"/>
            <a:ext cx="2773615" cy="931596"/>
          </a:xfrm>
          <a:custGeom>
            <a:avLst/>
            <a:gdLst/>
            <a:ahLst/>
            <a:cxnLst/>
            <a:rect l="l" t="t" r="r" b="b"/>
            <a:pathLst>
              <a:path w="2773615" h="931596">
                <a:moveTo>
                  <a:pt x="0" y="0"/>
                </a:moveTo>
                <a:lnTo>
                  <a:pt x="2773615" y="0"/>
                </a:lnTo>
                <a:lnTo>
                  <a:pt x="2773615" y="931596"/>
                </a:lnTo>
                <a:lnTo>
                  <a:pt x="0" y="931596"/>
                </a:lnTo>
                <a:lnTo>
                  <a:pt x="0" y="0"/>
                </a:lnTo>
                <a:close/>
              </a:path>
            </a:pathLst>
          </a:custGeom>
          <a:blipFill>
            <a:blip r:embed="rId4"/>
            <a:stretch>
              <a:fillRect t="-3032" b="-3032"/>
            </a:stretch>
          </a:blipFill>
        </p:spPr>
        <p:txBody>
          <a:bodyPr/>
          <a:lstStyle/>
          <a:p>
            <a:endParaRPr lang="en-GB"/>
          </a:p>
        </p:txBody>
      </p:sp>
      <p:sp>
        <p:nvSpPr>
          <p:cNvPr id="4" name="Freeform 4"/>
          <p:cNvSpPr/>
          <p:nvPr/>
        </p:nvSpPr>
        <p:spPr>
          <a:xfrm>
            <a:off x="1028700" y="8149819"/>
            <a:ext cx="1677336" cy="494272"/>
          </a:xfrm>
          <a:custGeom>
            <a:avLst/>
            <a:gdLst/>
            <a:ahLst/>
            <a:cxnLst/>
            <a:rect l="l" t="t" r="r" b="b"/>
            <a:pathLst>
              <a:path w="1677336" h="494272">
                <a:moveTo>
                  <a:pt x="0" y="0"/>
                </a:moveTo>
                <a:lnTo>
                  <a:pt x="1677336" y="0"/>
                </a:lnTo>
                <a:lnTo>
                  <a:pt x="1677336" y="494273"/>
                </a:lnTo>
                <a:lnTo>
                  <a:pt x="0" y="494273"/>
                </a:lnTo>
                <a:lnTo>
                  <a:pt x="0" y="0"/>
                </a:lnTo>
                <a:close/>
              </a:path>
            </a:pathLst>
          </a:custGeom>
          <a:blipFill>
            <a:blip r:embed="rId5"/>
            <a:stretch>
              <a:fillRect/>
            </a:stretch>
          </a:blipFill>
        </p:spPr>
        <p:txBody>
          <a:bodyPr/>
          <a:lstStyle/>
          <a:p>
            <a:endParaRPr lang="en-GB"/>
          </a:p>
        </p:txBody>
      </p:sp>
      <p:sp>
        <p:nvSpPr>
          <p:cNvPr id="5" name="Freeform 5"/>
          <p:cNvSpPr/>
          <p:nvPr/>
        </p:nvSpPr>
        <p:spPr>
          <a:xfrm>
            <a:off x="1028700" y="8959702"/>
            <a:ext cx="5002867" cy="1009296"/>
          </a:xfrm>
          <a:custGeom>
            <a:avLst/>
            <a:gdLst/>
            <a:ahLst/>
            <a:cxnLst/>
            <a:rect l="l" t="t" r="r" b="b"/>
            <a:pathLst>
              <a:path w="5002867" h="1009296">
                <a:moveTo>
                  <a:pt x="0" y="0"/>
                </a:moveTo>
                <a:lnTo>
                  <a:pt x="5002867" y="0"/>
                </a:lnTo>
                <a:lnTo>
                  <a:pt x="5002867" y="1009296"/>
                </a:lnTo>
                <a:lnTo>
                  <a:pt x="0" y="1009296"/>
                </a:lnTo>
                <a:lnTo>
                  <a:pt x="0" y="0"/>
                </a:lnTo>
                <a:close/>
              </a:path>
            </a:pathLst>
          </a:custGeom>
          <a:blipFill>
            <a:blip r:embed="rId6"/>
            <a:stretch>
              <a:fillRect/>
            </a:stretch>
          </a:blipFill>
        </p:spPr>
        <p:txBody>
          <a:bodyPr/>
          <a:lstStyle/>
          <a:p>
            <a:endParaRPr lang="en-GB"/>
          </a:p>
        </p:txBody>
      </p:sp>
      <p:sp>
        <p:nvSpPr>
          <p:cNvPr id="6" name="TextBox 6"/>
          <p:cNvSpPr txBox="1"/>
          <p:nvPr/>
        </p:nvSpPr>
        <p:spPr>
          <a:xfrm>
            <a:off x="4712805" y="335868"/>
            <a:ext cx="9256878" cy="2387641"/>
          </a:xfrm>
          <a:prstGeom prst="rect">
            <a:avLst/>
          </a:prstGeom>
        </p:spPr>
        <p:txBody>
          <a:bodyPr lIns="0" tIns="0" rIns="0" bIns="0" rtlCol="0" anchor="t">
            <a:spAutoFit/>
          </a:bodyPr>
          <a:lstStyle/>
          <a:p>
            <a:pPr algn="l">
              <a:lnSpc>
                <a:spcPts val="20413"/>
              </a:lnSpc>
            </a:pPr>
            <a:r>
              <a:rPr lang="en-US" sz="14580">
                <a:solidFill>
                  <a:srgbClr val="F7F6F6"/>
                </a:solidFill>
                <a:latin typeface="Helvetica"/>
                <a:ea typeface="Helvetica"/>
                <a:cs typeface="Helvetica"/>
                <a:sym typeface="Helvetica"/>
              </a:rPr>
              <a:t>Thank you!</a:t>
            </a:r>
          </a:p>
        </p:txBody>
      </p:sp>
      <p:graphicFrame>
        <p:nvGraphicFramePr>
          <p:cNvPr id="7" name="Table 6">
            <a:extLst>
              <a:ext uri="{FF2B5EF4-FFF2-40B4-BE49-F238E27FC236}">
                <a16:creationId xmlns:a16="http://schemas.microsoft.com/office/drawing/2014/main" id="{852F6854-6044-64D7-1DC6-D5FB583535BE}"/>
              </a:ext>
            </a:extLst>
          </p:cNvPr>
          <p:cNvGraphicFramePr>
            <a:graphicFrameLocks noGrp="1"/>
          </p:cNvGraphicFramePr>
          <p:nvPr>
            <p:extLst>
              <p:ext uri="{D42A27DB-BD31-4B8C-83A1-F6EECF244321}">
                <p14:modId xmlns:p14="http://schemas.microsoft.com/office/powerpoint/2010/main" val="2562052318"/>
              </p:ext>
            </p:extLst>
          </p:nvPr>
        </p:nvGraphicFramePr>
        <p:xfrm>
          <a:off x="1297174" y="4509497"/>
          <a:ext cx="16088139" cy="3322320"/>
        </p:xfrm>
        <a:graphic>
          <a:graphicData uri="http://schemas.openxmlformats.org/drawingml/2006/table">
            <a:tbl>
              <a:tblPr firstRow="1" bandRow="1">
                <a:tableStyleId>{5C22544A-7EE6-4342-B048-85BDC9FD1C3A}</a:tableStyleId>
              </a:tblPr>
              <a:tblGrid>
                <a:gridCol w="6440557">
                  <a:extLst>
                    <a:ext uri="{9D8B030D-6E8A-4147-A177-3AD203B41FA5}">
                      <a16:colId xmlns:a16="http://schemas.microsoft.com/office/drawing/2014/main" val="1835960849"/>
                    </a:ext>
                  </a:extLst>
                </a:gridCol>
                <a:gridCol w="4837043">
                  <a:extLst>
                    <a:ext uri="{9D8B030D-6E8A-4147-A177-3AD203B41FA5}">
                      <a16:colId xmlns:a16="http://schemas.microsoft.com/office/drawing/2014/main" val="3990042220"/>
                    </a:ext>
                  </a:extLst>
                </a:gridCol>
                <a:gridCol w="4810539">
                  <a:extLst>
                    <a:ext uri="{9D8B030D-6E8A-4147-A177-3AD203B41FA5}">
                      <a16:colId xmlns:a16="http://schemas.microsoft.com/office/drawing/2014/main" val="3013754299"/>
                    </a:ext>
                  </a:extLst>
                </a:gridCol>
              </a:tblGrid>
              <a:tr h="370840">
                <a:tc>
                  <a:txBody>
                    <a:bodyPr/>
                    <a:lstStyle/>
                    <a:p>
                      <a:pPr algn="ctr"/>
                      <a:endParaRPr lang="en-GB" sz="50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5000" b="1">
                          <a:solidFill>
                            <a:schemeClr val="tx1"/>
                          </a:solidFill>
                        </a:rPr>
                        <a:t>Year 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5000" b="1">
                          <a:solidFill>
                            <a:schemeClr val="tx1"/>
                          </a:solidFill>
                        </a:rPr>
                        <a:t>Year 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58383328"/>
                  </a:ext>
                </a:extLst>
              </a:tr>
              <a:tr h="370840">
                <a:tc>
                  <a:txBody>
                    <a:bodyPr/>
                    <a:lstStyle/>
                    <a:p>
                      <a:pPr algn="ctr"/>
                      <a:r>
                        <a:rPr lang="en-GB" sz="5000" b="1">
                          <a:solidFill>
                            <a:schemeClr val="tx1"/>
                          </a:solidFill>
                        </a:rPr>
                        <a:t>Year Manager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5000" b="1">
                          <a:solidFill>
                            <a:schemeClr val="tx1"/>
                          </a:solidFill>
                        </a:rPr>
                        <a:t>Miss Clegg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5000" b="1">
                          <a:solidFill>
                            <a:schemeClr val="tx1"/>
                          </a:solidFill>
                        </a:rPr>
                        <a:t>Mrs Ford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3767905"/>
                  </a:ext>
                </a:extLst>
              </a:tr>
              <a:tr h="370840">
                <a:tc>
                  <a:txBody>
                    <a:bodyPr/>
                    <a:lstStyle/>
                    <a:p>
                      <a:pPr algn="ctr"/>
                      <a:r>
                        <a:rPr lang="en-GB" sz="5000" b="1">
                          <a:solidFill>
                            <a:schemeClr val="tx1"/>
                          </a:solidFill>
                        </a:rPr>
                        <a:t>Assistant Year Manager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5000" b="1">
                          <a:solidFill>
                            <a:schemeClr val="tx1"/>
                          </a:solidFill>
                        </a:rPr>
                        <a:t>Pastoral Team Support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5000" b="1">
                          <a:solidFill>
                            <a:schemeClr val="tx1"/>
                          </a:solidFill>
                        </a:rPr>
                        <a:t>Miss Prince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0288764"/>
                  </a:ext>
                </a:extLst>
              </a:tr>
            </a:tbl>
          </a:graphicData>
        </a:graphic>
      </p:graphicFrame>
      <p:sp>
        <p:nvSpPr>
          <p:cNvPr id="9" name="TextBox 8">
            <a:extLst>
              <a:ext uri="{FF2B5EF4-FFF2-40B4-BE49-F238E27FC236}">
                <a16:creationId xmlns:a16="http://schemas.microsoft.com/office/drawing/2014/main" id="{4602B78A-08DC-3C5E-394B-3C3DD7D80BFB}"/>
              </a:ext>
            </a:extLst>
          </p:cNvPr>
          <p:cNvSpPr txBox="1"/>
          <p:nvPr/>
        </p:nvSpPr>
        <p:spPr>
          <a:xfrm>
            <a:off x="1331842" y="2523135"/>
            <a:ext cx="16459199" cy="1938992"/>
          </a:xfrm>
          <a:prstGeom prst="rect">
            <a:avLst/>
          </a:prstGeom>
          <a:noFill/>
        </p:spPr>
        <p:txBody>
          <a:bodyPr wrap="square">
            <a:spAutoFit/>
          </a:bodyPr>
          <a:lstStyle/>
          <a:p>
            <a:pPr algn="ctr"/>
            <a:r>
              <a:rPr lang="en-GB" sz="6000" b="1">
                <a:solidFill>
                  <a:schemeClr val="bg1"/>
                </a:solidFill>
              </a:rPr>
              <a:t>If you have any questions about your child’s education, please contact: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7F6F6"/>
        </a:solidFill>
        <a:effectLst/>
      </p:bgPr>
    </p:bg>
    <p:spTree>
      <p:nvGrpSpPr>
        <p:cNvPr id="1" name="">
          <a:extLst>
            <a:ext uri="{FF2B5EF4-FFF2-40B4-BE49-F238E27FC236}">
              <a16:creationId xmlns:a16="http://schemas.microsoft.com/office/drawing/2014/main" id="{C904E6DC-7C7F-3F1B-22E0-8277A904168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AA56058-F134-9D86-F749-D942EB165F77}"/>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1626" r="-3079" b="-41626"/>
            </a:stretch>
          </a:blipFill>
        </p:spPr>
        <p:txBody>
          <a:bodyPr/>
          <a:lstStyle/>
          <a:p>
            <a:endParaRPr lang="en-GB"/>
          </a:p>
        </p:txBody>
      </p:sp>
      <p:sp>
        <p:nvSpPr>
          <p:cNvPr id="3" name="Freeform 3">
            <a:extLst>
              <a:ext uri="{FF2B5EF4-FFF2-40B4-BE49-F238E27FC236}">
                <a16:creationId xmlns:a16="http://schemas.microsoft.com/office/drawing/2014/main" id="{E0F46537-482B-3450-BCC7-195B1DA22EA1}"/>
              </a:ext>
            </a:extLst>
          </p:cNvPr>
          <p:cNvSpPr/>
          <p:nvPr/>
        </p:nvSpPr>
        <p:spPr>
          <a:xfrm>
            <a:off x="14303557" y="9037402"/>
            <a:ext cx="2773615" cy="931596"/>
          </a:xfrm>
          <a:custGeom>
            <a:avLst/>
            <a:gdLst/>
            <a:ahLst/>
            <a:cxnLst/>
            <a:rect l="l" t="t" r="r" b="b"/>
            <a:pathLst>
              <a:path w="2773615" h="931596">
                <a:moveTo>
                  <a:pt x="0" y="0"/>
                </a:moveTo>
                <a:lnTo>
                  <a:pt x="2773615" y="0"/>
                </a:lnTo>
                <a:lnTo>
                  <a:pt x="2773615" y="931596"/>
                </a:lnTo>
                <a:lnTo>
                  <a:pt x="0" y="931596"/>
                </a:lnTo>
                <a:lnTo>
                  <a:pt x="0" y="0"/>
                </a:lnTo>
                <a:close/>
              </a:path>
            </a:pathLst>
          </a:custGeom>
          <a:blipFill>
            <a:blip r:embed="rId4"/>
            <a:stretch>
              <a:fillRect t="-3032" b="-3032"/>
            </a:stretch>
          </a:blipFill>
        </p:spPr>
        <p:txBody>
          <a:bodyPr/>
          <a:lstStyle/>
          <a:p>
            <a:endParaRPr lang="en-GB"/>
          </a:p>
        </p:txBody>
      </p:sp>
      <p:sp>
        <p:nvSpPr>
          <p:cNvPr id="4" name="Freeform 4">
            <a:extLst>
              <a:ext uri="{FF2B5EF4-FFF2-40B4-BE49-F238E27FC236}">
                <a16:creationId xmlns:a16="http://schemas.microsoft.com/office/drawing/2014/main" id="{B0028102-7048-EAFC-5756-24555A2B9788}"/>
              </a:ext>
            </a:extLst>
          </p:cNvPr>
          <p:cNvSpPr/>
          <p:nvPr/>
        </p:nvSpPr>
        <p:spPr>
          <a:xfrm>
            <a:off x="1028700" y="8149819"/>
            <a:ext cx="1677336" cy="494272"/>
          </a:xfrm>
          <a:custGeom>
            <a:avLst/>
            <a:gdLst/>
            <a:ahLst/>
            <a:cxnLst/>
            <a:rect l="l" t="t" r="r" b="b"/>
            <a:pathLst>
              <a:path w="1677336" h="494272">
                <a:moveTo>
                  <a:pt x="0" y="0"/>
                </a:moveTo>
                <a:lnTo>
                  <a:pt x="1677336" y="0"/>
                </a:lnTo>
                <a:lnTo>
                  <a:pt x="1677336" y="494273"/>
                </a:lnTo>
                <a:lnTo>
                  <a:pt x="0" y="494273"/>
                </a:lnTo>
                <a:lnTo>
                  <a:pt x="0" y="0"/>
                </a:lnTo>
                <a:close/>
              </a:path>
            </a:pathLst>
          </a:custGeom>
          <a:blipFill>
            <a:blip r:embed="rId5"/>
            <a:stretch>
              <a:fillRect/>
            </a:stretch>
          </a:blipFill>
        </p:spPr>
        <p:txBody>
          <a:bodyPr/>
          <a:lstStyle/>
          <a:p>
            <a:endParaRPr lang="en-GB"/>
          </a:p>
        </p:txBody>
      </p:sp>
      <p:sp>
        <p:nvSpPr>
          <p:cNvPr id="5" name="Freeform 5">
            <a:extLst>
              <a:ext uri="{FF2B5EF4-FFF2-40B4-BE49-F238E27FC236}">
                <a16:creationId xmlns:a16="http://schemas.microsoft.com/office/drawing/2014/main" id="{4FB36045-DB77-7A92-D8A0-1147F475E9FA}"/>
              </a:ext>
            </a:extLst>
          </p:cNvPr>
          <p:cNvSpPr/>
          <p:nvPr/>
        </p:nvSpPr>
        <p:spPr>
          <a:xfrm>
            <a:off x="1028700" y="8959702"/>
            <a:ext cx="5002867" cy="1009296"/>
          </a:xfrm>
          <a:custGeom>
            <a:avLst/>
            <a:gdLst/>
            <a:ahLst/>
            <a:cxnLst/>
            <a:rect l="l" t="t" r="r" b="b"/>
            <a:pathLst>
              <a:path w="5002867" h="1009296">
                <a:moveTo>
                  <a:pt x="0" y="0"/>
                </a:moveTo>
                <a:lnTo>
                  <a:pt x="5002867" y="0"/>
                </a:lnTo>
                <a:lnTo>
                  <a:pt x="5002867" y="1009296"/>
                </a:lnTo>
                <a:lnTo>
                  <a:pt x="0" y="1009296"/>
                </a:lnTo>
                <a:lnTo>
                  <a:pt x="0" y="0"/>
                </a:lnTo>
                <a:close/>
              </a:path>
            </a:pathLst>
          </a:custGeom>
          <a:blipFill>
            <a:blip r:embed="rId6"/>
            <a:stretch>
              <a:fillRect/>
            </a:stretch>
          </a:blipFill>
        </p:spPr>
        <p:txBody>
          <a:bodyPr/>
          <a:lstStyle/>
          <a:p>
            <a:endParaRPr lang="en-GB"/>
          </a:p>
        </p:txBody>
      </p:sp>
      <p:sp>
        <p:nvSpPr>
          <p:cNvPr id="6" name="TextBox 6">
            <a:extLst>
              <a:ext uri="{FF2B5EF4-FFF2-40B4-BE49-F238E27FC236}">
                <a16:creationId xmlns:a16="http://schemas.microsoft.com/office/drawing/2014/main" id="{2661B950-D115-444C-3D4E-125E0B65264E}"/>
              </a:ext>
            </a:extLst>
          </p:cNvPr>
          <p:cNvSpPr txBox="1"/>
          <p:nvPr/>
        </p:nvSpPr>
        <p:spPr>
          <a:xfrm>
            <a:off x="265043" y="335868"/>
            <a:ext cx="17347096" cy="3077766"/>
          </a:xfrm>
          <a:prstGeom prst="rect">
            <a:avLst/>
          </a:prstGeom>
        </p:spPr>
        <p:txBody>
          <a:bodyPr wrap="square" lIns="0" tIns="0" rIns="0" bIns="0" rtlCol="0" anchor="t">
            <a:spAutoFit/>
          </a:bodyPr>
          <a:lstStyle/>
          <a:p>
            <a:pPr algn="ctr"/>
            <a:r>
              <a:rPr lang="en-US" sz="10000" b="1">
                <a:solidFill>
                  <a:srgbClr val="F7F6F6"/>
                </a:solidFill>
                <a:latin typeface="Helvetica"/>
                <a:ea typeface="Helvetica"/>
                <a:cs typeface="Helvetica"/>
                <a:sym typeface="Helvetica"/>
              </a:rPr>
              <a:t>Please scan the QR code and complete the feedback!</a:t>
            </a:r>
          </a:p>
        </p:txBody>
      </p:sp>
      <p:pic>
        <p:nvPicPr>
          <p:cNvPr id="10" name="Picture 9" descr="A qr code on a blue background&#10;&#10;AI-generated content may be incorrect.">
            <a:extLst>
              <a:ext uri="{FF2B5EF4-FFF2-40B4-BE49-F238E27FC236}">
                <a16:creationId xmlns:a16="http://schemas.microsoft.com/office/drawing/2014/main" id="{CB46C70B-36D9-2B4F-2A0D-3944EDB05E17}"/>
              </a:ext>
            </a:extLst>
          </p:cNvPr>
          <p:cNvPicPr>
            <a:picLocks noChangeAspect="1"/>
          </p:cNvPicPr>
          <p:nvPr/>
        </p:nvPicPr>
        <p:blipFill>
          <a:blip r:embed="rId7">
            <a:extLst>
              <a:ext uri="{28A0092B-C50C-407E-A947-70E740481C1C}">
                <a14:useLocalDpi xmlns:a14="http://schemas.microsoft.com/office/drawing/2010/main" val="0"/>
              </a:ext>
            </a:extLst>
          </a:blip>
          <a:srcRect l="22934" t="31863" r="22037" b="10831"/>
          <a:stretch>
            <a:fillRect/>
          </a:stretch>
        </p:blipFill>
        <p:spPr>
          <a:xfrm>
            <a:off x="6786941" y="3413634"/>
            <a:ext cx="6412224" cy="6677559"/>
          </a:xfrm>
          <a:prstGeom prst="rect">
            <a:avLst/>
          </a:prstGeom>
        </p:spPr>
      </p:pic>
    </p:spTree>
    <p:extLst>
      <p:ext uri="{BB962C8B-B14F-4D97-AF65-F5344CB8AC3E}">
        <p14:creationId xmlns:p14="http://schemas.microsoft.com/office/powerpoint/2010/main" val="2544913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0B85EB06-0C78-40FD-9881-F3C75DCFEC50}"/>
              </a:ext>
            </a:extLst>
          </p:cNvPr>
          <p:cNvPicPr>
            <a:picLocks noChangeAspect="1"/>
          </p:cNvPicPr>
          <p:nvPr/>
        </p:nvPicPr>
        <p:blipFill>
          <a:blip r:embed="rId3"/>
          <a:stretch>
            <a:fillRect/>
          </a:stretch>
        </p:blipFill>
        <p:spPr>
          <a:xfrm>
            <a:off x="907087" y="1003880"/>
            <a:ext cx="5120489" cy="1187252"/>
          </a:xfrm>
          <a:prstGeom prst="rect">
            <a:avLst/>
          </a:prstGeom>
        </p:spPr>
      </p:pic>
      <p:sp>
        <p:nvSpPr>
          <p:cNvPr id="52" name="TextBox 51">
            <a:extLst>
              <a:ext uri="{FF2B5EF4-FFF2-40B4-BE49-F238E27FC236}">
                <a16:creationId xmlns:a16="http://schemas.microsoft.com/office/drawing/2014/main" id="{40F3930F-2640-4C25-85AB-74D6F2CF3D9D}"/>
              </a:ext>
            </a:extLst>
          </p:cNvPr>
          <p:cNvSpPr txBox="1"/>
          <p:nvPr/>
        </p:nvSpPr>
        <p:spPr>
          <a:xfrm>
            <a:off x="6416445" y="1060319"/>
            <a:ext cx="11578947" cy="1569660"/>
          </a:xfrm>
          <a:prstGeom prst="rect">
            <a:avLst/>
          </a:prstGeom>
          <a:noFill/>
        </p:spPr>
        <p:txBody>
          <a:bodyPr wrap="square" rtlCol="0">
            <a:spAutoFit/>
          </a:bodyPr>
          <a:lstStyle/>
          <a:p>
            <a:pPr defTabSz="1371600"/>
            <a:br>
              <a:rPr lang="en-US" sz="4800">
                <a:solidFill>
                  <a:srgbClr val="000000">
                    <a:lumMod val="75000"/>
                    <a:lumOff val="25000"/>
                  </a:srgbClr>
                </a:solidFill>
                <a:latin typeface="Gill Sans MT" panose="020B0502020104020203"/>
              </a:rPr>
            </a:br>
            <a:endParaRPr lang="en-GB" sz="4800">
              <a:solidFill>
                <a:srgbClr val="000000">
                  <a:lumMod val="75000"/>
                  <a:lumOff val="25000"/>
                </a:srgbClr>
              </a:solidFill>
              <a:latin typeface="Gill Sans MT" panose="020B0502020104020203"/>
            </a:endParaRPr>
          </a:p>
        </p:txBody>
      </p:sp>
      <p:sp>
        <p:nvSpPr>
          <p:cNvPr id="2" name="TextBox 1">
            <a:extLst>
              <a:ext uri="{FF2B5EF4-FFF2-40B4-BE49-F238E27FC236}">
                <a16:creationId xmlns:a16="http://schemas.microsoft.com/office/drawing/2014/main" id="{0971ED77-A6CF-3F45-A817-F71F01615EE0}"/>
              </a:ext>
            </a:extLst>
          </p:cNvPr>
          <p:cNvSpPr txBox="1"/>
          <p:nvPr/>
        </p:nvSpPr>
        <p:spPr>
          <a:xfrm>
            <a:off x="518215" y="229322"/>
            <a:ext cx="17251569" cy="1661993"/>
          </a:xfrm>
          <a:prstGeom prst="rect">
            <a:avLst/>
          </a:prstGeom>
          <a:solidFill>
            <a:schemeClr val="bg1"/>
          </a:solidFill>
        </p:spPr>
        <p:txBody>
          <a:bodyPr wrap="square" rtlCol="0">
            <a:spAutoFit/>
          </a:bodyPr>
          <a:lstStyle/>
          <a:p>
            <a:pPr algn="ctr" defTabSz="1371600"/>
            <a:r>
              <a:rPr lang="en-US" sz="5400">
                <a:solidFill>
                  <a:srgbClr val="C00000"/>
                </a:solidFill>
                <a:latin typeface="Gill Sans MT" panose="020B0502020104020203"/>
              </a:rPr>
              <a:t>The Curriculum: Our vision</a:t>
            </a:r>
            <a:br>
              <a:rPr lang="en-US" sz="4800">
                <a:solidFill>
                  <a:srgbClr val="000000">
                    <a:lumMod val="75000"/>
                    <a:lumOff val="25000"/>
                  </a:srgbClr>
                </a:solidFill>
                <a:latin typeface="Gill Sans MT" panose="020B0502020104020203"/>
              </a:rPr>
            </a:br>
            <a:endParaRPr lang="en-GB" sz="4800">
              <a:solidFill>
                <a:srgbClr val="000000">
                  <a:lumMod val="75000"/>
                  <a:lumOff val="25000"/>
                </a:srgbClr>
              </a:solidFill>
              <a:latin typeface="Gill Sans MT" panose="020B0502020104020203"/>
            </a:endParaRPr>
          </a:p>
        </p:txBody>
      </p:sp>
      <p:sp>
        <p:nvSpPr>
          <p:cNvPr id="3" name="Rectangle 2">
            <a:extLst>
              <a:ext uri="{FF2B5EF4-FFF2-40B4-BE49-F238E27FC236}">
                <a16:creationId xmlns:a16="http://schemas.microsoft.com/office/drawing/2014/main" id="{1D8A07AF-96FF-4A53-0EEE-6850C355D14C}"/>
              </a:ext>
            </a:extLst>
          </p:cNvPr>
          <p:cNvSpPr/>
          <p:nvPr/>
        </p:nvSpPr>
        <p:spPr>
          <a:xfrm>
            <a:off x="5155094" y="1238369"/>
            <a:ext cx="12840298" cy="8494633"/>
          </a:xfrm>
          <a:prstGeom prst="rect">
            <a:avLst/>
          </a:prstGeom>
        </p:spPr>
        <p:txBody>
          <a:bodyPr wrap="square">
            <a:spAutoFit/>
          </a:bodyPr>
          <a:lstStyle/>
          <a:p>
            <a:pPr algn="ctr" defTabSz="1371600"/>
            <a:r>
              <a:rPr lang="en-GB" sz="3600" b="1">
                <a:solidFill>
                  <a:srgbClr val="000000"/>
                </a:solidFill>
                <a:latin typeface="Aptos" panose="020B0004020202020204" pitchFamily="34" charset="0"/>
              </a:rPr>
              <a:t>We are committed to providing young people with the highest quality of education for them to achieve their personal excellence.</a:t>
            </a:r>
          </a:p>
          <a:p>
            <a:pPr defTabSz="1371600"/>
            <a:r>
              <a:rPr lang="en-GB" sz="3600" b="1">
                <a:solidFill>
                  <a:srgbClr val="000000"/>
                </a:solidFill>
                <a:latin typeface="Aptos" panose="020B0004020202020204" pitchFamily="34" charset="0"/>
              </a:rPr>
              <a:t>KNOWLEDGE</a:t>
            </a:r>
          </a:p>
          <a:p>
            <a:pPr defTabSz="1371600"/>
            <a:endParaRPr lang="en-GB" sz="3600" b="1">
              <a:solidFill>
                <a:srgbClr val="000000"/>
              </a:solidFill>
              <a:latin typeface="Aptos" panose="020B0004020202020204" pitchFamily="34" charset="0"/>
            </a:endParaRPr>
          </a:p>
          <a:p>
            <a:pPr defTabSz="1371600"/>
            <a:r>
              <a:rPr lang="en-GB" sz="3600" b="1">
                <a:solidFill>
                  <a:srgbClr val="000000"/>
                </a:solidFill>
                <a:latin typeface="Aptos" panose="020B0004020202020204" pitchFamily="34" charset="0"/>
              </a:rPr>
              <a:t>TACKLING SOCIAL INEQUALITY</a:t>
            </a:r>
          </a:p>
          <a:p>
            <a:pPr defTabSz="1371600"/>
            <a:endParaRPr lang="en-GB" sz="3600" b="1">
              <a:solidFill>
                <a:srgbClr val="000000"/>
              </a:solidFill>
              <a:latin typeface="Aptos" panose="020B0004020202020204" pitchFamily="34" charset="0"/>
            </a:endParaRPr>
          </a:p>
          <a:p>
            <a:pPr defTabSz="1371600"/>
            <a:r>
              <a:rPr lang="en-GB" sz="3600" b="1">
                <a:solidFill>
                  <a:srgbClr val="000000"/>
                </a:solidFill>
                <a:latin typeface="Aptos" panose="020B0004020202020204" pitchFamily="34" charset="0"/>
              </a:rPr>
              <a:t>BEST POSSIBLE CHANCE OF SUCCESS</a:t>
            </a:r>
          </a:p>
          <a:p>
            <a:pPr defTabSz="1371600"/>
            <a:endParaRPr lang="en-GB" sz="3600">
              <a:solidFill>
                <a:srgbClr val="000000"/>
              </a:solidFill>
              <a:latin typeface="Aptos" panose="020B0004020202020204" pitchFamily="34" charset="0"/>
            </a:endParaRPr>
          </a:p>
          <a:p>
            <a:pPr defTabSz="1371600"/>
            <a:endParaRPr lang="en-GB" sz="4200" b="1" i="1">
              <a:solidFill>
                <a:srgbClr val="000000"/>
              </a:solidFill>
              <a:latin typeface="Aptos" panose="020B0004020202020204" pitchFamily="34" charset="0"/>
            </a:endParaRPr>
          </a:p>
          <a:p>
            <a:pPr defTabSz="1371600"/>
            <a:r>
              <a:rPr lang="en-GB" sz="3600" b="1" cap="all">
                <a:solidFill>
                  <a:srgbClr val="000000"/>
                </a:solidFill>
                <a:latin typeface="Aptos" panose="020B0004020202020204" pitchFamily="34" charset="0"/>
              </a:rPr>
              <a:t>well qualified, resilient, independent and confident young adults </a:t>
            </a:r>
          </a:p>
          <a:p>
            <a:pPr defTabSz="1371600"/>
            <a:endParaRPr lang="en-GB" sz="3600" cap="all">
              <a:solidFill>
                <a:srgbClr val="000000"/>
              </a:solidFill>
              <a:latin typeface="Aptos" panose="020B0004020202020204" pitchFamily="34" charset="0"/>
            </a:endParaRPr>
          </a:p>
          <a:p>
            <a:pPr defTabSz="1371600"/>
            <a:r>
              <a:rPr lang="en-GB" sz="3600" b="1" cap="all">
                <a:solidFill>
                  <a:srgbClr val="000000"/>
                </a:solidFill>
                <a:latin typeface="Aptos" panose="020B0004020202020204" pitchFamily="34" charset="0"/>
              </a:rPr>
              <a:t>highly positive contribution to their community and wider society</a:t>
            </a:r>
            <a:endParaRPr lang="en-US" sz="3600" b="1" cap="all">
              <a:solidFill>
                <a:srgbClr val="000000"/>
              </a:solidFill>
              <a:latin typeface="Aptos" panose="020B0004020202020204" pitchFamily="34" charset="0"/>
            </a:endParaRPr>
          </a:p>
        </p:txBody>
      </p:sp>
      <p:pic>
        <p:nvPicPr>
          <p:cNvPr id="4" name="Picture 2" descr="Image preview">
            <a:extLst>
              <a:ext uri="{FF2B5EF4-FFF2-40B4-BE49-F238E27FC236}">
                <a16:creationId xmlns:a16="http://schemas.microsoft.com/office/drawing/2014/main" id="{B6F69CC1-CBA2-E497-925C-CF4ABFC8F4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233" r="14233"/>
          <a:stretch/>
        </p:blipFill>
        <p:spPr bwMode="auto">
          <a:xfrm>
            <a:off x="292606" y="2057468"/>
            <a:ext cx="4585861" cy="641067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C1E143B-36C1-D47D-6089-AB6F2DF99D32}"/>
              </a:ext>
            </a:extLst>
          </p:cNvPr>
          <p:cNvSpPr/>
          <p:nvPr/>
        </p:nvSpPr>
        <p:spPr>
          <a:xfrm>
            <a:off x="5155094" y="2900362"/>
            <a:ext cx="5120489" cy="5793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593D98E0-0C75-ED4C-C737-2AD35563610E}"/>
              </a:ext>
            </a:extLst>
          </p:cNvPr>
          <p:cNvSpPr/>
          <p:nvPr/>
        </p:nvSpPr>
        <p:spPr>
          <a:xfrm>
            <a:off x="5155094" y="3909409"/>
            <a:ext cx="6771863" cy="5793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297898C-053D-A29A-5149-B42B0F9C5D40}"/>
              </a:ext>
            </a:extLst>
          </p:cNvPr>
          <p:cNvSpPr/>
          <p:nvPr/>
        </p:nvSpPr>
        <p:spPr>
          <a:xfrm>
            <a:off x="5155094" y="5208131"/>
            <a:ext cx="8534402" cy="5793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21626CD-F902-5DA0-7D44-775418E02D6B}"/>
              </a:ext>
            </a:extLst>
          </p:cNvPr>
          <p:cNvSpPr/>
          <p:nvPr/>
        </p:nvSpPr>
        <p:spPr>
          <a:xfrm>
            <a:off x="5155094" y="6796527"/>
            <a:ext cx="10734263" cy="10355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A623B08-3C06-8626-C045-19A680899167}"/>
              </a:ext>
            </a:extLst>
          </p:cNvPr>
          <p:cNvSpPr/>
          <p:nvPr/>
        </p:nvSpPr>
        <p:spPr>
          <a:xfrm>
            <a:off x="5155093" y="8551405"/>
            <a:ext cx="12112490" cy="14026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2354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0B85EB06-0C78-40FD-9881-F3C75DCFEC50}"/>
              </a:ext>
            </a:extLst>
          </p:cNvPr>
          <p:cNvPicPr>
            <a:picLocks noChangeAspect="1"/>
          </p:cNvPicPr>
          <p:nvPr/>
        </p:nvPicPr>
        <p:blipFill>
          <a:blip r:embed="rId3"/>
          <a:stretch>
            <a:fillRect/>
          </a:stretch>
        </p:blipFill>
        <p:spPr>
          <a:xfrm>
            <a:off x="907087" y="1003880"/>
            <a:ext cx="5120489" cy="1187252"/>
          </a:xfrm>
          <a:prstGeom prst="rect">
            <a:avLst/>
          </a:prstGeom>
        </p:spPr>
      </p:pic>
      <p:sp>
        <p:nvSpPr>
          <p:cNvPr id="52" name="TextBox 51">
            <a:extLst>
              <a:ext uri="{FF2B5EF4-FFF2-40B4-BE49-F238E27FC236}">
                <a16:creationId xmlns:a16="http://schemas.microsoft.com/office/drawing/2014/main" id="{40F3930F-2640-4C25-85AB-74D6F2CF3D9D}"/>
              </a:ext>
            </a:extLst>
          </p:cNvPr>
          <p:cNvSpPr txBox="1"/>
          <p:nvPr/>
        </p:nvSpPr>
        <p:spPr>
          <a:xfrm>
            <a:off x="6416445" y="1060319"/>
            <a:ext cx="11578947" cy="1569660"/>
          </a:xfrm>
          <a:prstGeom prst="rect">
            <a:avLst/>
          </a:prstGeom>
          <a:noFill/>
        </p:spPr>
        <p:txBody>
          <a:bodyPr wrap="square" rtlCol="0">
            <a:spAutoFit/>
          </a:bodyPr>
          <a:lstStyle/>
          <a:p>
            <a:pPr defTabSz="1371600"/>
            <a:br>
              <a:rPr lang="en-US" sz="4800">
                <a:solidFill>
                  <a:srgbClr val="000000">
                    <a:lumMod val="75000"/>
                    <a:lumOff val="25000"/>
                  </a:srgbClr>
                </a:solidFill>
                <a:latin typeface="Gill Sans MT" panose="020B0502020104020203"/>
              </a:rPr>
            </a:br>
            <a:endParaRPr lang="en-GB" sz="4800">
              <a:solidFill>
                <a:srgbClr val="000000">
                  <a:lumMod val="75000"/>
                  <a:lumOff val="25000"/>
                </a:srgbClr>
              </a:solidFill>
              <a:latin typeface="Gill Sans MT" panose="020B0502020104020203"/>
            </a:endParaRPr>
          </a:p>
        </p:txBody>
      </p:sp>
      <p:sp>
        <p:nvSpPr>
          <p:cNvPr id="2" name="TextBox 1">
            <a:extLst>
              <a:ext uri="{FF2B5EF4-FFF2-40B4-BE49-F238E27FC236}">
                <a16:creationId xmlns:a16="http://schemas.microsoft.com/office/drawing/2014/main" id="{0971ED77-A6CF-3F45-A817-F71F01615EE0}"/>
              </a:ext>
            </a:extLst>
          </p:cNvPr>
          <p:cNvSpPr txBox="1"/>
          <p:nvPr/>
        </p:nvSpPr>
        <p:spPr>
          <a:xfrm>
            <a:off x="410817" y="229322"/>
            <a:ext cx="17358967" cy="1661993"/>
          </a:xfrm>
          <a:prstGeom prst="rect">
            <a:avLst/>
          </a:prstGeom>
          <a:solidFill>
            <a:schemeClr val="bg1"/>
          </a:solidFill>
        </p:spPr>
        <p:txBody>
          <a:bodyPr wrap="square" rtlCol="0">
            <a:spAutoFit/>
          </a:bodyPr>
          <a:lstStyle/>
          <a:p>
            <a:pPr algn="ctr" defTabSz="1371600"/>
            <a:r>
              <a:rPr lang="en-US" sz="5400">
                <a:solidFill>
                  <a:srgbClr val="C00000"/>
                </a:solidFill>
                <a:latin typeface="Gill Sans MT" panose="020B0502020104020203"/>
              </a:rPr>
              <a:t>The Curriculum: Our intent</a:t>
            </a:r>
            <a:br>
              <a:rPr lang="en-US" sz="4800">
                <a:solidFill>
                  <a:srgbClr val="000000">
                    <a:lumMod val="75000"/>
                    <a:lumOff val="25000"/>
                  </a:srgbClr>
                </a:solidFill>
                <a:latin typeface="Gill Sans MT" panose="020B0502020104020203"/>
              </a:rPr>
            </a:br>
            <a:endParaRPr lang="en-GB" sz="4800">
              <a:solidFill>
                <a:srgbClr val="000000">
                  <a:lumMod val="75000"/>
                  <a:lumOff val="25000"/>
                </a:srgbClr>
              </a:solidFill>
              <a:latin typeface="Gill Sans MT" panose="020B0502020104020203"/>
            </a:endParaRPr>
          </a:p>
        </p:txBody>
      </p:sp>
      <p:sp>
        <p:nvSpPr>
          <p:cNvPr id="3" name="Rectangle 2">
            <a:extLst>
              <a:ext uri="{FF2B5EF4-FFF2-40B4-BE49-F238E27FC236}">
                <a16:creationId xmlns:a16="http://schemas.microsoft.com/office/drawing/2014/main" id="{1D8A07AF-96FF-4A53-0EEE-6850C355D14C}"/>
              </a:ext>
            </a:extLst>
          </p:cNvPr>
          <p:cNvSpPr/>
          <p:nvPr/>
        </p:nvSpPr>
        <p:spPr>
          <a:xfrm>
            <a:off x="5883965" y="2133796"/>
            <a:ext cx="12111427" cy="6247864"/>
          </a:xfrm>
          <a:prstGeom prst="rect">
            <a:avLst/>
          </a:prstGeom>
        </p:spPr>
        <p:txBody>
          <a:bodyPr wrap="square">
            <a:spAutoFit/>
          </a:bodyPr>
          <a:lstStyle/>
          <a:p>
            <a:pPr defTabSz="1371600"/>
            <a:r>
              <a:rPr lang="en-GB" sz="4000" b="1" cap="all">
                <a:solidFill>
                  <a:srgbClr val="000000"/>
                </a:solidFill>
                <a:latin typeface="Aptos" panose="020B0004020202020204" pitchFamily="34" charset="0"/>
              </a:rPr>
              <a:t>purposeful and rich curriculum </a:t>
            </a:r>
          </a:p>
          <a:p>
            <a:pPr defTabSz="1371600"/>
            <a:endParaRPr lang="en-GB" sz="4000" b="1" cap="all">
              <a:solidFill>
                <a:srgbClr val="000000"/>
              </a:solidFill>
              <a:latin typeface="Aptos" panose="020B0004020202020204" pitchFamily="34" charset="0"/>
            </a:endParaRPr>
          </a:p>
          <a:p>
            <a:pPr defTabSz="1371600"/>
            <a:r>
              <a:rPr lang="en-GB" sz="4000" b="1" cap="all">
                <a:solidFill>
                  <a:srgbClr val="000000"/>
                </a:solidFill>
                <a:latin typeface="Aptos" panose="020B0004020202020204" pitchFamily="34" charset="0"/>
              </a:rPr>
              <a:t>deep subject knowledge</a:t>
            </a:r>
          </a:p>
          <a:p>
            <a:pPr defTabSz="1371600"/>
            <a:endParaRPr lang="en-GB" sz="4000" b="1" cap="all">
              <a:solidFill>
                <a:srgbClr val="000000"/>
              </a:solidFill>
              <a:latin typeface="Aptos" panose="020B0004020202020204" pitchFamily="34" charset="0"/>
            </a:endParaRPr>
          </a:p>
          <a:p>
            <a:pPr defTabSz="1371600"/>
            <a:r>
              <a:rPr lang="en-GB" sz="4000" b="1" cap="all">
                <a:solidFill>
                  <a:srgbClr val="000000"/>
                </a:solidFill>
                <a:latin typeface="Aptos" panose="020B0004020202020204" pitchFamily="34" charset="0"/>
              </a:rPr>
              <a:t>broad range of subjects</a:t>
            </a:r>
          </a:p>
          <a:p>
            <a:pPr defTabSz="1371600"/>
            <a:r>
              <a:rPr lang="en-GB" sz="4000" b="1" cap="all">
                <a:solidFill>
                  <a:srgbClr val="000000"/>
                </a:solidFill>
                <a:latin typeface="Aptos" panose="020B0004020202020204" pitchFamily="34" charset="0"/>
              </a:rPr>
              <a:t>  </a:t>
            </a:r>
          </a:p>
          <a:p>
            <a:pPr defTabSz="1371600"/>
            <a:r>
              <a:rPr lang="en-GB" sz="4000" b="1" cap="all">
                <a:solidFill>
                  <a:srgbClr val="000000"/>
                </a:solidFill>
                <a:latin typeface="Aptos" panose="020B0004020202020204" pitchFamily="34" charset="0"/>
              </a:rPr>
              <a:t>acquire and retain the core knowledge</a:t>
            </a:r>
          </a:p>
          <a:p>
            <a:pPr defTabSz="1371600"/>
            <a:endParaRPr lang="en-GB" sz="4000" b="1" cap="all">
              <a:solidFill>
                <a:srgbClr val="000000"/>
              </a:solidFill>
              <a:latin typeface="Aptos" panose="020B0004020202020204" pitchFamily="34" charset="0"/>
            </a:endParaRPr>
          </a:p>
          <a:p>
            <a:pPr defTabSz="1371600"/>
            <a:r>
              <a:rPr lang="en-GB" sz="4000" b="1" cap="all">
                <a:solidFill>
                  <a:srgbClr val="000000"/>
                </a:solidFill>
                <a:latin typeface="Aptos" panose="020B0004020202020204" pitchFamily="34" charset="0"/>
              </a:rPr>
              <a:t>literacy, numeracy, spiritual, moral, social and cultural development</a:t>
            </a:r>
            <a:endParaRPr lang="en-US" sz="4000" b="1" cap="all">
              <a:solidFill>
                <a:srgbClr val="000000"/>
              </a:solidFill>
              <a:latin typeface="Aptos" panose="020B0004020202020204" pitchFamily="34" charset="0"/>
            </a:endParaRPr>
          </a:p>
        </p:txBody>
      </p:sp>
      <p:pic>
        <p:nvPicPr>
          <p:cNvPr id="4" name="Picture 2" descr="Image preview">
            <a:extLst>
              <a:ext uri="{FF2B5EF4-FFF2-40B4-BE49-F238E27FC236}">
                <a16:creationId xmlns:a16="http://schemas.microsoft.com/office/drawing/2014/main" id="{B6F69CC1-CBA2-E497-925C-CF4ABFC8F4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233" r="14233"/>
          <a:stretch/>
        </p:blipFill>
        <p:spPr bwMode="auto">
          <a:xfrm>
            <a:off x="518216" y="1765921"/>
            <a:ext cx="5120489" cy="71580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B2C66B4-8037-B118-E1A2-79DC53245106}"/>
              </a:ext>
            </a:extLst>
          </p:cNvPr>
          <p:cNvSpPr/>
          <p:nvPr/>
        </p:nvSpPr>
        <p:spPr>
          <a:xfrm>
            <a:off x="5883965" y="2086523"/>
            <a:ext cx="9501809" cy="5793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438318F-C5C9-4BBC-759E-14504C1667AB}"/>
              </a:ext>
            </a:extLst>
          </p:cNvPr>
          <p:cNvSpPr/>
          <p:nvPr/>
        </p:nvSpPr>
        <p:spPr>
          <a:xfrm>
            <a:off x="5883965" y="3264609"/>
            <a:ext cx="7832035" cy="5793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B18816E-AE30-52D2-9999-D9B6AC920561}"/>
              </a:ext>
            </a:extLst>
          </p:cNvPr>
          <p:cNvSpPr/>
          <p:nvPr/>
        </p:nvSpPr>
        <p:spPr>
          <a:xfrm>
            <a:off x="5883965" y="4564150"/>
            <a:ext cx="7209183" cy="5793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BA25B4D-F11C-E551-DED2-441B2D870531}"/>
              </a:ext>
            </a:extLst>
          </p:cNvPr>
          <p:cNvSpPr/>
          <p:nvPr/>
        </p:nvSpPr>
        <p:spPr>
          <a:xfrm>
            <a:off x="5883965" y="5257728"/>
            <a:ext cx="11885819" cy="13546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989EA0F-CCAA-14FF-AC53-760B89DE1699}"/>
              </a:ext>
            </a:extLst>
          </p:cNvPr>
          <p:cNvSpPr/>
          <p:nvPr/>
        </p:nvSpPr>
        <p:spPr>
          <a:xfrm>
            <a:off x="5890591" y="6854903"/>
            <a:ext cx="11885819" cy="13546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4335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0B85EB06-0C78-40FD-9881-F3C75DCFEC50}"/>
              </a:ext>
            </a:extLst>
          </p:cNvPr>
          <p:cNvPicPr>
            <a:picLocks noChangeAspect="1"/>
          </p:cNvPicPr>
          <p:nvPr/>
        </p:nvPicPr>
        <p:blipFill>
          <a:blip r:embed="rId3"/>
          <a:stretch>
            <a:fillRect/>
          </a:stretch>
        </p:blipFill>
        <p:spPr>
          <a:xfrm>
            <a:off x="907087" y="1003880"/>
            <a:ext cx="5120489" cy="1187252"/>
          </a:xfrm>
          <a:prstGeom prst="rect">
            <a:avLst/>
          </a:prstGeom>
        </p:spPr>
      </p:pic>
      <p:sp>
        <p:nvSpPr>
          <p:cNvPr id="52" name="TextBox 51">
            <a:extLst>
              <a:ext uri="{FF2B5EF4-FFF2-40B4-BE49-F238E27FC236}">
                <a16:creationId xmlns:a16="http://schemas.microsoft.com/office/drawing/2014/main" id="{40F3930F-2640-4C25-85AB-74D6F2CF3D9D}"/>
              </a:ext>
            </a:extLst>
          </p:cNvPr>
          <p:cNvSpPr txBox="1"/>
          <p:nvPr/>
        </p:nvSpPr>
        <p:spPr>
          <a:xfrm>
            <a:off x="3758740" y="1161362"/>
            <a:ext cx="11578947" cy="1569660"/>
          </a:xfrm>
          <a:prstGeom prst="rect">
            <a:avLst/>
          </a:prstGeom>
          <a:noFill/>
        </p:spPr>
        <p:txBody>
          <a:bodyPr wrap="square" rtlCol="0">
            <a:spAutoFit/>
          </a:bodyPr>
          <a:lstStyle/>
          <a:p>
            <a:pPr defTabSz="1371600"/>
            <a:br>
              <a:rPr lang="en-US" sz="4800">
                <a:solidFill>
                  <a:srgbClr val="000000">
                    <a:lumMod val="75000"/>
                    <a:lumOff val="25000"/>
                  </a:srgbClr>
                </a:solidFill>
                <a:latin typeface="Gill Sans MT" panose="020B0502020104020203"/>
              </a:rPr>
            </a:br>
            <a:endParaRPr lang="en-GB" sz="4800">
              <a:solidFill>
                <a:srgbClr val="000000">
                  <a:lumMod val="75000"/>
                  <a:lumOff val="25000"/>
                </a:srgbClr>
              </a:solidFill>
              <a:latin typeface="Gill Sans MT" panose="020B0502020104020203"/>
            </a:endParaRPr>
          </a:p>
        </p:txBody>
      </p:sp>
      <p:sp>
        <p:nvSpPr>
          <p:cNvPr id="2" name="TextBox 1">
            <a:extLst>
              <a:ext uri="{FF2B5EF4-FFF2-40B4-BE49-F238E27FC236}">
                <a16:creationId xmlns:a16="http://schemas.microsoft.com/office/drawing/2014/main" id="{0971ED77-A6CF-3F45-A817-F71F01615EE0}"/>
              </a:ext>
            </a:extLst>
          </p:cNvPr>
          <p:cNvSpPr txBox="1"/>
          <p:nvPr/>
        </p:nvSpPr>
        <p:spPr>
          <a:xfrm>
            <a:off x="292608" y="200199"/>
            <a:ext cx="17544818" cy="923330"/>
          </a:xfrm>
          <a:prstGeom prst="rect">
            <a:avLst/>
          </a:prstGeom>
          <a:solidFill>
            <a:schemeClr val="bg1"/>
          </a:solidFill>
        </p:spPr>
        <p:txBody>
          <a:bodyPr wrap="square" rtlCol="0">
            <a:spAutoFit/>
          </a:bodyPr>
          <a:lstStyle/>
          <a:p>
            <a:pPr algn="ctr" defTabSz="1371600"/>
            <a:r>
              <a:rPr lang="en-US" sz="5400">
                <a:solidFill>
                  <a:srgbClr val="C00000"/>
                </a:solidFill>
                <a:latin typeface="Gill Sans MT" panose="020B0502020104020203"/>
              </a:rPr>
              <a:t>The Curriculum: </a:t>
            </a:r>
            <a:r>
              <a:rPr lang="en-US" sz="5400" err="1">
                <a:solidFill>
                  <a:srgbClr val="C00000"/>
                </a:solidFill>
                <a:latin typeface="Gill Sans MT" panose="020B0502020104020203"/>
              </a:rPr>
              <a:t>Organisation</a:t>
            </a:r>
            <a:endParaRPr lang="en-GB" sz="4800">
              <a:solidFill>
                <a:srgbClr val="000000">
                  <a:lumMod val="75000"/>
                  <a:lumOff val="25000"/>
                </a:srgbClr>
              </a:solidFill>
              <a:latin typeface="Gill Sans MT" panose="020B0502020104020203"/>
            </a:endParaRPr>
          </a:p>
        </p:txBody>
      </p:sp>
      <p:sp>
        <p:nvSpPr>
          <p:cNvPr id="5" name="Rectangle 4">
            <a:extLst>
              <a:ext uri="{FF2B5EF4-FFF2-40B4-BE49-F238E27FC236}">
                <a16:creationId xmlns:a16="http://schemas.microsoft.com/office/drawing/2014/main" id="{9C1B28FD-41AD-08B7-EBF4-A44588A55778}"/>
              </a:ext>
            </a:extLst>
          </p:cNvPr>
          <p:cNvSpPr/>
          <p:nvPr/>
        </p:nvSpPr>
        <p:spPr>
          <a:xfrm>
            <a:off x="2529001" y="2768855"/>
            <a:ext cx="12000259" cy="6124754"/>
          </a:xfrm>
          <a:prstGeom prst="rect">
            <a:avLst/>
          </a:prstGeom>
        </p:spPr>
        <p:txBody>
          <a:bodyPr wrap="square">
            <a:spAutoFit/>
          </a:bodyPr>
          <a:lstStyle/>
          <a:p>
            <a:r>
              <a:rPr lang="en-GB" sz="4400"/>
              <a:t>Students are split into two ‘blocks’ and each has six groups.</a:t>
            </a:r>
          </a:p>
          <a:p>
            <a:endParaRPr lang="en-GB" sz="4400"/>
          </a:p>
          <a:p>
            <a:r>
              <a:rPr lang="en-GB" sz="4400"/>
              <a:t>The blocks are equal in terms of prior attainment, as set out by their performance in their Maths and English exams at Key Stage 2.</a:t>
            </a:r>
          </a:p>
          <a:p>
            <a:endParaRPr lang="en-GB" sz="4400"/>
          </a:p>
          <a:p>
            <a:pPr defTabSz="1371600"/>
            <a:endParaRPr lang="en-GB" sz="4200">
              <a:solidFill>
                <a:srgbClr val="000000"/>
              </a:solidFill>
              <a:latin typeface="Gill Sans MT" panose="020B0502020104020203"/>
            </a:endParaRPr>
          </a:p>
          <a:p>
            <a:pPr defTabSz="1371600"/>
            <a:endParaRPr lang="en-GB" sz="4200">
              <a:solidFill>
                <a:srgbClr val="000000"/>
              </a:solidFill>
              <a:latin typeface="Gill Sans MT" panose="020B0502020104020203"/>
            </a:endParaRPr>
          </a:p>
        </p:txBody>
      </p:sp>
      <p:sp>
        <p:nvSpPr>
          <p:cNvPr id="4" name="Rectangle 3">
            <a:extLst>
              <a:ext uri="{FF2B5EF4-FFF2-40B4-BE49-F238E27FC236}">
                <a16:creationId xmlns:a16="http://schemas.microsoft.com/office/drawing/2014/main" id="{6BF9DB2D-C2BF-4AD6-2CB1-09F2E84D399A}"/>
              </a:ext>
            </a:extLst>
          </p:cNvPr>
          <p:cNvSpPr/>
          <p:nvPr/>
        </p:nvSpPr>
        <p:spPr>
          <a:xfrm>
            <a:off x="2232304" y="2863092"/>
            <a:ext cx="13373189" cy="13546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C9C8D834-77D0-791F-CB24-99EC6E1FE69D}"/>
              </a:ext>
            </a:extLst>
          </p:cNvPr>
          <p:cNvSpPr/>
          <p:nvPr/>
        </p:nvSpPr>
        <p:spPr>
          <a:xfrm>
            <a:off x="2529001" y="4754277"/>
            <a:ext cx="13373189" cy="26536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0533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videndVTI">
  <a:themeElements>
    <a:clrScheme name="">
      <a:dk1>
        <a:srgbClr val="000000"/>
      </a:dk1>
      <a:lt1>
        <a:srgbClr val="FFFFFF"/>
      </a:lt1>
      <a:dk2>
        <a:srgbClr val="242F41"/>
      </a:dk2>
      <a:lt2>
        <a:srgbClr val="E2E6E8"/>
      </a:lt2>
      <a:accent1>
        <a:srgbClr val="CE7242"/>
      </a:accent1>
      <a:accent2>
        <a:srgbClr val="BC303B"/>
      </a:accent2>
      <a:accent3>
        <a:srgbClr val="CE4287"/>
      </a:accent3>
      <a:accent4>
        <a:srgbClr val="BC30AF"/>
      </a:accent4>
      <a:accent5>
        <a:srgbClr val="A042CE"/>
      </a:accent5>
      <a:accent6>
        <a:srgbClr val="6444C2"/>
      </a:accent6>
      <a:hlink>
        <a:srgbClr val="3B8AB3"/>
      </a:hlink>
      <a:folHlink>
        <a:srgbClr val="7F7F7F"/>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Classic-Corporate_Teach a Course_03_MO - v4.pptx" id="{D5AEBA98-7BE2-4600-B726-C10F88B0D5DD}" vid="{80972332-D852-4500-B88A-BEF94A57E0EB}"/>
    </a:ext>
  </a:extLst>
</a:theme>
</file>

<file path=ppt/theme/theme3.xml><?xml version="1.0" encoding="utf-8"?>
<a:theme xmlns:a="http://schemas.openxmlformats.org/drawingml/2006/main" name="1_DividendVTI">
  <a:themeElements>
    <a:clrScheme name="">
      <a:dk1>
        <a:srgbClr val="000000"/>
      </a:dk1>
      <a:lt1>
        <a:srgbClr val="FFFFFF"/>
      </a:lt1>
      <a:dk2>
        <a:srgbClr val="242F41"/>
      </a:dk2>
      <a:lt2>
        <a:srgbClr val="E2E6E8"/>
      </a:lt2>
      <a:accent1>
        <a:srgbClr val="CE7242"/>
      </a:accent1>
      <a:accent2>
        <a:srgbClr val="BC303B"/>
      </a:accent2>
      <a:accent3>
        <a:srgbClr val="CE4287"/>
      </a:accent3>
      <a:accent4>
        <a:srgbClr val="BC30AF"/>
      </a:accent4>
      <a:accent5>
        <a:srgbClr val="A042CE"/>
      </a:accent5>
      <a:accent6>
        <a:srgbClr val="6444C2"/>
      </a:accent6>
      <a:hlink>
        <a:srgbClr val="3B8AB3"/>
      </a:hlink>
      <a:folHlink>
        <a:srgbClr val="7F7F7F"/>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Classic-Corporate_Teach a Course_03_MO - v4.pptx" id="{D5AEBA98-7BE2-4600-B726-C10F88B0D5DD}" vid="{80972332-D852-4500-B88A-BEF94A57E0E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9b5f3c06-9b78-4cb8-8229-062d901510b9">X2FF7HHF3PZV-411596914-110567</_dlc_DocId>
    <_dlc_DocIdUrl xmlns="9b5f3c06-9b78-4cb8-8229-062d901510b9">
      <Url>https://cranmereducationtrust.sharepoint.com/sites/TRS-LearningTeaching/_layouts/15/DocIdRedir.aspx?ID=X2FF7HHF3PZV-411596914-110567</Url>
      <Description>X2FF7HHF3PZV-411596914-110567</Description>
    </_dlc_DocIdUrl>
    <TaxCatchAll xmlns="e768bfc0-96ea-4ca9-909b-5769b7c8d908" xsi:nil="true"/>
    <lcf76f155ced4ddcb4097134ff3c332f xmlns="1ab7d04e-5093-4f13-aa81-f42ade98eef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402CA6859E56845966F06519DC00D9A" ma:contentTypeVersion="4" ma:contentTypeDescription="Create a new document." ma:contentTypeScope="" ma:versionID="4fcc1c1f22f134c36f298f6f03e5656d">
  <xsd:schema xmlns:xsd="http://www.w3.org/2001/XMLSchema" xmlns:xs="http://www.w3.org/2001/XMLSchema" xmlns:p="http://schemas.microsoft.com/office/2006/metadata/properties" xmlns:ns2="9b5f3c06-9b78-4cb8-8229-062d901510b9" xmlns:ns3="184ae3a4-82cf-4a73-9a84-f0cc960af9b9" xmlns:ns4="1ab7d04e-5093-4f13-aa81-f42ade98eef6" xmlns:ns5="e768bfc0-96ea-4ca9-909b-5769b7c8d908" targetNamespace="http://schemas.microsoft.com/office/2006/metadata/properties" ma:root="true" ma:fieldsID="a2eb35e0e95bfcb72bd4e631284baf87" ns2:_="" ns3:_="" ns4:_="" ns5:_="">
    <xsd:import namespace="9b5f3c06-9b78-4cb8-8229-062d901510b9"/>
    <xsd:import namespace="184ae3a4-82cf-4a73-9a84-f0cc960af9b9"/>
    <xsd:import namespace="1ab7d04e-5093-4f13-aa81-f42ade98eef6"/>
    <xsd:import namespace="e768bfc0-96ea-4ca9-909b-5769b7c8d908"/>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OCR" minOccurs="0"/>
                <xsd:element ref="ns3:MediaServiceGenerationTime" minOccurs="0"/>
                <xsd:element ref="ns3:MediaServiceEventHashCode" minOccurs="0"/>
                <xsd:element ref="ns3:MediaLengthInSeconds" minOccurs="0"/>
                <xsd:element ref="ns3:MediaServiceLocation" minOccurs="0"/>
                <xsd:element ref="ns3:MediaServiceBillingMetadata" minOccurs="0"/>
                <xsd:element ref="ns4:lcf76f155ced4ddcb4097134ff3c332f" minOccurs="0"/>
                <xsd:element ref="ns5: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5f3c06-9b78-4cb8-8229-062d901510b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84ae3a4-82cf-4a73-9a84-f0cc960af9b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ab7d04e-5093-4f13-aa81-f42ade98eef6" elementFormDefault="qualified">
    <xsd:import namespace="http://schemas.microsoft.com/office/2006/documentManagement/types"/>
    <xsd:import namespace="http://schemas.microsoft.com/office/infopath/2007/PartnerControls"/>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8cc388c-3f2d-4dd4-9930-ce5c4742ed5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768bfc0-96ea-4ca9-909b-5769b7c8d908"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e343ccb8-3885-4a9f-9ae2-b706a58f4553}" ma:internalName="TaxCatchAll" ma:showField="CatchAllData" ma:web="e768bfc0-96ea-4ca9-909b-5769b7c8d9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5AA91E6-830E-49B1-83DA-271F2E7C4659}">
  <ds:schemaRefs>
    <ds:schemaRef ds:uri="184ae3a4-82cf-4a73-9a84-f0cc960af9b9"/>
    <ds:schemaRef ds:uri="1ab7d04e-5093-4f13-aa81-f42ade98eef6"/>
    <ds:schemaRef ds:uri="9b5f3c06-9b78-4cb8-8229-062d901510b9"/>
    <ds:schemaRef ds:uri="e768bfc0-96ea-4ca9-909b-5769b7c8d90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87B6CBB-AF80-4002-AD2B-B2DEB3A8CF0E}">
  <ds:schemaRefs>
    <ds:schemaRef ds:uri="http://schemas.microsoft.com/sharepoint/v3/contenttype/forms"/>
  </ds:schemaRefs>
</ds:datastoreItem>
</file>

<file path=customXml/itemProps3.xml><?xml version="1.0" encoding="utf-8"?>
<ds:datastoreItem xmlns:ds="http://schemas.openxmlformats.org/officeDocument/2006/customXml" ds:itemID="{D3AD2249-83DC-4132-A438-72C38BDAE639}">
  <ds:schemaRefs>
    <ds:schemaRef ds:uri="184ae3a4-82cf-4a73-9a84-f0cc960af9b9"/>
    <ds:schemaRef ds:uri="1ab7d04e-5093-4f13-aa81-f42ade98eef6"/>
    <ds:schemaRef ds:uri="9b5f3c06-9b78-4cb8-8229-062d901510b9"/>
    <ds:schemaRef ds:uri="e768bfc0-96ea-4ca9-909b-5769b7c8d90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1C15162A-CEE5-4B38-B702-91E68833006C}">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61</Slides>
  <Notes>35</Notes>
  <HiddenSlides>0</HiddenSlides>
  <ScaleCrop>false</ScaleCrop>
  <HeadingPairs>
    <vt:vector size="4" baseType="variant">
      <vt:variant>
        <vt:lpstr>Theme</vt:lpstr>
      </vt:variant>
      <vt:variant>
        <vt:i4>3</vt:i4>
      </vt:variant>
      <vt:variant>
        <vt:lpstr>Slide Titles</vt:lpstr>
      </vt:variant>
      <vt:variant>
        <vt:i4>61</vt:i4>
      </vt:variant>
    </vt:vector>
  </HeadingPairs>
  <TitlesOfParts>
    <vt:vector size="64" baseType="lpstr">
      <vt:lpstr>Office Theme</vt:lpstr>
      <vt:lpstr>DividendVTI</vt:lpstr>
      <vt:lpstr>1_DividendVTI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KS3 Science  </vt:lpstr>
      <vt:lpstr>KS3 Science  </vt:lpstr>
      <vt:lpstr>PowerPoint Presentation</vt:lpstr>
      <vt:lpstr>PowerPoint Presentation</vt:lpstr>
      <vt:lpstr>PowerPoint Presentation</vt:lpstr>
      <vt:lpstr>PowerPoint Presentation</vt:lpstr>
      <vt:lpstr>KS3 Science - Literacy </vt:lpstr>
      <vt:lpstr>KS3 Science - Literacy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TRS Presentation Template</dc:title>
  <cp:revision>1</cp:revision>
  <dcterms:created xsi:type="dcterms:W3CDTF">2006-08-16T00:00:00Z</dcterms:created>
  <dcterms:modified xsi:type="dcterms:W3CDTF">2025-09-16T15:27:44Z</dcterms:modified>
  <dc:identifier>DAGfoH53Flk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0x0101003402CA6859E56845966F06519DC00D9A</vt:lpwstr>
  </property>
  <property fmtid="{D5CDD505-2E9C-101B-9397-08002B2CF9AE}" pid="3" name="_dlc_DocIdItemGuid">
    <vt:lpwstr>5a53cf9a-3e91-4457-aee1-026650590a03</vt:lpwstr>
  </property>
  <property fmtid="{D5CDD505-2E9C-101B-9397-08002B2CF9AE}" pid="4" name="MediaServiceImageTags">
    <vt:lpwstr/>
  </property>
  <property fmtid="{D5CDD505-2E9C-101B-9397-08002B2CF9AE}" pid="5" name="Order">
    <vt:r8>31382600</vt:r8>
  </property>
</Properties>
</file>