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5"/>
    <p:sldMasterId id="2147483662" r:id="rId6"/>
  </p:sldMasterIdLst>
  <p:notesMasterIdLst>
    <p:notesMasterId r:id="rId76"/>
  </p:notesMasterIdLst>
  <p:sldIdLst>
    <p:sldId id="256" r:id="rId7"/>
    <p:sldId id="2616" r:id="rId8"/>
    <p:sldId id="261" r:id="rId9"/>
    <p:sldId id="297" r:id="rId10"/>
    <p:sldId id="2617" r:id="rId11"/>
    <p:sldId id="258" r:id="rId12"/>
    <p:sldId id="303" r:id="rId13"/>
    <p:sldId id="2516" r:id="rId14"/>
    <p:sldId id="2579" r:id="rId15"/>
    <p:sldId id="2573" r:id="rId16"/>
    <p:sldId id="2618" r:id="rId17"/>
    <p:sldId id="2592" r:id="rId18"/>
    <p:sldId id="2520" r:id="rId19"/>
    <p:sldId id="2591" r:id="rId20"/>
    <p:sldId id="2576" r:id="rId21"/>
    <p:sldId id="305" r:id="rId22"/>
    <p:sldId id="624" r:id="rId23"/>
    <p:sldId id="2527" r:id="rId24"/>
    <p:sldId id="2597" r:id="rId25"/>
    <p:sldId id="266" r:id="rId26"/>
    <p:sldId id="284" r:id="rId27"/>
    <p:sldId id="285" r:id="rId28"/>
    <p:sldId id="287" r:id="rId29"/>
    <p:sldId id="380" r:id="rId30"/>
    <p:sldId id="307" r:id="rId31"/>
    <p:sldId id="2600" r:id="rId32"/>
    <p:sldId id="268" r:id="rId33"/>
    <p:sldId id="270" r:id="rId34"/>
    <p:sldId id="271" r:id="rId35"/>
    <p:sldId id="309" r:id="rId36"/>
    <p:sldId id="368" r:id="rId37"/>
    <p:sldId id="342" r:id="rId38"/>
    <p:sldId id="2613" r:id="rId39"/>
    <p:sldId id="2614" r:id="rId40"/>
    <p:sldId id="370" r:id="rId41"/>
    <p:sldId id="2565" r:id="rId42"/>
    <p:sldId id="2566" r:id="rId43"/>
    <p:sldId id="265" r:id="rId44"/>
    <p:sldId id="267" r:id="rId45"/>
    <p:sldId id="371" r:id="rId46"/>
    <p:sldId id="2564" r:id="rId47"/>
    <p:sldId id="2563" r:id="rId48"/>
    <p:sldId id="262" r:id="rId49"/>
    <p:sldId id="260" r:id="rId50"/>
    <p:sldId id="2615" r:id="rId51"/>
    <p:sldId id="2567" r:id="rId52"/>
    <p:sldId id="315" r:id="rId53"/>
    <p:sldId id="2589" r:id="rId54"/>
    <p:sldId id="382" r:id="rId55"/>
    <p:sldId id="2590" r:id="rId56"/>
    <p:sldId id="2482" r:id="rId57"/>
    <p:sldId id="383" r:id="rId58"/>
    <p:sldId id="313" r:id="rId59"/>
    <p:sldId id="369" r:id="rId60"/>
    <p:sldId id="360" r:id="rId61"/>
    <p:sldId id="2598" r:id="rId62"/>
    <p:sldId id="391" r:id="rId63"/>
    <p:sldId id="2474" r:id="rId64"/>
    <p:sldId id="2583" r:id="rId65"/>
    <p:sldId id="2584" r:id="rId66"/>
    <p:sldId id="394" r:id="rId67"/>
    <p:sldId id="316" r:id="rId68"/>
    <p:sldId id="317" r:id="rId69"/>
    <p:sldId id="2611" r:id="rId70"/>
    <p:sldId id="318" r:id="rId71"/>
    <p:sldId id="2612" r:id="rId72"/>
    <p:sldId id="2610" r:id="rId73"/>
    <p:sldId id="263" r:id="rId74"/>
    <p:sldId id="319" r:id="rId75"/>
  </p:sldIdLst>
  <p:sldSz cx="18288000" cy="10287000"/>
  <p:notesSz cx="6858000" cy="9144000"/>
  <p:embeddedFontLst>
    <p:embeddedFont>
      <p:font typeface="Bebas Neue" panose="020B0606020202050201" pitchFamily="34" charset="0"/>
      <p:regular r:id="rId77"/>
    </p:embeddedFont>
    <p:embeddedFont>
      <p:font typeface="Bebas Neue Bold" panose="020B0604020202020204" charset="0"/>
      <p:regular r:id="rId78"/>
      <p:bold r:id="rId79"/>
    </p:embeddedFont>
    <p:embeddedFont>
      <p:font typeface="Gill Sans MT" panose="020B0502020104020203" pitchFamily="34" charset="0"/>
      <p:regular r:id="rId80"/>
      <p:bold r:id="rId81"/>
      <p:italic r:id="rId82"/>
      <p:boldItalic r:id="rId83"/>
    </p:embeddedFont>
    <p:embeddedFont>
      <p:font typeface="Helvetica" panose="020B0604020202020204" pitchFamily="34" charset="0"/>
      <p:regular r:id="rId84"/>
      <p:bold r:id="rId85"/>
      <p:italic r:id="rId86"/>
      <p:boldItalic r:id="rId87"/>
    </p:embeddedFont>
    <p:embeddedFont>
      <p:font typeface="Impact" panose="020B0806030902050204" pitchFamily="34" charset="0"/>
      <p:regular r:id="rId88"/>
    </p:embeddedFont>
    <p:embeddedFont>
      <p:font typeface="Open Sans" pitchFamily="2" charset="0"/>
      <p:regular r:id="rId89"/>
      <p:bold r:id="rId90"/>
      <p:italic r:id="rId91"/>
      <p:boldItalic r:id="rId92"/>
    </p:embeddedFont>
    <p:embeddedFont>
      <p:font typeface="Verdana" panose="020B0604030504040204" pitchFamily="34" charset="0"/>
      <p:regular r:id="rId93"/>
      <p:bold r:id="rId94"/>
      <p:italic r:id="rId95"/>
      <p:boldItalic r:id="rId96"/>
    </p:embeddedFont>
    <p:embeddedFont>
      <p:font typeface="Wingdings 2" panose="05020102010507070707" pitchFamily="18" charset="2"/>
      <p:regular r:id="rId9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05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A107F5-069D-4F17-8AA8-AA4035A03153}" v="17" dt="2025-10-01T07:07:09.5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174"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font" Target="fonts/font8.fntdata"/><Relationship Id="rId89" Type="http://schemas.openxmlformats.org/officeDocument/2006/relationships/font" Target="fonts/font13.fntdata"/><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font" Target="fonts/font3.fntdata"/><Relationship Id="rId102" Type="http://schemas.microsoft.com/office/2016/11/relationships/changesInfo" Target="changesInfos/changesInfo1.xml"/><Relationship Id="rId5" Type="http://schemas.openxmlformats.org/officeDocument/2006/relationships/slideMaster" Target="slideMasters/slideMaster1.xml"/><Relationship Id="rId90" Type="http://schemas.openxmlformats.org/officeDocument/2006/relationships/font" Target="fonts/font14.fntdata"/><Relationship Id="rId95" Type="http://schemas.openxmlformats.org/officeDocument/2006/relationships/font" Target="fonts/font19.fntdata"/><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font" Target="fonts/font4.fntdata"/><Relationship Id="rId85" Type="http://schemas.openxmlformats.org/officeDocument/2006/relationships/font" Target="fonts/font9.fntdata"/><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font" Target="fonts/font7.fntdata"/><Relationship Id="rId88" Type="http://schemas.openxmlformats.org/officeDocument/2006/relationships/font" Target="fonts/font12.fntdata"/><Relationship Id="rId91" Type="http://schemas.openxmlformats.org/officeDocument/2006/relationships/font" Target="fonts/font15.fntdata"/><Relationship Id="rId96" Type="http://schemas.openxmlformats.org/officeDocument/2006/relationships/font" Target="fonts/font20.fntdata"/><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font" Target="fonts/font2.fntdata"/><Relationship Id="rId81" Type="http://schemas.openxmlformats.org/officeDocument/2006/relationships/font" Target="fonts/font5.fntdata"/><Relationship Id="rId86" Type="http://schemas.openxmlformats.org/officeDocument/2006/relationships/font" Target="fonts/font10.fntdata"/><Relationship Id="rId94" Type="http://schemas.openxmlformats.org/officeDocument/2006/relationships/font" Target="fonts/font18.fntdata"/><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notesMaster" Target="notesMasters/notesMaster1.xml"/><Relationship Id="rId97" Type="http://schemas.openxmlformats.org/officeDocument/2006/relationships/font" Target="fonts/font21.fntdata"/><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font" Target="fonts/font16.fntdata"/><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font" Target="fonts/font11.fntdata"/><Relationship Id="rId61" Type="http://schemas.openxmlformats.org/officeDocument/2006/relationships/slide" Target="slides/slide55.xml"/><Relationship Id="rId82" Type="http://schemas.openxmlformats.org/officeDocument/2006/relationships/font" Target="fonts/font6.fntdata"/><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font" Target="fonts/font1.fntdata"/><Relationship Id="rId100"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font" Target="fonts/font17.fntdata"/><Relationship Id="rId98" Type="http://schemas.openxmlformats.org/officeDocument/2006/relationships/presProps" Target="pres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ss S Catlow" userId="9fa59ead-983d-4b93-b752-473d195b8a99" providerId="ADAL" clId="{B7B3A11A-E722-43D5-A1AF-203D46B3D07A}"/>
    <pc:docChg chg="undo redo custSel addSld delSld modSld">
      <pc:chgData name="Miss S Catlow" userId="9fa59ead-983d-4b93-b752-473d195b8a99" providerId="ADAL" clId="{B7B3A11A-E722-43D5-A1AF-203D46B3D07A}" dt="2025-09-09T15:17:43.028" v="1654" actId="20577"/>
      <pc:docMkLst>
        <pc:docMk/>
      </pc:docMkLst>
      <pc:sldChg chg="modSp add mod">
        <pc:chgData name="Miss S Catlow" userId="9fa59ead-983d-4b93-b752-473d195b8a99" providerId="ADAL" clId="{B7B3A11A-E722-43D5-A1AF-203D46B3D07A}" dt="2025-09-09T12:01:12.750" v="100" actId="27636"/>
        <pc:sldMkLst>
          <pc:docMk/>
          <pc:sldMk cId="0" sldId="260"/>
        </pc:sldMkLst>
        <pc:spChg chg="mod">
          <ac:chgData name="Miss S Catlow" userId="9fa59ead-983d-4b93-b752-473d195b8a99" providerId="ADAL" clId="{B7B3A11A-E722-43D5-A1AF-203D46B3D07A}" dt="2025-09-09T12:01:12.750" v="100" actId="27636"/>
          <ac:spMkLst>
            <pc:docMk/>
            <pc:sldMk cId="0" sldId="260"/>
            <ac:spMk id="2" creationId="{2C1A0B3F-3252-F1FB-78D5-3BFF8EDE8B4C}"/>
          </ac:spMkLst>
        </pc:spChg>
      </pc:sldChg>
      <pc:sldChg chg="delSp modSp mod">
        <pc:chgData name="Miss S Catlow" userId="9fa59ead-983d-4b93-b752-473d195b8a99" providerId="ADAL" clId="{B7B3A11A-E722-43D5-A1AF-203D46B3D07A}" dt="2025-09-09T12:03:29.343" v="126" actId="478"/>
        <pc:sldMkLst>
          <pc:docMk/>
          <pc:sldMk cId="0" sldId="261"/>
        </pc:sldMkLst>
        <pc:spChg chg="mod">
          <ac:chgData name="Miss S Catlow" userId="9fa59ead-983d-4b93-b752-473d195b8a99" providerId="ADAL" clId="{B7B3A11A-E722-43D5-A1AF-203D46B3D07A}" dt="2025-09-09T12:03:28.049" v="125" actId="1076"/>
          <ac:spMkLst>
            <pc:docMk/>
            <pc:sldMk cId="0" sldId="261"/>
            <ac:spMk id="7" creationId="{00000000-0000-0000-0000-000000000000}"/>
          </ac:spMkLst>
        </pc:spChg>
      </pc:sldChg>
      <pc:sldChg chg="modSp add mod">
        <pc:chgData name="Miss S Catlow" userId="9fa59ead-983d-4b93-b752-473d195b8a99" providerId="ADAL" clId="{B7B3A11A-E722-43D5-A1AF-203D46B3D07A}" dt="2025-09-09T12:01:12.738" v="99" actId="27636"/>
        <pc:sldMkLst>
          <pc:docMk/>
          <pc:sldMk cId="0" sldId="262"/>
        </pc:sldMkLst>
        <pc:spChg chg="mod">
          <ac:chgData name="Miss S Catlow" userId="9fa59ead-983d-4b93-b752-473d195b8a99" providerId="ADAL" clId="{B7B3A11A-E722-43D5-A1AF-203D46B3D07A}" dt="2025-09-09T12:01:12.738" v="99" actId="27636"/>
          <ac:spMkLst>
            <pc:docMk/>
            <pc:sldMk cId="0" sldId="262"/>
            <ac:spMk id="2" creationId="{1033A78A-77D9-5195-C48B-B377591FE6B0}"/>
          </ac:spMkLst>
        </pc:spChg>
      </pc:sldChg>
      <pc:sldChg chg="modSp add mod">
        <pc:chgData name="Miss S Catlow" userId="9fa59ead-983d-4b93-b752-473d195b8a99" providerId="ADAL" clId="{B7B3A11A-E722-43D5-A1AF-203D46B3D07A}" dt="2025-09-09T12:01:12.687" v="97" actId="27636"/>
        <pc:sldMkLst>
          <pc:docMk/>
          <pc:sldMk cId="0" sldId="265"/>
        </pc:sldMkLst>
        <pc:spChg chg="mod">
          <ac:chgData name="Miss S Catlow" userId="9fa59ead-983d-4b93-b752-473d195b8a99" providerId="ADAL" clId="{B7B3A11A-E722-43D5-A1AF-203D46B3D07A}" dt="2025-09-09T12:01:12.687" v="97" actId="27636"/>
          <ac:spMkLst>
            <pc:docMk/>
            <pc:sldMk cId="0" sldId="265"/>
            <ac:spMk id="2" creationId="{D93345B2-5A7A-95A8-E21D-6F250404CFCE}"/>
          </ac:spMkLst>
        </pc:spChg>
      </pc:sldChg>
      <pc:sldChg chg="modSp add mod">
        <pc:chgData name="Miss S Catlow" userId="9fa59ead-983d-4b93-b752-473d195b8a99" providerId="ADAL" clId="{B7B3A11A-E722-43D5-A1AF-203D46B3D07A}" dt="2025-09-09T12:01:12.728" v="98" actId="27636"/>
        <pc:sldMkLst>
          <pc:docMk/>
          <pc:sldMk cId="0" sldId="267"/>
        </pc:sldMkLst>
        <pc:spChg chg="mod">
          <ac:chgData name="Miss S Catlow" userId="9fa59ead-983d-4b93-b752-473d195b8a99" providerId="ADAL" clId="{B7B3A11A-E722-43D5-A1AF-203D46B3D07A}" dt="2025-09-09T12:01:12.728" v="98" actId="27636"/>
          <ac:spMkLst>
            <pc:docMk/>
            <pc:sldMk cId="0" sldId="267"/>
            <ac:spMk id="2" creationId="{524B8EDC-6E6E-84D5-0B80-B729C5C74CBC}"/>
          </ac:spMkLst>
        </pc:spChg>
      </pc:sldChg>
      <pc:sldChg chg="modSp mod">
        <pc:chgData name="Miss S Catlow" userId="9fa59ead-983d-4b93-b752-473d195b8a99" providerId="ADAL" clId="{B7B3A11A-E722-43D5-A1AF-203D46B3D07A}" dt="2025-09-09T11:57:51.764" v="71" actId="20577"/>
        <pc:sldMkLst>
          <pc:docMk/>
          <pc:sldMk cId="3454622450" sldId="268"/>
        </pc:sldMkLst>
        <pc:spChg chg="mod">
          <ac:chgData name="Miss S Catlow" userId="9fa59ead-983d-4b93-b752-473d195b8a99" providerId="ADAL" clId="{B7B3A11A-E722-43D5-A1AF-203D46B3D07A}" dt="2025-09-09T11:57:51.764" v="71" actId="20577"/>
          <ac:spMkLst>
            <pc:docMk/>
            <pc:sldMk cId="3454622450" sldId="268"/>
            <ac:spMk id="9" creationId="{1BC3F42F-F772-ADD2-8648-CEE92FD5A7DE}"/>
          </ac:spMkLst>
        </pc:spChg>
      </pc:sldChg>
      <pc:sldChg chg="del">
        <pc:chgData name="Miss S Catlow" userId="9fa59ead-983d-4b93-b752-473d195b8a99" providerId="ADAL" clId="{B7B3A11A-E722-43D5-A1AF-203D46B3D07A}" dt="2025-09-09T15:03:42.711" v="1054" actId="47"/>
        <pc:sldMkLst>
          <pc:docMk/>
          <pc:sldMk cId="4048507512" sldId="298"/>
        </pc:sldMkLst>
      </pc:sldChg>
      <pc:sldChg chg="del">
        <pc:chgData name="Miss S Catlow" userId="9fa59ead-983d-4b93-b752-473d195b8a99" providerId="ADAL" clId="{B7B3A11A-E722-43D5-A1AF-203D46B3D07A}" dt="2025-09-09T15:02:05.304" v="1045" actId="47"/>
        <pc:sldMkLst>
          <pc:docMk/>
          <pc:sldMk cId="1799669083" sldId="302"/>
        </pc:sldMkLst>
      </pc:sldChg>
      <pc:sldChg chg="addSp delSp modSp mod">
        <pc:chgData name="Miss S Catlow" userId="9fa59ead-983d-4b93-b752-473d195b8a99" providerId="ADAL" clId="{B7B3A11A-E722-43D5-A1AF-203D46B3D07A}" dt="2025-09-09T14:45:07.055" v="359" actId="478"/>
        <pc:sldMkLst>
          <pc:docMk/>
          <pc:sldMk cId="1707755843" sldId="303"/>
        </pc:sldMkLst>
        <pc:picChg chg="add mod">
          <ac:chgData name="Miss S Catlow" userId="9fa59ead-983d-4b93-b752-473d195b8a99" providerId="ADAL" clId="{B7B3A11A-E722-43D5-A1AF-203D46B3D07A}" dt="2025-09-09T12:04:54.787" v="133" actId="1076"/>
          <ac:picMkLst>
            <pc:docMk/>
            <pc:sldMk cId="1707755843" sldId="303"/>
            <ac:picMk id="10" creationId="{0DEA2807-AE2C-FDDF-2C99-FFB0624244D3}"/>
          </ac:picMkLst>
        </pc:picChg>
      </pc:sldChg>
      <pc:sldChg chg="addSp modSp mod">
        <pc:chgData name="Miss S Catlow" userId="9fa59ead-983d-4b93-b752-473d195b8a99" providerId="ADAL" clId="{B7B3A11A-E722-43D5-A1AF-203D46B3D07A}" dt="2025-09-09T12:05:38.216" v="137" actId="1076"/>
        <pc:sldMkLst>
          <pc:docMk/>
          <pc:sldMk cId="1774747949" sldId="305"/>
        </pc:sldMkLst>
        <pc:picChg chg="add mod">
          <ac:chgData name="Miss S Catlow" userId="9fa59ead-983d-4b93-b752-473d195b8a99" providerId="ADAL" clId="{B7B3A11A-E722-43D5-A1AF-203D46B3D07A}" dt="2025-09-09T12:05:38.216" v="137" actId="1076"/>
          <ac:picMkLst>
            <pc:docMk/>
            <pc:sldMk cId="1774747949" sldId="305"/>
            <ac:picMk id="8" creationId="{7F1E4760-BBFE-0C62-4373-AE971E8CBDDB}"/>
          </ac:picMkLst>
        </pc:picChg>
      </pc:sldChg>
      <pc:sldChg chg="modSp mod">
        <pc:chgData name="Miss S Catlow" userId="9fa59ead-983d-4b93-b752-473d195b8a99" providerId="ADAL" clId="{B7B3A11A-E722-43D5-A1AF-203D46B3D07A}" dt="2025-09-09T12:06:01.237" v="140" actId="255"/>
        <pc:sldMkLst>
          <pc:docMk/>
          <pc:sldMk cId="3434337620" sldId="307"/>
        </pc:sldMkLst>
        <pc:spChg chg="mod">
          <ac:chgData name="Miss S Catlow" userId="9fa59ead-983d-4b93-b752-473d195b8a99" providerId="ADAL" clId="{B7B3A11A-E722-43D5-A1AF-203D46B3D07A}" dt="2025-09-09T12:06:01.237" v="140" actId="255"/>
          <ac:spMkLst>
            <pc:docMk/>
            <pc:sldMk cId="3434337620" sldId="307"/>
            <ac:spMk id="8" creationId="{56128F9C-CFA3-63E0-9C64-A31CA80221F4}"/>
          </ac:spMkLst>
        </pc:spChg>
      </pc:sldChg>
      <pc:sldChg chg="addSp modSp mod">
        <pc:chgData name="Miss S Catlow" userId="9fa59ead-983d-4b93-b752-473d195b8a99" providerId="ADAL" clId="{B7B3A11A-E722-43D5-A1AF-203D46B3D07A}" dt="2025-09-09T12:06:33.320" v="143" actId="1076"/>
        <pc:sldMkLst>
          <pc:docMk/>
          <pc:sldMk cId="2954463578" sldId="309"/>
        </pc:sldMkLst>
        <pc:picChg chg="add mod">
          <ac:chgData name="Miss S Catlow" userId="9fa59ead-983d-4b93-b752-473d195b8a99" providerId="ADAL" clId="{B7B3A11A-E722-43D5-A1AF-203D46B3D07A}" dt="2025-09-09T12:06:33.320" v="143" actId="1076"/>
          <ac:picMkLst>
            <pc:docMk/>
            <pc:sldMk cId="2954463578" sldId="309"/>
            <ac:picMk id="8" creationId="{1F46FE24-F197-ABB6-6463-4D5D22D219C4}"/>
          </ac:picMkLst>
        </pc:picChg>
      </pc:sldChg>
      <pc:sldChg chg="del">
        <pc:chgData name="Miss S Catlow" userId="9fa59ead-983d-4b93-b752-473d195b8a99" providerId="ADAL" clId="{B7B3A11A-E722-43D5-A1AF-203D46B3D07A}" dt="2025-09-09T12:03:10.644" v="123" actId="47"/>
        <pc:sldMkLst>
          <pc:docMk/>
          <pc:sldMk cId="739138023" sldId="310"/>
        </pc:sldMkLst>
      </pc:sldChg>
      <pc:sldChg chg="del">
        <pc:chgData name="Miss S Catlow" userId="9fa59ead-983d-4b93-b752-473d195b8a99" providerId="ADAL" clId="{B7B3A11A-E722-43D5-A1AF-203D46B3D07A}" dt="2025-09-09T14:38:35.451" v="289" actId="47"/>
        <pc:sldMkLst>
          <pc:docMk/>
          <pc:sldMk cId="2215318497" sldId="312"/>
        </pc:sldMkLst>
      </pc:sldChg>
      <pc:sldChg chg="addSp modSp mod">
        <pc:chgData name="Miss S Catlow" userId="9fa59ead-983d-4b93-b752-473d195b8a99" providerId="ADAL" clId="{B7B3A11A-E722-43D5-A1AF-203D46B3D07A}" dt="2025-09-09T12:07:50.507" v="150" actId="1076"/>
        <pc:sldMkLst>
          <pc:docMk/>
          <pc:sldMk cId="3912546144" sldId="313"/>
        </pc:sldMkLst>
        <pc:picChg chg="add mod">
          <ac:chgData name="Miss S Catlow" userId="9fa59ead-983d-4b93-b752-473d195b8a99" providerId="ADAL" clId="{B7B3A11A-E722-43D5-A1AF-203D46B3D07A}" dt="2025-09-09T12:07:50.507" v="150" actId="1076"/>
          <ac:picMkLst>
            <pc:docMk/>
            <pc:sldMk cId="3912546144" sldId="313"/>
            <ac:picMk id="8" creationId="{544B517F-023E-F277-2F09-DBAC2B452100}"/>
          </ac:picMkLst>
        </pc:picChg>
      </pc:sldChg>
      <pc:sldChg chg="addSp modSp mod">
        <pc:chgData name="Miss S Catlow" userId="9fa59ead-983d-4b93-b752-473d195b8a99" providerId="ADAL" clId="{B7B3A11A-E722-43D5-A1AF-203D46B3D07A}" dt="2025-09-09T12:07:26.224" v="147" actId="732"/>
        <pc:sldMkLst>
          <pc:docMk/>
          <pc:sldMk cId="3035380683" sldId="315"/>
        </pc:sldMkLst>
        <pc:spChg chg="mod">
          <ac:chgData name="Miss S Catlow" userId="9fa59ead-983d-4b93-b752-473d195b8a99" providerId="ADAL" clId="{B7B3A11A-E722-43D5-A1AF-203D46B3D07A}" dt="2025-09-09T11:58:30.823" v="78" actId="20577"/>
          <ac:spMkLst>
            <pc:docMk/>
            <pc:sldMk cId="3035380683" sldId="315"/>
            <ac:spMk id="5" creationId="{54568645-C21B-3FA2-E481-F444BBA6F12D}"/>
          </ac:spMkLst>
        </pc:spChg>
        <pc:spChg chg="mod">
          <ac:chgData name="Miss S Catlow" userId="9fa59ead-983d-4b93-b752-473d195b8a99" providerId="ADAL" clId="{B7B3A11A-E722-43D5-A1AF-203D46B3D07A}" dt="2025-09-09T11:58:42.630" v="93" actId="6549"/>
          <ac:spMkLst>
            <pc:docMk/>
            <pc:sldMk cId="3035380683" sldId="315"/>
            <ac:spMk id="12" creationId="{FA939A9D-B804-3FA5-8559-9F556C601076}"/>
          </ac:spMkLst>
        </pc:spChg>
        <pc:picChg chg="add mod modCrop">
          <ac:chgData name="Miss S Catlow" userId="9fa59ead-983d-4b93-b752-473d195b8a99" providerId="ADAL" clId="{B7B3A11A-E722-43D5-A1AF-203D46B3D07A}" dt="2025-09-09T12:07:26.224" v="147" actId="732"/>
          <ac:picMkLst>
            <pc:docMk/>
            <pc:sldMk cId="3035380683" sldId="315"/>
            <ac:picMk id="8" creationId="{023C0512-4FAD-C9F8-56FB-569D7DC1E768}"/>
          </ac:picMkLst>
        </pc:picChg>
      </pc:sldChg>
      <pc:sldChg chg="addSp modSp mod">
        <pc:chgData name="Miss S Catlow" userId="9fa59ead-983d-4b93-b752-473d195b8a99" providerId="ADAL" clId="{B7B3A11A-E722-43D5-A1AF-203D46B3D07A}" dt="2025-09-09T12:08:23.489" v="153" actId="1076"/>
        <pc:sldMkLst>
          <pc:docMk/>
          <pc:sldMk cId="2630837542" sldId="316"/>
        </pc:sldMkLst>
        <pc:spChg chg="mod">
          <ac:chgData name="Miss S Catlow" userId="9fa59ead-983d-4b93-b752-473d195b8a99" providerId="ADAL" clId="{B7B3A11A-E722-43D5-A1AF-203D46B3D07A}" dt="2025-09-09T11:59:50.704" v="95" actId="20577"/>
          <ac:spMkLst>
            <pc:docMk/>
            <pc:sldMk cId="2630837542" sldId="316"/>
            <ac:spMk id="12" creationId="{58DDB27C-2566-89E4-D070-21A800CB5E0F}"/>
          </ac:spMkLst>
        </pc:spChg>
        <pc:picChg chg="add mod">
          <ac:chgData name="Miss S Catlow" userId="9fa59ead-983d-4b93-b752-473d195b8a99" providerId="ADAL" clId="{B7B3A11A-E722-43D5-A1AF-203D46B3D07A}" dt="2025-09-09T12:08:23.489" v="153" actId="1076"/>
          <ac:picMkLst>
            <pc:docMk/>
            <pc:sldMk cId="2630837542" sldId="316"/>
            <ac:picMk id="8" creationId="{950219EE-3A27-D8CC-6C5C-0335CF148811}"/>
          </ac:picMkLst>
        </pc:picChg>
      </pc:sldChg>
      <pc:sldChg chg="addSp delSp modSp mod">
        <pc:chgData name="Miss S Catlow" userId="9fa59ead-983d-4b93-b752-473d195b8a99" providerId="ADAL" clId="{B7B3A11A-E722-43D5-A1AF-203D46B3D07A}" dt="2025-09-09T14:30:53.996" v="233" actId="1076"/>
        <pc:sldMkLst>
          <pc:docMk/>
          <pc:sldMk cId="3312600327" sldId="318"/>
        </pc:sldMkLst>
        <pc:picChg chg="add mod">
          <ac:chgData name="Miss S Catlow" userId="9fa59ead-983d-4b93-b752-473d195b8a99" providerId="ADAL" clId="{B7B3A11A-E722-43D5-A1AF-203D46B3D07A}" dt="2025-09-09T14:30:53.996" v="233" actId="1076"/>
          <ac:picMkLst>
            <pc:docMk/>
            <pc:sldMk cId="3312600327" sldId="318"/>
            <ac:picMk id="8" creationId="{250F6A02-A432-711B-8CA3-1B0138580401}"/>
          </ac:picMkLst>
        </pc:picChg>
      </pc:sldChg>
      <pc:sldChg chg="addSp delSp modSp add mod">
        <pc:chgData name="Miss S Catlow" userId="9fa59ead-983d-4b93-b752-473d195b8a99" providerId="ADAL" clId="{B7B3A11A-E722-43D5-A1AF-203D46B3D07A}" dt="2025-09-09T07:19:28.040" v="69" actId="1076"/>
        <pc:sldMkLst>
          <pc:docMk/>
          <pc:sldMk cId="2544913400" sldId="319"/>
        </pc:sldMkLst>
        <pc:spChg chg="mod">
          <ac:chgData name="Miss S Catlow" userId="9fa59ead-983d-4b93-b752-473d195b8a99" providerId="ADAL" clId="{B7B3A11A-E722-43D5-A1AF-203D46B3D07A}" dt="2025-09-09T07:19:04.331" v="59" actId="122"/>
          <ac:spMkLst>
            <pc:docMk/>
            <pc:sldMk cId="2544913400" sldId="319"/>
            <ac:spMk id="6" creationId="{2661B950-D115-444C-3D4E-125E0B65264E}"/>
          </ac:spMkLst>
        </pc:spChg>
        <pc:picChg chg="add mod modCrop">
          <ac:chgData name="Miss S Catlow" userId="9fa59ead-983d-4b93-b752-473d195b8a99" providerId="ADAL" clId="{B7B3A11A-E722-43D5-A1AF-203D46B3D07A}" dt="2025-09-09T07:19:28.040" v="69" actId="1076"/>
          <ac:picMkLst>
            <pc:docMk/>
            <pc:sldMk cId="2544913400" sldId="319"/>
            <ac:picMk id="10" creationId="{CB46C70B-36D9-2B4F-2A0D-3944EDB05E17}"/>
          </ac:picMkLst>
        </pc:picChg>
      </pc:sldChg>
      <pc:sldChg chg="addSp delSp modSp add mod">
        <pc:chgData name="Miss S Catlow" userId="9fa59ead-983d-4b93-b752-473d195b8a99" providerId="ADAL" clId="{B7B3A11A-E722-43D5-A1AF-203D46B3D07A}" dt="2025-09-09T12:02:52.791" v="122" actId="14100"/>
        <pc:sldMkLst>
          <pc:docMk/>
          <pc:sldMk cId="2188748760" sldId="342"/>
        </pc:sldMkLst>
        <pc:picChg chg="add mod">
          <ac:chgData name="Miss S Catlow" userId="9fa59ead-983d-4b93-b752-473d195b8a99" providerId="ADAL" clId="{B7B3A11A-E722-43D5-A1AF-203D46B3D07A}" dt="2025-09-09T12:02:52.791" v="122" actId="14100"/>
          <ac:picMkLst>
            <pc:docMk/>
            <pc:sldMk cId="2188748760" sldId="342"/>
            <ac:picMk id="2" creationId="{1FC8CB64-4CB2-BA03-8595-4A294427B127}"/>
          </ac:picMkLst>
        </pc:picChg>
      </pc:sldChg>
      <pc:sldChg chg="addSp delSp modSp mod">
        <pc:chgData name="Miss S Catlow" userId="9fa59ead-983d-4b93-b752-473d195b8a99" providerId="ADAL" clId="{B7B3A11A-E722-43D5-A1AF-203D46B3D07A}" dt="2025-09-09T14:38:11.355" v="282" actId="1076"/>
        <pc:sldMkLst>
          <pc:docMk/>
          <pc:sldMk cId="197924154" sldId="360"/>
        </pc:sldMkLst>
        <pc:picChg chg="add mod modCrop">
          <ac:chgData name="Miss S Catlow" userId="9fa59ead-983d-4b93-b752-473d195b8a99" providerId="ADAL" clId="{B7B3A11A-E722-43D5-A1AF-203D46B3D07A}" dt="2025-09-09T14:38:11.355" v="282" actId="1076"/>
          <ac:picMkLst>
            <pc:docMk/>
            <pc:sldMk cId="197924154" sldId="360"/>
            <ac:picMk id="8" creationId="{D7D81E0C-1794-3B95-9AF8-2B3E3CE11C8B}"/>
          </ac:picMkLst>
        </pc:picChg>
      </pc:sldChg>
      <pc:sldChg chg="add">
        <pc:chgData name="Miss S Catlow" userId="9fa59ead-983d-4b93-b752-473d195b8a99" providerId="ADAL" clId="{B7B3A11A-E722-43D5-A1AF-203D46B3D07A}" dt="2025-09-09T12:01:11.185" v="96"/>
        <pc:sldMkLst>
          <pc:docMk/>
          <pc:sldMk cId="1988281824" sldId="368"/>
        </pc:sldMkLst>
      </pc:sldChg>
      <pc:sldChg chg="addSp delSp modSp mod">
        <pc:chgData name="Miss S Catlow" userId="9fa59ead-983d-4b93-b752-473d195b8a99" providerId="ADAL" clId="{B7B3A11A-E722-43D5-A1AF-203D46B3D07A}" dt="2025-09-09T14:38:30.314" v="288" actId="1076"/>
        <pc:sldMkLst>
          <pc:docMk/>
          <pc:sldMk cId="2020575134" sldId="369"/>
        </pc:sldMkLst>
        <pc:picChg chg="add mod">
          <ac:chgData name="Miss S Catlow" userId="9fa59ead-983d-4b93-b752-473d195b8a99" providerId="ADAL" clId="{B7B3A11A-E722-43D5-A1AF-203D46B3D07A}" dt="2025-09-09T14:38:30.314" v="288" actId="1076"/>
          <ac:picMkLst>
            <pc:docMk/>
            <pc:sldMk cId="2020575134" sldId="369"/>
            <ac:picMk id="6" creationId="{5EDA0433-6FBE-93E1-993B-8537648E201D}"/>
          </ac:picMkLst>
        </pc:picChg>
      </pc:sldChg>
      <pc:sldChg chg="addSp delSp add mod">
        <pc:chgData name="Miss S Catlow" userId="9fa59ead-983d-4b93-b752-473d195b8a99" providerId="ADAL" clId="{B7B3A11A-E722-43D5-A1AF-203D46B3D07A}" dt="2025-09-09T14:28:19.177" v="199" actId="478"/>
        <pc:sldMkLst>
          <pc:docMk/>
          <pc:sldMk cId="2164740125" sldId="370"/>
        </pc:sldMkLst>
        <pc:spChg chg="add del">
          <ac:chgData name="Miss S Catlow" userId="9fa59ead-983d-4b93-b752-473d195b8a99" providerId="ADAL" clId="{B7B3A11A-E722-43D5-A1AF-203D46B3D07A}" dt="2025-09-09T14:28:17.692" v="198" actId="478"/>
          <ac:spMkLst>
            <pc:docMk/>
            <pc:sldMk cId="2164740125" sldId="370"/>
            <ac:spMk id="10" creationId="{D3152ACB-A8E3-4A20-AED2-8B41D649238F}"/>
          </ac:spMkLst>
        </pc:spChg>
      </pc:sldChg>
      <pc:sldChg chg="add">
        <pc:chgData name="Miss S Catlow" userId="9fa59ead-983d-4b93-b752-473d195b8a99" providerId="ADAL" clId="{B7B3A11A-E722-43D5-A1AF-203D46B3D07A}" dt="2025-09-09T12:01:11.185" v="96"/>
        <pc:sldMkLst>
          <pc:docMk/>
          <pc:sldMk cId="2174028816" sldId="371"/>
        </pc:sldMkLst>
      </pc:sldChg>
      <pc:sldChg chg="addSp delSp modSp mod">
        <pc:chgData name="Miss S Catlow" userId="9fa59ead-983d-4b93-b752-473d195b8a99" providerId="ADAL" clId="{B7B3A11A-E722-43D5-A1AF-203D46B3D07A}" dt="2025-09-09T14:40:45.052" v="327" actId="1076"/>
        <pc:sldMkLst>
          <pc:docMk/>
          <pc:sldMk cId="3694939313" sldId="382"/>
        </pc:sldMkLst>
        <pc:picChg chg="add mod modCrop">
          <ac:chgData name="Miss S Catlow" userId="9fa59ead-983d-4b93-b752-473d195b8a99" providerId="ADAL" clId="{B7B3A11A-E722-43D5-A1AF-203D46B3D07A}" dt="2025-09-09T14:40:45.052" v="327" actId="1076"/>
          <ac:picMkLst>
            <pc:docMk/>
            <pc:sldMk cId="3694939313" sldId="382"/>
            <ac:picMk id="6" creationId="{A64E8953-CA61-E436-18D7-89F8DC6A8AB2}"/>
          </ac:picMkLst>
        </pc:picChg>
      </pc:sldChg>
      <pc:sldChg chg="addSp delSp modSp mod">
        <pc:chgData name="Miss S Catlow" userId="9fa59ead-983d-4b93-b752-473d195b8a99" providerId="ADAL" clId="{B7B3A11A-E722-43D5-A1AF-203D46B3D07A}" dt="2025-09-09T14:39:48.325" v="313" actId="1076"/>
        <pc:sldMkLst>
          <pc:docMk/>
          <pc:sldMk cId="2507335469" sldId="383"/>
        </pc:sldMkLst>
        <pc:picChg chg="add mod modCrop">
          <ac:chgData name="Miss S Catlow" userId="9fa59ead-983d-4b93-b752-473d195b8a99" providerId="ADAL" clId="{B7B3A11A-E722-43D5-A1AF-203D46B3D07A}" dt="2025-09-09T14:39:48.325" v="313" actId="1076"/>
          <ac:picMkLst>
            <pc:docMk/>
            <pc:sldMk cId="2507335469" sldId="383"/>
            <ac:picMk id="6" creationId="{D1656F31-2F2B-B0B0-99B1-95A729D2DAFB}"/>
          </ac:picMkLst>
        </pc:picChg>
      </pc:sldChg>
      <pc:sldChg chg="addSp delSp modSp mod">
        <pc:chgData name="Miss S Catlow" userId="9fa59ead-983d-4b93-b752-473d195b8a99" providerId="ADAL" clId="{B7B3A11A-E722-43D5-A1AF-203D46B3D07A}" dt="2025-09-09T14:32:58.245" v="269" actId="1076"/>
        <pc:sldMkLst>
          <pc:docMk/>
          <pc:sldMk cId="2878651845" sldId="391"/>
        </pc:sldMkLst>
        <pc:picChg chg="add mod modCrop">
          <ac:chgData name="Miss S Catlow" userId="9fa59ead-983d-4b93-b752-473d195b8a99" providerId="ADAL" clId="{B7B3A11A-E722-43D5-A1AF-203D46B3D07A}" dt="2025-09-09T14:32:58.245" v="269" actId="1076"/>
          <ac:picMkLst>
            <pc:docMk/>
            <pc:sldMk cId="2878651845" sldId="391"/>
            <ac:picMk id="15" creationId="{8D1196D5-CE5E-90CC-29B8-1B1D106C7F09}"/>
          </ac:picMkLst>
        </pc:picChg>
      </pc:sldChg>
      <pc:sldChg chg="addSp delSp modSp mod">
        <pc:chgData name="Miss S Catlow" userId="9fa59ead-983d-4b93-b752-473d195b8a99" providerId="ADAL" clId="{B7B3A11A-E722-43D5-A1AF-203D46B3D07A}" dt="2025-09-09T12:09:22.865" v="159" actId="1076"/>
        <pc:sldMkLst>
          <pc:docMk/>
          <pc:sldMk cId="1848886707" sldId="624"/>
        </pc:sldMkLst>
        <pc:picChg chg="add mod">
          <ac:chgData name="Miss S Catlow" userId="9fa59ead-983d-4b93-b752-473d195b8a99" providerId="ADAL" clId="{B7B3A11A-E722-43D5-A1AF-203D46B3D07A}" dt="2025-09-09T12:09:22.865" v="159" actId="1076"/>
          <ac:picMkLst>
            <pc:docMk/>
            <pc:sldMk cId="1848886707" sldId="624"/>
            <ac:picMk id="4" creationId="{319944AF-E23C-1C13-0621-A7A656358594}"/>
          </ac:picMkLst>
        </pc:picChg>
      </pc:sldChg>
      <pc:sldChg chg="addSp delSp modSp mod">
        <pc:chgData name="Miss S Catlow" userId="9fa59ead-983d-4b93-b752-473d195b8a99" providerId="ADAL" clId="{B7B3A11A-E722-43D5-A1AF-203D46B3D07A}" dt="2025-09-09T14:32:29.444" v="260" actId="1076"/>
        <pc:sldMkLst>
          <pc:docMk/>
          <pc:sldMk cId="2062440584" sldId="2474"/>
        </pc:sldMkLst>
        <pc:spChg chg="mod">
          <ac:chgData name="Miss S Catlow" userId="9fa59ead-983d-4b93-b752-473d195b8a99" providerId="ADAL" clId="{B7B3A11A-E722-43D5-A1AF-203D46B3D07A}" dt="2025-09-09T14:32:29.444" v="260" actId="1076"/>
          <ac:spMkLst>
            <pc:docMk/>
            <pc:sldMk cId="2062440584" sldId="2474"/>
            <ac:spMk id="7" creationId="{87D2220B-570D-4C57-8875-182276855FBF}"/>
          </ac:spMkLst>
        </pc:spChg>
        <pc:picChg chg="add mod">
          <ac:chgData name="Miss S Catlow" userId="9fa59ead-983d-4b93-b752-473d195b8a99" providerId="ADAL" clId="{B7B3A11A-E722-43D5-A1AF-203D46B3D07A}" dt="2025-09-09T14:32:18.363" v="256" actId="1076"/>
          <ac:picMkLst>
            <pc:docMk/>
            <pc:sldMk cId="2062440584" sldId="2474"/>
            <ac:picMk id="11" creationId="{15299CB6-876E-8910-3BC1-6347C245C9E8}"/>
          </ac:picMkLst>
        </pc:picChg>
      </pc:sldChg>
      <pc:sldChg chg="addSp delSp modSp mod">
        <pc:chgData name="Miss S Catlow" userId="9fa59ead-983d-4b93-b752-473d195b8a99" providerId="ADAL" clId="{B7B3A11A-E722-43D5-A1AF-203D46B3D07A}" dt="2025-09-09T14:39:14.367" v="300" actId="478"/>
        <pc:sldMkLst>
          <pc:docMk/>
          <pc:sldMk cId="1973233487" sldId="2482"/>
        </pc:sldMkLst>
        <pc:picChg chg="add mod modCrop">
          <ac:chgData name="Miss S Catlow" userId="9fa59ead-983d-4b93-b752-473d195b8a99" providerId="ADAL" clId="{B7B3A11A-E722-43D5-A1AF-203D46B3D07A}" dt="2025-09-09T14:39:02.339" v="298" actId="1076"/>
          <ac:picMkLst>
            <pc:docMk/>
            <pc:sldMk cId="1973233487" sldId="2482"/>
            <ac:picMk id="4" creationId="{53850276-5141-1E46-DE42-B75119567B02}"/>
          </ac:picMkLst>
        </pc:picChg>
      </pc:sldChg>
      <pc:sldChg chg="addSp delSp modSp add del mod modAnim">
        <pc:chgData name="Miss S Catlow" userId="9fa59ead-983d-4b93-b752-473d195b8a99" providerId="ADAL" clId="{B7B3A11A-E722-43D5-A1AF-203D46B3D07A}" dt="2025-09-09T14:49:44.217" v="498" actId="14100"/>
        <pc:sldMkLst>
          <pc:docMk/>
          <pc:sldMk cId="923547052" sldId="2516"/>
        </pc:sldMkLst>
        <pc:spChg chg="mod">
          <ac:chgData name="Miss S Catlow" userId="9fa59ead-983d-4b93-b752-473d195b8a99" providerId="ADAL" clId="{B7B3A11A-E722-43D5-A1AF-203D46B3D07A}" dt="2025-09-09T14:47:13.543" v="441" actId="122"/>
          <ac:spMkLst>
            <pc:docMk/>
            <pc:sldMk cId="923547052" sldId="2516"/>
            <ac:spMk id="2" creationId="{0971ED77-A6CF-3F45-A817-F71F01615EE0}"/>
          </ac:spMkLst>
        </pc:spChg>
        <pc:spChg chg="mod">
          <ac:chgData name="Miss S Catlow" userId="9fa59ead-983d-4b93-b752-473d195b8a99" providerId="ADAL" clId="{B7B3A11A-E722-43D5-A1AF-203D46B3D07A}" dt="2025-09-09T14:48:52.076" v="481" actId="6549"/>
          <ac:spMkLst>
            <pc:docMk/>
            <pc:sldMk cId="923547052" sldId="2516"/>
            <ac:spMk id="3" creationId="{1D8A07AF-96FF-4A53-0EEE-6850C355D14C}"/>
          </ac:spMkLst>
        </pc:spChg>
        <pc:spChg chg="add mod">
          <ac:chgData name="Miss S Catlow" userId="9fa59ead-983d-4b93-b752-473d195b8a99" providerId="ADAL" clId="{B7B3A11A-E722-43D5-A1AF-203D46B3D07A}" dt="2025-09-09T14:49:13.409" v="485" actId="208"/>
          <ac:spMkLst>
            <pc:docMk/>
            <pc:sldMk cId="923547052" sldId="2516"/>
            <ac:spMk id="5" creationId="{3C1E143B-36C1-D47D-6089-AB6F2DF99D32}"/>
          </ac:spMkLst>
        </pc:spChg>
        <pc:spChg chg="add mod">
          <ac:chgData name="Miss S Catlow" userId="9fa59ead-983d-4b93-b752-473d195b8a99" providerId="ADAL" clId="{B7B3A11A-E722-43D5-A1AF-203D46B3D07A}" dt="2025-09-09T14:49:27.833" v="489" actId="14100"/>
          <ac:spMkLst>
            <pc:docMk/>
            <pc:sldMk cId="923547052" sldId="2516"/>
            <ac:spMk id="6" creationId="{593D98E0-0C75-ED4C-C737-2AD35563610E}"/>
          </ac:spMkLst>
        </pc:spChg>
        <pc:spChg chg="add mod">
          <ac:chgData name="Miss S Catlow" userId="9fa59ead-983d-4b93-b752-473d195b8a99" providerId="ADAL" clId="{B7B3A11A-E722-43D5-A1AF-203D46B3D07A}" dt="2025-09-09T14:49:32.609" v="492" actId="14100"/>
          <ac:spMkLst>
            <pc:docMk/>
            <pc:sldMk cId="923547052" sldId="2516"/>
            <ac:spMk id="7" creationId="{0297898C-053D-A29A-5149-B42B0F9C5D40}"/>
          </ac:spMkLst>
        </pc:spChg>
        <pc:spChg chg="add mod">
          <ac:chgData name="Miss S Catlow" userId="9fa59ead-983d-4b93-b752-473d195b8a99" providerId="ADAL" clId="{B7B3A11A-E722-43D5-A1AF-203D46B3D07A}" dt="2025-09-09T14:49:38.138" v="495" actId="14100"/>
          <ac:spMkLst>
            <pc:docMk/>
            <pc:sldMk cId="923547052" sldId="2516"/>
            <ac:spMk id="8" creationId="{021626CD-F902-5DA0-7D44-775418E02D6B}"/>
          </ac:spMkLst>
        </pc:spChg>
        <pc:spChg chg="add mod">
          <ac:chgData name="Miss S Catlow" userId="9fa59ead-983d-4b93-b752-473d195b8a99" providerId="ADAL" clId="{B7B3A11A-E722-43D5-A1AF-203D46B3D07A}" dt="2025-09-09T14:49:44.217" v="498" actId="14100"/>
          <ac:spMkLst>
            <pc:docMk/>
            <pc:sldMk cId="923547052" sldId="2516"/>
            <ac:spMk id="9" creationId="{CA623B08-3C06-8626-C045-19A680899167}"/>
          </ac:spMkLst>
        </pc:spChg>
        <pc:picChg chg="mod">
          <ac:chgData name="Miss S Catlow" userId="9fa59ead-983d-4b93-b752-473d195b8a99" providerId="ADAL" clId="{B7B3A11A-E722-43D5-A1AF-203D46B3D07A}" dt="2025-09-09T14:48:40.177" v="477" actId="1076"/>
          <ac:picMkLst>
            <pc:docMk/>
            <pc:sldMk cId="923547052" sldId="2516"/>
            <ac:picMk id="4" creationId="{B6F69CC1-CBA2-E497-925C-CF4ABFC8F436}"/>
          </ac:picMkLst>
        </pc:picChg>
      </pc:sldChg>
      <pc:sldChg chg="add del">
        <pc:chgData name="Miss S Catlow" userId="9fa59ead-983d-4b93-b752-473d195b8a99" providerId="ADAL" clId="{B7B3A11A-E722-43D5-A1AF-203D46B3D07A}" dt="2025-09-09T14:44:59.807" v="358"/>
        <pc:sldMkLst>
          <pc:docMk/>
          <pc:sldMk cId="1912602116" sldId="2520"/>
        </pc:sldMkLst>
      </pc:sldChg>
      <pc:sldChg chg="add">
        <pc:chgData name="Miss S Catlow" userId="9fa59ead-983d-4b93-b752-473d195b8a99" providerId="ADAL" clId="{B7B3A11A-E722-43D5-A1AF-203D46B3D07A}" dt="2025-09-09T12:01:11.185" v="96"/>
        <pc:sldMkLst>
          <pc:docMk/>
          <pc:sldMk cId="2087709498" sldId="2563"/>
        </pc:sldMkLst>
      </pc:sldChg>
      <pc:sldChg chg="addSp delSp modSp add mod">
        <pc:chgData name="Miss S Catlow" userId="9fa59ead-983d-4b93-b752-473d195b8a99" providerId="ADAL" clId="{B7B3A11A-E722-43D5-A1AF-203D46B3D07A}" dt="2025-09-09T14:29:27.490" v="212" actId="1076"/>
        <pc:sldMkLst>
          <pc:docMk/>
          <pc:sldMk cId="3413353810" sldId="2564"/>
        </pc:sldMkLst>
        <pc:picChg chg="add mod modCrop">
          <ac:chgData name="Miss S Catlow" userId="9fa59ead-983d-4b93-b752-473d195b8a99" providerId="ADAL" clId="{B7B3A11A-E722-43D5-A1AF-203D46B3D07A}" dt="2025-09-09T14:29:27.490" v="212" actId="1076"/>
          <ac:picMkLst>
            <pc:docMk/>
            <pc:sldMk cId="3413353810" sldId="2564"/>
            <ac:picMk id="5" creationId="{77632D99-BC46-7B7F-83F2-62E4A49D4D5F}"/>
          </ac:picMkLst>
        </pc:picChg>
      </pc:sldChg>
      <pc:sldChg chg="addSp delSp modSp add mod">
        <pc:chgData name="Miss S Catlow" userId="9fa59ead-983d-4b93-b752-473d195b8a99" providerId="ADAL" clId="{B7B3A11A-E722-43D5-A1AF-203D46B3D07A}" dt="2025-09-09T14:28:24.661" v="200" actId="478"/>
        <pc:sldMkLst>
          <pc:docMk/>
          <pc:sldMk cId="411440713" sldId="2565"/>
        </pc:sldMkLst>
        <pc:picChg chg="add mod">
          <ac:chgData name="Miss S Catlow" userId="9fa59ead-983d-4b93-b752-473d195b8a99" providerId="ADAL" clId="{B7B3A11A-E722-43D5-A1AF-203D46B3D07A}" dt="2025-09-09T14:27:15.299" v="179" actId="1076"/>
          <ac:picMkLst>
            <pc:docMk/>
            <pc:sldMk cId="411440713" sldId="2565"/>
            <ac:picMk id="3" creationId="{8E2370DB-5122-C596-CD74-FB549906BCD2}"/>
          </ac:picMkLst>
        </pc:picChg>
      </pc:sldChg>
      <pc:sldChg chg="addSp delSp modSp add mod">
        <pc:chgData name="Miss S Catlow" userId="9fa59ead-983d-4b93-b752-473d195b8a99" providerId="ADAL" clId="{B7B3A11A-E722-43D5-A1AF-203D46B3D07A}" dt="2025-09-09T14:28:29.269" v="201" actId="478"/>
        <pc:sldMkLst>
          <pc:docMk/>
          <pc:sldMk cId="2263927784" sldId="2566"/>
        </pc:sldMkLst>
        <pc:picChg chg="add mod">
          <ac:chgData name="Miss S Catlow" userId="9fa59ead-983d-4b93-b752-473d195b8a99" providerId="ADAL" clId="{B7B3A11A-E722-43D5-A1AF-203D46B3D07A}" dt="2025-09-09T14:27:51.164" v="191" actId="1076"/>
          <ac:picMkLst>
            <pc:docMk/>
            <pc:sldMk cId="2263927784" sldId="2566"/>
            <ac:picMk id="5" creationId="{EF3CAB12-54BF-DC39-5512-7D9D2D1BB813}"/>
          </ac:picMkLst>
        </pc:picChg>
      </pc:sldChg>
      <pc:sldChg chg="addSp delSp modSp add mod">
        <pc:chgData name="Miss S Catlow" userId="9fa59ead-983d-4b93-b752-473d195b8a99" providerId="ADAL" clId="{B7B3A11A-E722-43D5-A1AF-203D46B3D07A}" dt="2025-09-09T14:30:05.699" v="220" actId="27614"/>
        <pc:sldMkLst>
          <pc:docMk/>
          <pc:sldMk cId="82582734" sldId="2567"/>
        </pc:sldMkLst>
        <pc:picChg chg="add mod">
          <ac:chgData name="Miss S Catlow" userId="9fa59ead-983d-4b93-b752-473d195b8a99" providerId="ADAL" clId="{B7B3A11A-E722-43D5-A1AF-203D46B3D07A}" dt="2025-09-09T14:30:05.699" v="220" actId="27614"/>
          <ac:picMkLst>
            <pc:docMk/>
            <pc:sldMk cId="82582734" sldId="2567"/>
            <ac:picMk id="3" creationId="{F437646B-F7BF-FE78-BDCE-8936B18FDB33}"/>
          </ac:picMkLst>
        </pc:picChg>
      </pc:sldChg>
      <pc:sldChg chg="addSp delSp modSp add del mod modAnim">
        <pc:chgData name="Miss S Catlow" userId="9fa59ead-983d-4b93-b752-473d195b8a99" providerId="ADAL" clId="{B7B3A11A-E722-43D5-A1AF-203D46B3D07A}" dt="2025-09-09T15:01:33.832" v="1043" actId="1076"/>
        <pc:sldMkLst>
          <pc:docMk/>
          <pc:sldMk cId="2105333807" sldId="2573"/>
        </pc:sldMkLst>
        <pc:spChg chg="mod">
          <ac:chgData name="Miss S Catlow" userId="9fa59ead-983d-4b93-b752-473d195b8a99" providerId="ADAL" clId="{B7B3A11A-E722-43D5-A1AF-203D46B3D07A}" dt="2025-09-09T14:52:40.246" v="556" actId="122"/>
          <ac:spMkLst>
            <pc:docMk/>
            <pc:sldMk cId="2105333807" sldId="2573"/>
            <ac:spMk id="2" creationId="{0971ED77-A6CF-3F45-A817-F71F01615EE0}"/>
          </ac:spMkLst>
        </pc:spChg>
        <pc:spChg chg="add mod">
          <ac:chgData name="Miss S Catlow" userId="9fa59ead-983d-4b93-b752-473d195b8a99" providerId="ADAL" clId="{B7B3A11A-E722-43D5-A1AF-203D46B3D07A}" dt="2025-09-09T14:57:04.763" v="1000" actId="14100"/>
          <ac:spMkLst>
            <pc:docMk/>
            <pc:sldMk cId="2105333807" sldId="2573"/>
            <ac:spMk id="4" creationId="{6BF9DB2D-C2BF-4AD6-2CB1-09F2E84D399A}"/>
          </ac:spMkLst>
        </pc:spChg>
        <pc:spChg chg="mod">
          <ac:chgData name="Miss S Catlow" userId="9fa59ead-983d-4b93-b752-473d195b8a99" providerId="ADAL" clId="{B7B3A11A-E722-43D5-A1AF-203D46B3D07A}" dt="2025-09-09T14:57:46.432" v="1014" actId="20577"/>
          <ac:spMkLst>
            <pc:docMk/>
            <pc:sldMk cId="2105333807" sldId="2573"/>
            <ac:spMk id="5" creationId="{9C1B28FD-41AD-08B7-EBF4-A44588A55778}"/>
          </ac:spMkLst>
        </pc:spChg>
        <pc:spChg chg="add mod">
          <ac:chgData name="Miss S Catlow" userId="9fa59ead-983d-4b93-b752-473d195b8a99" providerId="ADAL" clId="{B7B3A11A-E722-43D5-A1AF-203D46B3D07A}" dt="2025-09-09T14:57:27.258" v="1004" actId="14100"/>
          <ac:spMkLst>
            <pc:docMk/>
            <pc:sldMk cId="2105333807" sldId="2573"/>
            <ac:spMk id="7" creationId="{37CD43B6-F404-0A13-BADB-4E02511CEDE0}"/>
          </ac:spMkLst>
        </pc:spChg>
        <pc:spChg chg="add mod">
          <ac:chgData name="Miss S Catlow" userId="9fa59ead-983d-4b93-b752-473d195b8a99" providerId="ADAL" clId="{B7B3A11A-E722-43D5-A1AF-203D46B3D07A}" dt="2025-09-09T14:57:32.658" v="1007" actId="14100"/>
          <ac:spMkLst>
            <pc:docMk/>
            <pc:sldMk cId="2105333807" sldId="2573"/>
            <ac:spMk id="8" creationId="{25AF925B-BFBE-A5A6-F97B-2A9A2BB41C72}"/>
          </ac:spMkLst>
        </pc:spChg>
        <pc:spChg chg="add mod">
          <ac:chgData name="Miss S Catlow" userId="9fa59ead-983d-4b93-b752-473d195b8a99" providerId="ADAL" clId="{B7B3A11A-E722-43D5-A1AF-203D46B3D07A}" dt="2025-09-09T14:57:50.106" v="1015" actId="1076"/>
          <ac:spMkLst>
            <pc:docMk/>
            <pc:sldMk cId="2105333807" sldId="2573"/>
            <ac:spMk id="9" creationId="{B069CC42-597A-933C-6FA7-4D2AE97DEF9D}"/>
          </ac:spMkLst>
        </pc:spChg>
        <pc:picChg chg="add mod">
          <ac:chgData name="Miss S Catlow" userId="9fa59ead-983d-4b93-b752-473d195b8a99" providerId="ADAL" clId="{B7B3A11A-E722-43D5-A1AF-203D46B3D07A}" dt="2025-09-09T15:01:33.832" v="1043" actId="1076"/>
          <ac:picMkLst>
            <pc:docMk/>
            <pc:sldMk cId="2105333807" sldId="2573"/>
            <ac:picMk id="12" creationId="{ED72264F-FF34-B97F-DA70-35024BF6CC32}"/>
          </ac:picMkLst>
        </pc:picChg>
      </pc:sldChg>
      <pc:sldChg chg="delSp modSp add del mod">
        <pc:chgData name="Miss S Catlow" userId="9fa59ead-983d-4b93-b752-473d195b8a99" providerId="ADAL" clId="{B7B3A11A-E722-43D5-A1AF-203D46B3D07A}" dt="2025-09-09T15:17:43.028" v="1654" actId="20577"/>
        <pc:sldMkLst>
          <pc:docMk/>
          <pc:sldMk cId="285459597" sldId="2576"/>
        </pc:sldMkLst>
        <pc:spChg chg="mod">
          <ac:chgData name="Miss S Catlow" userId="9fa59ead-983d-4b93-b752-473d195b8a99" providerId="ADAL" clId="{B7B3A11A-E722-43D5-A1AF-203D46B3D07A}" dt="2025-09-09T15:02:41.960" v="1053" actId="122"/>
          <ac:spMkLst>
            <pc:docMk/>
            <pc:sldMk cId="285459597" sldId="2576"/>
            <ac:spMk id="2" creationId="{0971ED77-A6CF-3F45-A817-F71F01615EE0}"/>
          </ac:spMkLst>
        </pc:spChg>
        <pc:spChg chg="mod">
          <ac:chgData name="Miss S Catlow" userId="9fa59ead-983d-4b93-b752-473d195b8a99" providerId="ADAL" clId="{B7B3A11A-E722-43D5-A1AF-203D46B3D07A}" dt="2025-09-09T15:17:43.028" v="1654" actId="20577"/>
          <ac:spMkLst>
            <pc:docMk/>
            <pc:sldMk cId="285459597" sldId="2576"/>
            <ac:spMk id="4" creationId="{D4974C1A-093C-1CD2-D89A-88AE02289768}"/>
          </ac:spMkLst>
        </pc:spChg>
      </pc:sldChg>
      <pc:sldChg chg="addSp delSp modSp add del mod modAnim">
        <pc:chgData name="Miss S Catlow" userId="9fa59ead-983d-4b93-b752-473d195b8a99" providerId="ADAL" clId="{B7B3A11A-E722-43D5-A1AF-203D46B3D07A}" dt="2025-09-09T14:52:20.755" v="551" actId="1076"/>
        <pc:sldMkLst>
          <pc:docMk/>
          <pc:sldMk cId="1043356925" sldId="2579"/>
        </pc:sldMkLst>
        <pc:spChg chg="mod">
          <ac:chgData name="Miss S Catlow" userId="9fa59ead-983d-4b93-b752-473d195b8a99" providerId="ADAL" clId="{B7B3A11A-E722-43D5-A1AF-203D46B3D07A}" dt="2025-09-09T14:50:00.668" v="503" actId="122"/>
          <ac:spMkLst>
            <pc:docMk/>
            <pc:sldMk cId="1043356925" sldId="2579"/>
            <ac:spMk id="2" creationId="{0971ED77-A6CF-3F45-A817-F71F01615EE0}"/>
          </ac:spMkLst>
        </pc:spChg>
        <pc:spChg chg="mod">
          <ac:chgData name="Miss S Catlow" userId="9fa59ead-983d-4b93-b752-473d195b8a99" providerId="ADAL" clId="{B7B3A11A-E722-43D5-A1AF-203D46B3D07A}" dt="2025-09-09T14:52:11.820" v="548" actId="20577"/>
          <ac:spMkLst>
            <pc:docMk/>
            <pc:sldMk cId="1043356925" sldId="2579"/>
            <ac:spMk id="3" creationId="{1D8A07AF-96FF-4A53-0EEE-6850C355D14C}"/>
          </ac:spMkLst>
        </pc:spChg>
        <pc:spChg chg="add mod">
          <ac:chgData name="Miss S Catlow" userId="9fa59ead-983d-4b93-b752-473d195b8a99" providerId="ADAL" clId="{B7B3A11A-E722-43D5-A1AF-203D46B3D07A}" dt="2025-09-09T14:51:34.590" v="535" actId="14100"/>
          <ac:spMkLst>
            <pc:docMk/>
            <pc:sldMk cId="1043356925" sldId="2579"/>
            <ac:spMk id="5" creationId="{3B2C66B4-8037-B118-E1A2-79DC53245106}"/>
          </ac:spMkLst>
        </pc:spChg>
        <pc:spChg chg="add mod">
          <ac:chgData name="Miss S Catlow" userId="9fa59ead-983d-4b93-b752-473d195b8a99" providerId="ADAL" clId="{B7B3A11A-E722-43D5-A1AF-203D46B3D07A}" dt="2025-09-09T14:51:42.208" v="538" actId="14100"/>
          <ac:spMkLst>
            <pc:docMk/>
            <pc:sldMk cId="1043356925" sldId="2579"/>
            <ac:spMk id="6" creationId="{9438318F-C5C9-4BBC-759E-14504C1667AB}"/>
          </ac:spMkLst>
        </pc:spChg>
        <pc:spChg chg="add mod">
          <ac:chgData name="Miss S Catlow" userId="9fa59ead-983d-4b93-b752-473d195b8a99" providerId="ADAL" clId="{B7B3A11A-E722-43D5-A1AF-203D46B3D07A}" dt="2025-09-09T14:52:00.544" v="542" actId="14100"/>
          <ac:spMkLst>
            <pc:docMk/>
            <pc:sldMk cId="1043356925" sldId="2579"/>
            <ac:spMk id="7" creationId="{DB18816E-AE30-52D2-9999-D9B6AC920561}"/>
          </ac:spMkLst>
        </pc:spChg>
        <pc:spChg chg="add mod">
          <ac:chgData name="Miss S Catlow" userId="9fa59ead-983d-4b93-b752-473d195b8a99" providerId="ADAL" clId="{B7B3A11A-E722-43D5-A1AF-203D46B3D07A}" dt="2025-09-09T14:52:15.296" v="549" actId="1076"/>
          <ac:spMkLst>
            <pc:docMk/>
            <pc:sldMk cId="1043356925" sldId="2579"/>
            <ac:spMk id="8" creationId="{CBA25B4D-F11C-E551-DED2-441B2D870531}"/>
          </ac:spMkLst>
        </pc:spChg>
        <pc:spChg chg="add mod">
          <ac:chgData name="Miss S Catlow" userId="9fa59ead-983d-4b93-b752-473d195b8a99" providerId="ADAL" clId="{B7B3A11A-E722-43D5-A1AF-203D46B3D07A}" dt="2025-09-09T14:52:20.755" v="551" actId="1076"/>
          <ac:spMkLst>
            <pc:docMk/>
            <pc:sldMk cId="1043356925" sldId="2579"/>
            <ac:spMk id="9" creationId="{0989EA0F-CCAA-14FF-AC53-760B89DE1699}"/>
          </ac:spMkLst>
        </pc:spChg>
      </pc:sldChg>
      <pc:sldChg chg="addSp delSp modSp mod">
        <pc:chgData name="Miss S Catlow" userId="9fa59ead-983d-4b93-b752-473d195b8a99" providerId="ADAL" clId="{B7B3A11A-E722-43D5-A1AF-203D46B3D07A}" dt="2025-09-09T14:31:56.531" v="250" actId="1076"/>
        <pc:sldMkLst>
          <pc:docMk/>
          <pc:sldMk cId="2698737456" sldId="2583"/>
        </pc:sldMkLst>
        <pc:picChg chg="add mod modCrop">
          <ac:chgData name="Miss S Catlow" userId="9fa59ead-983d-4b93-b752-473d195b8a99" providerId="ADAL" clId="{B7B3A11A-E722-43D5-A1AF-203D46B3D07A}" dt="2025-09-09T14:31:56.531" v="250" actId="1076"/>
          <ac:picMkLst>
            <pc:docMk/>
            <pc:sldMk cId="2698737456" sldId="2583"/>
            <ac:picMk id="11" creationId="{6FBC064F-062E-CD7E-5489-9FE86BD178F6}"/>
          </ac:picMkLst>
        </pc:picChg>
      </pc:sldChg>
      <pc:sldChg chg="addSp delSp modSp mod">
        <pc:chgData name="Miss S Catlow" userId="9fa59ead-983d-4b93-b752-473d195b8a99" providerId="ADAL" clId="{B7B3A11A-E722-43D5-A1AF-203D46B3D07A}" dt="2025-09-09T14:31:31.219" v="242" actId="1076"/>
        <pc:sldMkLst>
          <pc:docMk/>
          <pc:sldMk cId="3170471162" sldId="2584"/>
        </pc:sldMkLst>
        <pc:picChg chg="add mod modCrop">
          <ac:chgData name="Miss S Catlow" userId="9fa59ead-983d-4b93-b752-473d195b8a99" providerId="ADAL" clId="{B7B3A11A-E722-43D5-A1AF-203D46B3D07A}" dt="2025-09-09T14:31:31.219" v="242" actId="1076"/>
          <ac:picMkLst>
            <pc:docMk/>
            <pc:sldMk cId="3170471162" sldId="2584"/>
            <ac:picMk id="9" creationId="{EFF60E5F-DFF5-746E-6251-C9ECE58CB195}"/>
          </ac:picMkLst>
        </pc:picChg>
      </pc:sldChg>
      <pc:sldChg chg="addSp delSp modSp mod">
        <pc:chgData name="Miss S Catlow" userId="9fa59ead-983d-4b93-b752-473d195b8a99" providerId="ADAL" clId="{B7B3A11A-E722-43D5-A1AF-203D46B3D07A}" dt="2025-09-09T14:41:32.370" v="338" actId="1076"/>
        <pc:sldMkLst>
          <pc:docMk/>
          <pc:sldMk cId="301646068" sldId="2589"/>
        </pc:sldMkLst>
        <pc:picChg chg="add mod modCrop">
          <ac:chgData name="Miss S Catlow" userId="9fa59ead-983d-4b93-b752-473d195b8a99" providerId="ADAL" clId="{B7B3A11A-E722-43D5-A1AF-203D46B3D07A}" dt="2025-09-09T14:41:32.370" v="338" actId="1076"/>
          <ac:picMkLst>
            <pc:docMk/>
            <pc:sldMk cId="301646068" sldId="2589"/>
            <ac:picMk id="11" creationId="{2E4055C9-A8F1-870B-F61E-714F17AFB55C}"/>
          </ac:picMkLst>
        </pc:picChg>
      </pc:sldChg>
      <pc:sldChg chg="addSp delSp modSp mod">
        <pc:chgData name="Miss S Catlow" userId="9fa59ead-983d-4b93-b752-473d195b8a99" providerId="ADAL" clId="{B7B3A11A-E722-43D5-A1AF-203D46B3D07A}" dt="2025-09-09T14:40:07.623" v="319" actId="1076"/>
        <pc:sldMkLst>
          <pc:docMk/>
          <pc:sldMk cId="3846963276" sldId="2590"/>
        </pc:sldMkLst>
        <pc:picChg chg="add mod">
          <ac:chgData name="Miss S Catlow" userId="9fa59ead-983d-4b93-b752-473d195b8a99" providerId="ADAL" clId="{B7B3A11A-E722-43D5-A1AF-203D46B3D07A}" dt="2025-09-09T14:40:07.623" v="319" actId="1076"/>
          <ac:picMkLst>
            <pc:docMk/>
            <pc:sldMk cId="3846963276" sldId="2590"/>
            <ac:picMk id="4" creationId="{A462143C-EBF0-207B-1E38-06844DA36337}"/>
          </ac:picMkLst>
        </pc:picChg>
      </pc:sldChg>
      <pc:sldChg chg="add del">
        <pc:chgData name="Miss S Catlow" userId="9fa59ead-983d-4b93-b752-473d195b8a99" providerId="ADAL" clId="{B7B3A11A-E722-43D5-A1AF-203D46B3D07A}" dt="2025-09-09T14:44:59.807" v="358"/>
        <pc:sldMkLst>
          <pc:docMk/>
          <pc:sldMk cId="887861709" sldId="2591"/>
        </pc:sldMkLst>
      </pc:sldChg>
      <pc:sldChg chg="delSp modSp add del mod">
        <pc:chgData name="Miss S Catlow" userId="9fa59ead-983d-4b93-b752-473d195b8a99" providerId="ADAL" clId="{B7B3A11A-E722-43D5-A1AF-203D46B3D07A}" dt="2025-09-09T14:58:59.755" v="1030" actId="1076"/>
        <pc:sldMkLst>
          <pc:docMk/>
          <pc:sldMk cId="4248947486" sldId="2592"/>
        </pc:sldMkLst>
        <pc:spChg chg="mod">
          <ac:chgData name="Miss S Catlow" userId="9fa59ead-983d-4b93-b752-473d195b8a99" providerId="ADAL" clId="{B7B3A11A-E722-43D5-A1AF-203D46B3D07A}" dt="2025-09-09T14:58:57.256" v="1029" actId="122"/>
          <ac:spMkLst>
            <pc:docMk/>
            <pc:sldMk cId="4248947486" sldId="2592"/>
            <ac:spMk id="2" creationId="{0971ED77-A6CF-3F45-A817-F71F01615EE0}"/>
          </ac:spMkLst>
        </pc:spChg>
        <pc:picChg chg="mod modCrop">
          <ac:chgData name="Miss S Catlow" userId="9fa59ead-983d-4b93-b752-473d195b8a99" providerId="ADAL" clId="{B7B3A11A-E722-43D5-A1AF-203D46B3D07A}" dt="2025-09-09T14:58:40.844" v="1024" actId="732"/>
          <ac:picMkLst>
            <pc:docMk/>
            <pc:sldMk cId="4248947486" sldId="2592"/>
            <ac:picMk id="4" creationId="{85CA5ACE-51AD-E39B-4E51-117E3AF166F9}"/>
          </ac:picMkLst>
        </pc:picChg>
        <pc:picChg chg="mod">
          <ac:chgData name="Miss S Catlow" userId="9fa59ead-983d-4b93-b752-473d195b8a99" providerId="ADAL" clId="{B7B3A11A-E722-43D5-A1AF-203D46B3D07A}" dt="2025-09-09T14:58:59.755" v="1030" actId="1076"/>
          <ac:picMkLst>
            <pc:docMk/>
            <pc:sldMk cId="4248947486" sldId="2592"/>
            <ac:picMk id="6" creationId="{0FF250A6-A0CA-95DC-C560-ECE5C19F85CD}"/>
          </ac:picMkLst>
        </pc:picChg>
      </pc:sldChg>
      <pc:sldChg chg="add del">
        <pc:chgData name="Miss S Catlow" userId="9fa59ead-983d-4b93-b752-473d195b8a99" providerId="ADAL" clId="{B7B3A11A-E722-43D5-A1AF-203D46B3D07A}" dt="2025-09-09T15:02:02.840" v="1044" actId="47"/>
        <pc:sldMkLst>
          <pc:docMk/>
          <pc:sldMk cId="950565898" sldId="2593"/>
        </pc:sldMkLst>
      </pc:sldChg>
      <pc:sldChg chg="addSp delSp modSp mod">
        <pc:chgData name="Miss S Catlow" userId="9fa59ead-983d-4b93-b752-473d195b8a99" providerId="ADAL" clId="{B7B3A11A-E722-43D5-A1AF-203D46B3D07A}" dt="2025-09-09T14:21:42.256" v="165" actId="1076"/>
        <pc:sldMkLst>
          <pc:docMk/>
          <pc:sldMk cId="1517491217" sldId="2597"/>
        </pc:sldMkLst>
        <pc:picChg chg="add mod">
          <ac:chgData name="Miss S Catlow" userId="9fa59ead-983d-4b93-b752-473d195b8a99" providerId="ADAL" clId="{B7B3A11A-E722-43D5-A1AF-203D46B3D07A}" dt="2025-09-09T14:21:42.256" v="165" actId="1076"/>
          <ac:picMkLst>
            <pc:docMk/>
            <pc:sldMk cId="1517491217" sldId="2597"/>
            <ac:picMk id="4" creationId="{11A8A586-3A33-5A0C-1F9F-D008474180B2}"/>
          </ac:picMkLst>
        </pc:picChg>
      </pc:sldChg>
      <pc:sldChg chg="addSp delSp modSp mod">
        <pc:chgData name="Miss S Catlow" userId="9fa59ead-983d-4b93-b752-473d195b8a99" providerId="ADAL" clId="{B7B3A11A-E722-43D5-A1AF-203D46B3D07A}" dt="2025-09-09T14:37:43.510" v="274" actId="27614"/>
        <pc:sldMkLst>
          <pc:docMk/>
          <pc:sldMk cId="3789910451" sldId="2598"/>
        </pc:sldMkLst>
        <pc:picChg chg="add mod">
          <ac:chgData name="Miss S Catlow" userId="9fa59ead-983d-4b93-b752-473d195b8a99" providerId="ADAL" clId="{B7B3A11A-E722-43D5-A1AF-203D46B3D07A}" dt="2025-09-09T14:37:43.510" v="274" actId="27614"/>
          <ac:picMkLst>
            <pc:docMk/>
            <pc:sldMk cId="3789910451" sldId="2598"/>
            <ac:picMk id="7" creationId="{1C33C92A-C374-E018-E653-2BB4180FB57B}"/>
          </ac:picMkLst>
        </pc:picChg>
      </pc:sldChg>
      <pc:sldChg chg="addSp delSp modSp add mod">
        <pc:chgData name="Miss S Catlow" userId="9fa59ead-983d-4b93-b752-473d195b8a99" providerId="ADAL" clId="{B7B3A11A-E722-43D5-A1AF-203D46B3D07A}" dt="2025-09-09T14:28:11.581" v="196" actId="478"/>
        <pc:sldMkLst>
          <pc:docMk/>
          <pc:sldMk cId="4233077335" sldId="2613"/>
        </pc:sldMkLst>
        <pc:picChg chg="add mod">
          <ac:chgData name="Miss S Catlow" userId="9fa59ead-983d-4b93-b752-473d195b8a99" providerId="ADAL" clId="{B7B3A11A-E722-43D5-A1AF-203D46B3D07A}" dt="2025-09-09T14:26:15.482" v="171" actId="1076"/>
          <ac:picMkLst>
            <pc:docMk/>
            <pc:sldMk cId="4233077335" sldId="2613"/>
            <ac:picMk id="4" creationId="{DA1E3F42-580B-08CE-7362-0C1D6BF489D3}"/>
          </ac:picMkLst>
        </pc:picChg>
      </pc:sldChg>
      <pc:sldChg chg="addSp delSp add mod">
        <pc:chgData name="Miss S Catlow" userId="9fa59ead-983d-4b93-b752-473d195b8a99" providerId="ADAL" clId="{B7B3A11A-E722-43D5-A1AF-203D46B3D07A}" dt="2025-09-09T14:28:06.593" v="195" actId="478"/>
        <pc:sldMkLst>
          <pc:docMk/>
          <pc:sldMk cId="2291314887" sldId="2614"/>
        </pc:sldMkLst>
        <pc:picChg chg="add del">
          <ac:chgData name="Miss S Catlow" userId="9fa59ead-983d-4b93-b752-473d195b8a99" providerId="ADAL" clId="{B7B3A11A-E722-43D5-A1AF-203D46B3D07A}" dt="2025-09-09T14:26:45.577" v="173" actId="478"/>
          <ac:picMkLst>
            <pc:docMk/>
            <pc:sldMk cId="2291314887" sldId="2614"/>
            <ac:picMk id="13" creationId="{A6526A62-2D56-4D9C-B04D-2D7AEEDA2D01}"/>
          </ac:picMkLst>
        </pc:picChg>
      </pc:sldChg>
      <pc:sldChg chg="modSp add mod">
        <pc:chgData name="Miss S Catlow" userId="9fa59ead-983d-4b93-b752-473d195b8a99" providerId="ADAL" clId="{B7B3A11A-E722-43D5-A1AF-203D46B3D07A}" dt="2025-09-09T12:01:12.754" v="101" actId="27636"/>
        <pc:sldMkLst>
          <pc:docMk/>
          <pc:sldMk cId="0" sldId="2615"/>
        </pc:sldMkLst>
        <pc:spChg chg="mod">
          <ac:chgData name="Miss S Catlow" userId="9fa59ead-983d-4b93-b752-473d195b8a99" providerId="ADAL" clId="{B7B3A11A-E722-43D5-A1AF-203D46B3D07A}" dt="2025-09-09T12:01:12.754" v="101" actId="27636"/>
          <ac:spMkLst>
            <pc:docMk/>
            <pc:sldMk cId="0" sldId="2615"/>
            <ac:spMk id="2" creationId="{7AD3EA2C-C313-1610-C557-87A3699B9C33}"/>
          </ac:spMkLst>
        </pc:spChg>
      </pc:sldChg>
      <pc:sldChg chg="add del">
        <pc:chgData name="Miss S Catlow" userId="9fa59ead-983d-4b93-b752-473d195b8a99" providerId="ADAL" clId="{B7B3A11A-E722-43D5-A1AF-203D46B3D07A}" dt="2025-09-09T12:02:27.354" v="111"/>
        <pc:sldMkLst>
          <pc:docMk/>
          <pc:sldMk cId="346376998" sldId="2616"/>
        </pc:sldMkLst>
      </pc:sldChg>
      <pc:sldChg chg="add del">
        <pc:chgData name="Miss S Catlow" userId="9fa59ead-983d-4b93-b752-473d195b8a99" providerId="ADAL" clId="{B7B3A11A-E722-43D5-A1AF-203D46B3D07A}" dt="2025-09-09T12:02:31.008" v="113"/>
        <pc:sldMkLst>
          <pc:docMk/>
          <pc:sldMk cId="2025243044" sldId="2616"/>
        </pc:sldMkLst>
      </pc:sldChg>
      <pc:sldChg chg="addSp delSp modSp add mod">
        <pc:chgData name="Miss S Catlow" userId="9fa59ead-983d-4b93-b752-473d195b8a99" providerId="ADAL" clId="{B7B3A11A-E722-43D5-A1AF-203D46B3D07A}" dt="2025-09-09T15:16:42.077" v="1594" actId="20577"/>
        <pc:sldMkLst>
          <pc:docMk/>
          <pc:sldMk cId="3705116411" sldId="2616"/>
        </pc:sldMkLst>
        <pc:spChg chg="add mod">
          <ac:chgData name="Miss S Catlow" userId="9fa59ead-983d-4b93-b752-473d195b8a99" providerId="ADAL" clId="{B7B3A11A-E722-43D5-A1AF-203D46B3D07A}" dt="2025-09-09T15:16:42.077" v="1594" actId="20577"/>
          <ac:spMkLst>
            <pc:docMk/>
            <pc:sldMk cId="3705116411" sldId="2616"/>
            <ac:spMk id="3" creationId="{8F7AA33F-7A60-8324-E242-CEB8AFFCD59D}"/>
          </ac:spMkLst>
        </pc:spChg>
        <pc:spChg chg="mod">
          <ac:chgData name="Miss S Catlow" userId="9fa59ead-983d-4b93-b752-473d195b8a99" providerId="ADAL" clId="{B7B3A11A-E722-43D5-A1AF-203D46B3D07A}" dt="2025-09-09T14:43:16.330" v="344" actId="1076"/>
          <ac:spMkLst>
            <pc:docMk/>
            <pc:sldMk cId="3705116411" sldId="2616"/>
            <ac:spMk id="6" creationId="{1CD7362A-4A6F-2FF9-94BA-59E67EE09118}"/>
          </ac:spMkLst>
        </pc:spChg>
        <pc:spChg chg="mod">
          <ac:chgData name="Miss S Catlow" userId="9fa59ead-983d-4b93-b752-473d195b8a99" providerId="ADAL" clId="{B7B3A11A-E722-43D5-A1AF-203D46B3D07A}" dt="2025-09-09T14:43:18.810" v="345" actId="1076"/>
          <ac:spMkLst>
            <pc:docMk/>
            <pc:sldMk cId="3705116411" sldId="2616"/>
            <ac:spMk id="7" creationId="{52495D16-C1A2-2DD3-DCE0-C39307B6165F}"/>
          </ac:spMkLst>
        </pc:spChg>
        <pc:spChg chg="mod">
          <ac:chgData name="Miss S Catlow" userId="9fa59ead-983d-4b93-b752-473d195b8a99" providerId="ADAL" clId="{B7B3A11A-E722-43D5-A1AF-203D46B3D07A}" dt="2025-09-09T14:43:57.115" v="350" actId="207"/>
          <ac:spMkLst>
            <pc:docMk/>
            <pc:sldMk cId="3705116411" sldId="2616"/>
            <ac:spMk id="8" creationId="{467D0EDA-D127-F679-65FB-CBCC98EB6B5F}"/>
          </ac:spMkLst>
        </pc:spChg>
        <pc:spChg chg="mod">
          <ac:chgData name="Miss S Catlow" userId="9fa59ead-983d-4b93-b752-473d195b8a99" providerId="ADAL" clId="{B7B3A11A-E722-43D5-A1AF-203D46B3D07A}" dt="2025-09-09T14:43:57.115" v="350" actId="207"/>
          <ac:spMkLst>
            <pc:docMk/>
            <pc:sldMk cId="3705116411" sldId="2616"/>
            <ac:spMk id="9" creationId="{B4DD3477-E8CA-B33F-D227-D4889B69B9B1}"/>
          </ac:spMkLst>
        </pc:spChg>
        <pc:spChg chg="add mod">
          <ac:chgData name="Miss S Catlow" userId="9fa59ead-983d-4b93-b752-473d195b8a99" providerId="ADAL" clId="{B7B3A11A-E722-43D5-A1AF-203D46B3D07A}" dt="2025-09-09T15:14:33.810" v="1492" actId="20577"/>
          <ac:spMkLst>
            <pc:docMk/>
            <pc:sldMk cId="3705116411" sldId="2616"/>
            <ac:spMk id="10" creationId="{F7AEFC14-0D5F-F81D-5BBE-46AEBF9E0D63}"/>
          </ac:spMkLst>
        </pc:spChg>
        <pc:spChg chg="add mod">
          <ac:chgData name="Miss S Catlow" userId="9fa59ead-983d-4b93-b752-473d195b8a99" providerId="ADAL" clId="{B7B3A11A-E722-43D5-A1AF-203D46B3D07A}" dt="2025-09-09T15:16:14.664" v="1571" actId="20577"/>
          <ac:spMkLst>
            <pc:docMk/>
            <pc:sldMk cId="3705116411" sldId="2616"/>
            <ac:spMk id="11" creationId="{F90F62AF-A715-96B1-30A4-AB956E49E8C1}"/>
          </ac:spMkLst>
        </pc:spChg>
        <pc:grpChg chg="add mod">
          <ac:chgData name="Miss S Catlow" userId="9fa59ead-983d-4b93-b752-473d195b8a99" providerId="ADAL" clId="{B7B3A11A-E722-43D5-A1AF-203D46B3D07A}" dt="2025-09-09T14:43:57.115" v="350" actId="207"/>
          <ac:grpSpMkLst>
            <pc:docMk/>
            <pc:sldMk cId="3705116411" sldId="2616"/>
            <ac:grpSpMk id="4" creationId="{57297603-7DD1-9E65-7ED8-09E9EA42CDD7}"/>
          </ac:grpSpMkLst>
        </pc:grpChg>
      </pc:sldChg>
      <pc:sldChg chg="addSp delSp modSp add mod modAnim">
        <pc:chgData name="Miss S Catlow" userId="9fa59ead-983d-4b93-b752-473d195b8a99" providerId="ADAL" clId="{B7B3A11A-E722-43D5-A1AF-203D46B3D07A}" dt="2025-09-09T14:59:47.836" v="1037" actId="1076"/>
        <pc:sldMkLst>
          <pc:docMk/>
          <pc:sldMk cId="3481261918" sldId="2618"/>
        </pc:sldMkLst>
        <pc:spChg chg="add mod">
          <ac:chgData name="Miss S Catlow" userId="9fa59ead-983d-4b93-b752-473d195b8a99" providerId="ADAL" clId="{B7B3A11A-E722-43D5-A1AF-203D46B3D07A}" dt="2025-09-09T14:58:18.408" v="1017" actId="1076"/>
          <ac:spMkLst>
            <pc:docMk/>
            <pc:sldMk cId="3481261918" sldId="2618"/>
            <ac:spMk id="3" creationId="{9CE229C8-AA86-A5CC-8F39-DECA8CB05FD6}"/>
          </ac:spMkLst>
        </pc:spChg>
        <pc:spChg chg="add mod">
          <ac:chgData name="Miss S Catlow" userId="9fa59ead-983d-4b93-b752-473d195b8a99" providerId="ADAL" clId="{B7B3A11A-E722-43D5-A1AF-203D46B3D07A}" dt="2025-09-09T14:58:22.931" v="1019" actId="1076"/>
          <ac:spMkLst>
            <pc:docMk/>
            <pc:sldMk cId="3481261918" sldId="2618"/>
            <ac:spMk id="4" creationId="{4E3D4413-BC21-4014-6439-72D5F7E25C23}"/>
          </ac:spMkLst>
        </pc:spChg>
        <pc:spChg chg="mod">
          <ac:chgData name="Miss S Catlow" userId="9fa59ead-983d-4b93-b752-473d195b8a99" providerId="ADAL" clId="{B7B3A11A-E722-43D5-A1AF-203D46B3D07A}" dt="2025-09-09T14:56:49.676" v="997" actId="1076"/>
          <ac:spMkLst>
            <pc:docMk/>
            <pc:sldMk cId="3481261918" sldId="2618"/>
            <ac:spMk id="5" creationId="{FED4631E-00BE-17A0-B1E5-D5B26BFEEF97}"/>
          </ac:spMkLst>
        </pc:spChg>
        <pc:spChg chg="add mod">
          <ac:chgData name="Miss S Catlow" userId="9fa59ead-983d-4b93-b752-473d195b8a99" providerId="ADAL" clId="{B7B3A11A-E722-43D5-A1AF-203D46B3D07A}" dt="2025-09-09T14:58:25.228" v="1021" actId="1076"/>
          <ac:spMkLst>
            <pc:docMk/>
            <pc:sldMk cId="3481261918" sldId="2618"/>
            <ac:spMk id="7" creationId="{AE01C346-A527-C9B3-7A70-2508059E501A}"/>
          </ac:spMkLst>
        </pc:spChg>
        <pc:picChg chg="add mod">
          <ac:chgData name="Miss S Catlow" userId="9fa59ead-983d-4b93-b752-473d195b8a99" providerId="ADAL" clId="{B7B3A11A-E722-43D5-A1AF-203D46B3D07A}" dt="2025-09-09T14:59:47.836" v="1037" actId="1076"/>
          <ac:picMkLst>
            <pc:docMk/>
            <pc:sldMk cId="3481261918" sldId="2618"/>
            <ac:picMk id="9" creationId="{FBD745AB-23FA-938B-CCF3-F27026B75DC6}"/>
          </ac:picMkLst>
        </pc:picChg>
      </pc:sldChg>
    </pc:docChg>
  </pc:docChgLst>
  <pc:docChgLst>
    <pc:chgData name="Mr C Kirk" userId="S::ckirk@theradclyffeschool.co.uk::57b1cf40-6279-4750-a891-19bfb5558c65" providerId="AD" clId="Web-{CB8DEBE0-7A78-02F1-BE85-ABF219FB2CC0}"/>
    <pc:docChg chg="modSld">
      <pc:chgData name="Mr C Kirk" userId="S::ckirk@theradclyffeschool.co.uk::57b1cf40-6279-4750-a891-19bfb5558c65" providerId="AD" clId="Web-{CB8DEBE0-7A78-02F1-BE85-ABF219FB2CC0}" dt="2025-09-09T13:35:19.822" v="34" actId="14100"/>
      <pc:docMkLst>
        <pc:docMk/>
      </pc:docMkLst>
      <pc:sldChg chg="modSp">
        <pc:chgData name="Mr C Kirk" userId="S::ckirk@theradclyffeschool.co.uk::57b1cf40-6279-4750-a891-19bfb5558c65" providerId="AD" clId="Web-{CB8DEBE0-7A78-02F1-BE85-ABF219FB2CC0}" dt="2025-09-09T13:35:19.822" v="34" actId="14100"/>
        <pc:sldMkLst>
          <pc:docMk/>
          <pc:sldMk cId="3694939313" sldId="382"/>
        </pc:sldMkLst>
        <pc:spChg chg="mod">
          <ac:chgData name="Mr C Kirk" userId="S::ckirk@theradclyffeschool.co.uk::57b1cf40-6279-4750-a891-19bfb5558c65" providerId="AD" clId="Web-{CB8DEBE0-7A78-02F1-BE85-ABF219FB2CC0}" dt="2025-09-09T13:35:19.822" v="34" actId="14100"/>
          <ac:spMkLst>
            <pc:docMk/>
            <pc:sldMk cId="3694939313" sldId="382"/>
            <ac:spMk id="3" creationId="{45C40024-CAB0-4C76-AA3B-7AFC52EFC014}"/>
          </ac:spMkLst>
        </pc:spChg>
        <pc:spChg chg="mod">
          <ac:chgData name="Mr C Kirk" userId="S::ckirk@theradclyffeschool.co.uk::57b1cf40-6279-4750-a891-19bfb5558c65" providerId="AD" clId="Web-{CB8DEBE0-7A78-02F1-BE85-ABF219FB2CC0}" dt="2025-09-09T13:35:11.728" v="33" actId="20577"/>
          <ac:spMkLst>
            <pc:docMk/>
            <pc:sldMk cId="3694939313" sldId="382"/>
            <ac:spMk id="4" creationId="{E34E116A-35A0-479F-A55A-4FFCDCA8FED4}"/>
          </ac:spMkLst>
        </pc:spChg>
        <pc:spChg chg="mod">
          <ac:chgData name="Mr C Kirk" userId="S::ckirk@theradclyffeschool.co.uk::57b1cf40-6279-4750-a891-19bfb5558c65" providerId="AD" clId="Web-{CB8DEBE0-7A78-02F1-BE85-ABF219FB2CC0}" dt="2025-09-09T13:32:20.208" v="22" actId="1076"/>
          <ac:spMkLst>
            <pc:docMk/>
            <pc:sldMk cId="3694939313" sldId="382"/>
            <ac:spMk id="14" creationId="{6B3BDB5C-203B-4C75-99A6-BC67DB036B65}"/>
          </ac:spMkLst>
        </pc:spChg>
      </pc:sldChg>
    </pc:docChg>
  </pc:docChgLst>
  <pc:docChgLst>
    <pc:chgData name="Miss N Arnold" userId="S::narnold@theradclyffeschool.co.uk::252e8654-61ca-466e-be9a-51419ac84995" providerId="AD" clId="Web-{4BA52D00-89A0-7650-1CC8-01630B69AB5F}"/>
    <pc:docChg chg="modSld">
      <pc:chgData name="Miss N Arnold" userId="S::narnold@theradclyffeschool.co.uk::252e8654-61ca-466e-be9a-51419ac84995" providerId="AD" clId="Web-{4BA52D00-89A0-7650-1CC8-01630B69AB5F}" dt="2025-09-09T14:20:24.074" v="43" actId="20577"/>
      <pc:docMkLst>
        <pc:docMk/>
      </pc:docMkLst>
      <pc:sldChg chg="modSp">
        <pc:chgData name="Miss N Arnold" userId="S::narnold@theradclyffeschool.co.uk::252e8654-61ca-466e-be9a-51419ac84995" providerId="AD" clId="Web-{4BA52D00-89A0-7650-1CC8-01630B69AB5F}" dt="2025-09-09T14:20:24.074" v="43" actId="20577"/>
        <pc:sldMkLst>
          <pc:docMk/>
          <pc:sldMk cId="417233898" sldId="2600"/>
        </pc:sldMkLst>
        <pc:spChg chg="mod">
          <ac:chgData name="Miss N Arnold" userId="S::narnold@theradclyffeschool.co.uk::252e8654-61ca-466e-be9a-51419ac84995" providerId="AD" clId="Web-{4BA52D00-89A0-7650-1CC8-01630B69AB5F}" dt="2025-09-09T14:20:24.074" v="43" actId="20577"/>
          <ac:spMkLst>
            <pc:docMk/>
            <pc:sldMk cId="417233898" sldId="2600"/>
            <ac:spMk id="20" creationId="{3E14298C-E931-70EB-3319-94F7A9DF73E8}"/>
          </ac:spMkLst>
        </pc:spChg>
      </pc:sldChg>
    </pc:docChg>
  </pc:docChgLst>
  <pc:docChgLst>
    <pc:chgData name="Mr S Clough" userId="08648a95-6cb0-4d74-9df4-21745bc65a2a" providerId="ADAL" clId="{DBA107F5-069D-4F17-8AA8-AA4035A03153}"/>
    <pc:docChg chg="modSld">
      <pc:chgData name="Mr S Clough" userId="08648a95-6cb0-4d74-9df4-21745bc65a2a" providerId="ADAL" clId="{DBA107F5-069D-4F17-8AA8-AA4035A03153}" dt="2025-10-01T07:07:09.541" v="16"/>
      <pc:docMkLst>
        <pc:docMk/>
      </pc:docMkLst>
      <pc:sldChg chg="modAnim">
        <pc:chgData name="Mr S Clough" userId="08648a95-6cb0-4d74-9df4-21745bc65a2a" providerId="ADAL" clId="{DBA107F5-069D-4F17-8AA8-AA4035A03153}" dt="2025-10-01T07:07:09.541" v="16"/>
        <pc:sldMkLst>
          <pc:docMk/>
          <pc:sldMk cId="923547052" sldId="2516"/>
        </pc:sldMkLst>
      </pc:sldChg>
    </pc:docChg>
  </pc:docChgLst>
  <pc:docChgLst>
    <pc:chgData name="Miss K Holt" userId="S::kholt@theradclyffeschool.co.uk::98631e06-b417-49a2-9b1d-70702d7f1939" providerId="AD" clId="Web-{E2A6481A-A789-AF1B-3884-F2FD5BED676B}"/>
    <pc:docChg chg="addSld delSld modSld">
      <pc:chgData name="Miss K Holt" userId="S::kholt@theradclyffeschool.co.uk::98631e06-b417-49a2-9b1d-70702d7f1939" providerId="AD" clId="Web-{E2A6481A-A789-AF1B-3884-F2FD5BED676B}" dt="2025-09-09T11:44:38.850" v="159" actId="1076"/>
      <pc:docMkLst>
        <pc:docMk/>
      </pc:docMkLst>
      <pc:sldChg chg="del">
        <pc:chgData name="Miss K Holt" userId="S::kholt@theradclyffeschool.co.uk::98631e06-b417-49a2-9b1d-70702d7f1939" providerId="AD" clId="Web-{E2A6481A-A789-AF1B-3884-F2FD5BED676B}" dt="2025-09-09T11:29:36.356" v="16"/>
        <pc:sldMkLst>
          <pc:docMk/>
          <pc:sldMk cId="2450317641" sldId="314"/>
        </pc:sldMkLst>
      </pc:sldChg>
      <pc:sldChg chg="add del">
        <pc:chgData name="Miss K Holt" userId="S::kholt@theradclyffeschool.co.uk::98631e06-b417-49a2-9b1d-70702d7f1939" providerId="AD" clId="Web-{E2A6481A-A789-AF1B-3884-F2FD5BED676B}" dt="2025-09-09T11:44:04.662" v="147"/>
        <pc:sldMkLst>
          <pc:docMk/>
          <pc:sldMk cId="197924154" sldId="360"/>
        </pc:sldMkLst>
      </pc:sldChg>
      <pc:sldChg chg="addSp delSp modSp add del mod modShow">
        <pc:chgData name="Miss K Holt" userId="S::kholt@theradclyffeschool.co.uk::98631e06-b417-49a2-9b1d-70702d7f1939" providerId="AD" clId="Web-{E2A6481A-A789-AF1B-3884-F2FD5BED676B}" dt="2025-09-09T11:44:04.506" v="146"/>
        <pc:sldMkLst>
          <pc:docMk/>
          <pc:sldMk cId="2020575134" sldId="369"/>
        </pc:sldMkLst>
        <pc:spChg chg="mod">
          <ac:chgData name="Miss K Holt" userId="S::kholt@theradclyffeschool.co.uk::98631e06-b417-49a2-9b1d-70702d7f1939" providerId="AD" clId="Web-{E2A6481A-A789-AF1B-3884-F2FD5BED676B}" dt="2025-09-09T11:32:13.764" v="79" actId="1076"/>
          <ac:spMkLst>
            <pc:docMk/>
            <pc:sldMk cId="2020575134" sldId="369"/>
            <ac:spMk id="10" creationId="{D3152ACB-A8E3-4A20-AED2-8B41D649238F}"/>
          </ac:spMkLst>
        </pc:spChg>
        <pc:spChg chg="mod">
          <ac:chgData name="Miss K Holt" userId="S::kholt@theradclyffeschool.co.uk::98631e06-b417-49a2-9b1d-70702d7f1939" providerId="AD" clId="Web-{E2A6481A-A789-AF1B-3884-F2FD5BED676B}" dt="2025-09-09T11:32:33.842" v="100" actId="1076"/>
          <ac:spMkLst>
            <pc:docMk/>
            <pc:sldMk cId="2020575134" sldId="369"/>
            <ac:spMk id="44" creationId="{C3476A0D-7BDE-4B4F-A171-A4192F61F857}"/>
          </ac:spMkLst>
        </pc:spChg>
        <pc:spChg chg="mod">
          <ac:chgData name="Miss K Holt" userId="S::kholt@theradclyffeschool.co.uk::98631e06-b417-49a2-9b1d-70702d7f1939" providerId="AD" clId="Web-{E2A6481A-A789-AF1B-3884-F2FD5BED676B}" dt="2025-09-09T11:32:13.764" v="81" actId="1076"/>
          <ac:spMkLst>
            <pc:docMk/>
            <pc:sldMk cId="2020575134" sldId="369"/>
            <ac:spMk id="52" creationId="{40F3930F-2640-4C25-85AB-74D6F2CF3D9D}"/>
          </ac:spMkLst>
        </pc:spChg>
        <pc:graphicFrameChg chg="mod modGraphic">
          <ac:chgData name="Miss K Holt" userId="S::kholt@theradclyffeschool.co.uk::98631e06-b417-49a2-9b1d-70702d7f1939" providerId="AD" clId="Web-{E2A6481A-A789-AF1B-3884-F2FD5BED676B}" dt="2025-09-09T11:32:22.358" v="92" actId="1076"/>
          <ac:graphicFrameMkLst>
            <pc:docMk/>
            <pc:sldMk cId="2020575134" sldId="369"/>
            <ac:graphicFrameMk id="12" creationId="{03EB53DF-8358-494A-A7BB-A3B8109DE866}"/>
          </ac:graphicFrameMkLst>
        </pc:graphicFrameChg>
        <pc:picChg chg="mod">
          <ac:chgData name="Miss K Holt" userId="S::kholt@theradclyffeschool.co.uk::98631e06-b417-49a2-9b1d-70702d7f1939" providerId="AD" clId="Web-{E2A6481A-A789-AF1B-3884-F2FD5BED676B}" dt="2025-09-09T11:32:13.764" v="82" actId="1076"/>
          <ac:picMkLst>
            <pc:docMk/>
            <pc:sldMk cId="2020575134" sldId="369"/>
            <ac:picMk id="27" creationId="{0B85EB06-0C78-40FD-9881-F3C75DCFEC50}"/>
          </ac:picMkLst>
        </pc:picChg>
      </pc:sldChg>
      <pc:sldChg chg="add del">
        <pc:chgData name="Miss K Holt" userId="S::kholt@theradclyffeschool.co.uk::98631e06-b417-49a2-9b1d-70702d7f1939" providerId="AD" clId="Web-{E2A6481A-A789-AF1B-3884-F2FD5BED676B}" dt="2025-09-09T11:44:04.975" v="149"/>
        <pc:sldMkLst>
          <pc:docMk/>
          <pc:sldMk cId="2878651845" sldId="391"/>
        </pc:sldMkLst>
      </pc:sldChg>
      <pc:sldChg chg="add del">
        <pc:chgData name="Miss K Holt" userId="S::kholt@theradclyffeschool.co.uk::98631e06-b417-49a2-9b1d-70702d7f1939" providerId="AD" clId="Web-{E2A6481A-A789-AF1B-3884-F2FD5BED676B}" dt="2025-09-09T11:44:05.709" v="153"/>
        <pc:sldMkLst>
          <pc:docMk/>
          <pc:sldMk cId="2399194436" sldId="394"/>
        </pc:sldMkLst>
      </pc:sldChg>
      <pc:sldChg chg="modSp add del">
        <pc:chgData name="Miss K Holt" userId="S::kholt@theradclyffeschool.co.uk::98631e06-b417-49a2-9b1d-70702d7f1939" providerId="AD" clId="Web-{E2A6481A-A789-AF1B-3884-F2FD5BED676B}" dt="2025-09-09T11:44:38.850" v="159" actId="1076"/>
        <pc:sldMkLst>
          <pc:docMk/>
          <pc:sldMk cId="2062440584" sldId="2474"/>
        </pc:sldMkLst>
        <pc:spChg chg="mod">
          <ac:chgData name="Miss K Holt" userId="S::kholt@theradclyffeschool.co.uk::98631e06-b417-49a2-9b1d-70702d7f1939" providerId="AD" clId="Web-{E2A6481A-A789-AF1B-3884-F2FD5BED676B}" dt="2025-09-09T11:44:36.538" v="158" actId="1076"/>
          <ac:spMkLst>
            <pc:docMk/>
            <pc:sldMk cId="2062440584" sldId="2474"/>
            <ac:spMk id="2" creationId="{7E0B6B22-B3C3-4335-98A5-EF5304F88DB2}"/>
          </ac:spMkLst>
        </pc:spChg>
        <pc:picChg chg="mod">
          <ac:chgData name="Miss K Holt" userId="S::kholt@theradclyffeschool.co.uk::98631e06-b417-49a2-9b1d-70702d7f1939" providerId="AD" clId="Web-{E2A6481A-A789-AF1B-3884-F2FD5BED676B}" dt="2025-09-09T11:44:38.850" v="159" actId="1076"/>
          <ac:picMkLst>
            <pc:docMk/>
            <pc:sldMk cId="2062440584" sldId="2474"/>
            <ac:picMk id="12" creationId="{4A2826B5-2C5C-47BF-9681-7343343446F9}"/>
          </ac:picMkLst>
        </pc:picChg>
      </pc:sldChg>
      <pc:sldChg chg="add del">
        <pc:chgData name="Miss K Holt" userId="S::kholt@theradclyffeschool.co.uk::98631e06-b417-49a2-9b1d-70702d7f1939" providerId="AD" clId="Web-{E2A6481A-A789-AF1B-3884-F2FD5BED676B}" dt="2025-09-09T11:44:05.350" v="151"/>
        <pc:sldMkLst>
          <pc:docMk/>
          <pc:sldMk cId="2698737456" sldId="2583"/>
        </pc:sldMkLst>
      </pc:sldChg>
      <pc:sldChg chg="add del">
        <pc:chgData name="Miss K Holt" userId="S::kholt@theradclyffeschool.co.uk::98631e06-b417-49a2-9b1d-70702d7f1939" providerId="AD" clId="Web-{E2A6481A-A789-AF1B-3884-F2FD5BED676B}" dt="2025-09-09T11:44:05.537" v="152"/>
        <pc:sldMkLst>
          <pc:docMk/>
          <pc:sldMk cId="3170471162" sldId="2584"/>
        </pc:sldMkLst>
      </pc:sldChg>
      <pc:sldChg chg="add del">
        <pc:chgData name="Miss K Holt" userId="S::kholt@theradclyffeschool.co.uk::98631e06-b417-49a2-9b1d-70702d7f1939" providerId="AD" clId="Web-{E2A6481A-A789-AF1B-3884-F2FD5BED676B}" dt="2025-09-09T11:44:04.803" v="148"/>
        <pc:sldMkLst>
          <pc:docMk/>
          <pc:sldMk cId="3789910451" sldId="2598"/>
        </pc:sldMkLst>
      </pc:sldChg>
      <pc:sldChg chg="addSp delSp modSp add del replId">
        <pc:chgData name="Miss K Holt" userId="S::kholt@theradclyffeschool.co.uk::98631e06-b417-49a2-9b1d-70702d7f1939" providerId="AD" clId="Web-{E2A6481A-A789-AF1B-3884-F2FD5BED676B}" dt="2025-09-09T11:43:51.459" v="138"/>
        <pc:sldMkLst>
          <pc:docMk/>
          <pc:sldMk cId="277886557" sldId="2601"/>
        </pc:sldMkLst>
      </pc:sldChg>
      <pc:sldChg chg="new del">
        <pc:chgData name="Miss K Holt" userId="S::kholt@theradclyffeschool.co.uk::98631e06-b417-49a2-9b1d-70702d7f1939" providerId="AD" clId="Web-{E2A6481A-A789-AF1B-3884-F2FD5BED676B}" dt="2025-09-09T11:33:08.968" v="112"/>
        <pc:sldMkLst>
          <pc:docMk/>
          <pc:sldMk cId="397922000" sldId="2602"/>
        </pc:sldMkLst>
      </pc:sldChg>
      <pc:sldChg chg="addSp modSp add del replId">
        <pc:chgData name="Miss K Holt" userId="S::kholt@theradclyffeschool.co.uk::98631e06-b417-49a2-9b1d-70702d7f1939" providerId="AD" clId="Web-{E2A6481A-A789-AF1B-3884-F2FD5BED676B}" dt="2025-09-09T11:43:52.912" v="139"/>
        <pc:sldMkLst>
          <pc:docMk/>
          <pc:sldMk cId="628173571" sldId="2602"/>
        </pc:sldMkLst>
      </pc:sldChg>
      <pc:sldChg chg="addSp modSp add del replId">
        <pc:chgData name="Miss K Holt" userId="S::kholt@theradclyffeschool.co.uk::98631e06-b417-49a2-9b1d-70702d7f1939" providerId="AD" clId="Web-{E2A6481A-A789-AF1B-3884-F2FD5BED676B}" dt="2025-09-09T11:43:52.975" v="140"/>
        <pc:sldMkLst>
          <pc:docMk/>
          <pc:sldMk cId="3648829282" sldId="2603"/>
        </pc:sldMkLst>
      </pc:sldChg>
      <pc:sldChg chg="addSp modSp add del replId">
        <pc:chgData name="Miss K Holt" userId="S::kholt@theradclyffeschool.co.uk::98631e06-b417-49a2-9b1d-70702d7f1939" providerId="AD" clId="Web-{E2A6481A-A789-AF1B-3884-F2FD5BED676B}" dt="2025-09-09T11:43:53.428" v="141"/>
        <pc:sldMkLst>
          <pc:docMk/>
          <pc:sldMk cId="936055122" sldId="2604"/>
        </pc:sldMkLst>
      </pc:sldChg>
      <pc:sldChg chg="addSp modSp add del replId">
        <pc:chgData name="Miss K Holt" userId="S::kholt@theradclyffeschool.co.uk::98631e06-b417-49a2-9b1d-70702d7f1939" providerId="AD" clId="Web-{E2A6481A-A789-AF1B-3884-F2FD5BED676B}" dt="2025-09-09T11:43:54.084" v="142"/>
        <pc:sldMkLst>
          <pc:docMk/>
          <pc:sldMk cId="4190520552" sldId="2605"/>
        </pc:sldMkLst>
      </pc:sldChg>
      <pc:sldChg chg="addSp modSp add del replId">
        <pc:chgData name="Miss K Holt" userId="S::kholt@theradclyffeschool.co.uk::98631e06-b417-49a2-9b1d-70702d7f1939" providerId="AD" clId="Web-{E2A6481A-A789-AF1B-3884-F2FD5BED676B}" dt="2025-09-09T11:43:54.553" v="143"/>
        <pc:sldMkLst>
          <pc:docMk/>
          <pc:sldMk cId="2887711739" sldId="2606"/>
        </pc:sldMkLst>
      </pc:sldChg>
      <pc:sldChg chg="addSp modSp add del replId">
        <pc:chgData name="Miss K Holt" userId="S::kholt@theradclyffeschool.co.uk::98631e06-b417-49a2-9b1d-70702d7f1939" providerId="AD" clId="Web-{E2A6481A-A789-AF1B-3884-F2FD5BED676B}" dt="2025-09-09T11:43:55.021" v="144"/>
        <pc:sldMkLst>
          <pc:docMk/>
          <pc:sldMk cId="3946410903" sldId="2607"/>
        </pc:sldMkLst>
      </pc:sldChg>
      <pc:sldChg chg="addSp modSp add del replId">
        <pc:chgData name="Miss K Holt" userId="S::kholt@theradclyffeschool.co.uk::98631e06-b417-49a2-9b1d-70702d7f1939" providerId="AD" clId="Web-{E2A6481A-A789-AF1B-3884-F2FD5BED676B}" dt="2025-09-09T11:43:56.615" v="145"/>
        <pc:sldMkLst>
          <pc:docMk/>
          <pc:sldMk cId="1102049413" sldId="2608"/>
        </pc:sldMkLst>
      </pc:sldChg>
      <pc:sldChg chg="add del replId">
        <pc:chgData name="Miss K Holt" userId="S::kholt@theradclyffeschool.co.uk::98631e06-b417-49a2-9b1d-70702d7f1939" providerId="AD" clId="Web-{E2A6481A-A789-AF1B-3884-F2FD5BED676B}" dt="2025-09-09T11:35:58.993" v="128"/>
        <pc:sldMkLst>
          <pc:docMk/>
          <pc:sldMk cId="2622374080" sldId="2609"/>
        </pc:sldMkLst>
      </pc:sldChg>
    </pc:docChg>
  </pc:docChgLst>
  <pc:docChgLst>
    <pc:chgData name="Mr J Cregg" userId="ad6861bc-424a-4b43-aed7-ca17ba2dfc8b" providerId="ADAL" clId="{E0AC3A34-098E-4E49-BFCE-227C8259BC07}"/>
    <pc:docChg chg="addSld modSld">
      <pc:chgData name="Mr J Cregg" userId="ad6861bc-424a-4b43-aed7-ca17ba2dfc8b" providerId="ADAL" clId="{E0AC3A34-098E-4E49-BFCE-227C8259BC07}" dt="2025-09-09T14:50:10.686" v="193"/>
      <pc:docMkLst>
        <pc:docMk/>
      </pc:docMkLst>
      <pc:sldChg chg="addSp modSp mod">
        <pc:chgData name="Mr J Cregg" userId="ad6861bc-424a-4b43-aed7-ca17ba2dfc8b" providerId="ADAL" clId="{E0AC3A34-098E-4E49-BFCE-227C8259BC07}" dt="2025-09-09T12:00:24.811" v="191" actId="1076"/>
        <pc:sldMkLst>
          <pc:docMk/>
          <pc:sldMk cId="0" sldId="258"/>
        </pc:sldMkLst>
        <pc:spChg chg="add mod">
          <ac:chgData name="Mr J Cregg" userId="ad6861bc-424a-4b43-aed7-ca17ba2dfc8b" providerId="ADAL" clId="{E0AC3A34-098E-4E49-BFCE-227C8259BC07}" dt="2025-09-09T12:00:24.811" v="191" actId="1076"/>
          <ac:spMkLst>
            <pc:docMk/>
            <pc:sldMk cId="0" sldId="258"/>
            <ac:spMk id="7" creationId="{EFAFABAD-3B6F-0EF1-28D7-AE06BD356384}"/>
          </ac:spMkLst>
        </pc:spChg>
      </pc:sldChg>
      <pc:sldChg chg="add">
        <pc:chgData name="Mr J Cregg" userId="ad6861bc-424a-4b43-aed7-ca17ba2dfc8b" providerId="ADAL" clId="{E0AC3A34-098E-4E49-BFCE-227C8259BC07}" dt="2025-09-09T14:50:10.686" v="193"/>
        <pc:sldMkLst>
          <pc:docMk/>
          <pc:sldMk cId="2811237902" sldId="2617"/>
        </pc:sldMkLst>
      </pc:sldChg>
    </pc:docChg>
  </pc:docChgLst>
  <pc:docChgLst>
    <pc:chgData name="Mrs G Hamilton" userId="f3720711-f6c9-4ed5-ae84-35bea4d45314" providerId="ADAL" clId="{091EE1F2-5E55-473D-9A3C-BDF0567DDF77}"/>
    <pc:docChg chg="custSel addSld delSld modSld sldOrd">
      <pc:chgData name="Mrs G Hamilton" userId="f3720711-f6c9-4ed5-ae84-35bea4d45314" providerId="ADAL" clId="{091EE1F2-5E55-473D-9A3C-BDF0567DDF77}" dt="2025-09-09T11:57:38.429" v="341" actId="47"/>
      <pc:docMkLst>
        <pc:docMk/>
      </pc:docMkLst>
      <pc:sldChg chg="addSp delSp modSp mod">
        <pc:chgData name="Mrs G Hamilton" userId="f3720711-f6c9-4ed5-ae84-35bea4d45314" providerId="ADAL" clId="{091EE1F2-5E55-473D-9A3C-BDF0567DDF77}" dt="2025-09-09T11:39:30.263" v="46" actId="21"/>
        <pc:sldMkLst>
          <pc:docMk/>
          <pc:sldMk cId="2630837542" sldId="316"/>
        </pc:sldMkLst>
        <pc:spChg chg="mod">
          <ac:chgData name="Mrs G Hamilton" userId="f3720711-f6c9-4ed5-ae84-35bea4d45314" providerId="ADAL" clId="{091EE1F2-5E55-473D-9A3C-BDF0567DDF77}" dt="2025-09-09T11:24:13.009" v="41" actId="313"/>
          <ac:spMkLst>
            <pc:docMk/>
            <pc:sldMk cId="2630837542" sldId="316"/>
            <ac:spMk id="12" creationId="{58DDB27C-2566-89E4-D070-21A800CB5E0F}"/>
          </ac:spMkLst>
        </pc:spChg>
      </pc:sldChg>
      <pc:sldChg chg="addSp modSp mod">
        <pc:chgData name="Mrs G Hamilton" userId="f3720711-f6c9-4ed5-ae84-35bea4d45314" providerId="ADAL" clId="{091EE1F2-5E55-473D-9A3C-BDF0567DDF77}" dt="2025-09-09T11:40:28.545" v="66" actId="1076"/>
        <pc:sldMkLst>
          <pc:docMk/>
          <pc:sldMk cId="433881483" sldId="317"/>
        </pc:sldMkLst>
        <pc:spChg chg="add mod">
          <ac:chgData name="Mrs G Hamilton" userId="f3720711-f6c9-4ed5-ae84-35bea4d45314" providerId="ADAL" clId="{091EE1F2-5E55-473D-9A3C-BDF0567DDF77}" dt="2025-09-09T11:40:22.699" v="63" actId="1076"/>
          <ac:spMkLst>
            <pc:docMk/>
            <pc:sldMk cId="433881483" sldId="317"/>
            <ac:spMk id="9" creationId="{2B4C2927-CE0A-8064-5A97-8810226A0B23}"/>
          </ac:spMkLst>
        </pc:spChg>
        <pc:picChg chg="add mod">
          <ac:chgData name="Mrs G Hamilton" userId="f3720711-f6c9-4ed5-ae84-35bea4d45314" providerId="ADAL" clId="{091EE1F2-5E55-473D-9A3C-BDF0567DDF77}" dt="2025-09-09T11:39:43.978" v="50" actId="14100"/>
          <ac:picMkLst>
            <pc:docMk/>
            <pc:sldMk cId="433881483" sldId="317"/>
            <ac:picMk id="6" creationId="{04748ED9-628C-9676-9734-B1D405164BD5}"/>
          </ac:picMkLst>
        </pc:picChg>
        <pc:picChg chg="add mod">
          <ac:chgData name="Mrs G Hamilton" userId="f3720711-f6c9-4ed5-ae84-35bea4d45314" providerId="ADAL" clId="{091EE1F2-5E55-473D-9A3C-BDF0567DDF77}" dt="2025-09-09T11:39:54.022" v="54" actId="1076"/>
          <ac:picMkLst>
            <pc:docMk/>
            <pc:sldMk cId="433881483" sldId="317"/>
            <ac:picMk id="8" creationId="{7E4CF5A8-53F4-3A83-3AC7-BB0F39CBA136}"/>
          </ac:picMkLst>
        </pc:picChg>
        <pc:picChg chg="add mod">
          <ac:chgData name="Mrs G Hamilton" userId="f3720711-f6c9-4ed5-ae84-35bea4d45314" providerId="ADAL" clId="{091EE1F2-5E55-473D-9A3C-BDF0567DDF77}" dt="2025-09-09T11:40:28.545" v="66" actId="1076"/>
          <ac:picMkLst>
            <pc:docMk/>
            <pc:sldMk cId="433881483" sldId="317"/>
            <ac:picMk id="10" creationId="{AECE529B-4A31-4F0D-A911-A77D6B5FDEAB}"/>
          </ac:picMkLst>
        </pc:picChg>
      </pc:sldChg>
      <pc:sldChg chg="addSp modSp mod">
        <pc:chgData name="Mrs G Hamilton" userId="f3720711-f6c9-4ed5-ae84-35bea4d45314" providerId="ADAL" clId="{091EE1F2-5E55-473D-9A3C-BDF0567DDF77}" dt="2025-09-09T11:44:54.581" v="127" actId="1076"/>
        <pc:sldMkLst>
          <pc:docMk/>
          <pc:sldMk cId="3312600327" sldId="318"/>
        </pc:sldMkLst>
        <pc:spChg chg="add mod">
          <ac:chgData name="Mrs G Hamilton" userId="f3720711-f6c9-4ed5-ae84-35bea4d45314" providerId="ADAL" clId="{091EE1F2-5E55-473D-9A3C-BDF0567DDF77}" dt="2025-09-09T11:44:06.214" v="123" actId="255"/>
          <ac:spMkLst>
            <pc:docMk/>
            <pc:sldMk cId="3312600327" sldId="318"/>
            <ac:spMk id="6" creationId="{6E0426A7-A7E7-C5FA-6424-7DFD76C5EF73}"/>
          </ac:spMkLst>
        </pc:spChg>
        <pc:spChg chg="add mod">
          <ac:chgData name="Mrs G Hamilton" userId="f3720711-f6c9-4ed5-ae84-35bea4d45314" providerId="ADAL" clId="{091EE1F2-5E55-473D-9A3C-BDF0567DDF77}" dt="2025-09-09T11:43:49.623" v="116" actId="255"/>
          <ac:spMkLst>
            <pc:docMk/>
            <pc:sldMk cId="3312600327" sldId="318"/>
            <ac:spMk id="7" creationId="{5F32B086-1380-73E3-F6C2-142E407829AA}"/>
          </ac:spMkLst>
        </pc:spChg>
      </pc:sldChg>
      <pc:sldChg chg="addSp modSp add del mod setBg">
        <pc:chgData name="Mrs G Hamilton" userId="f3720711-f6c9-4ed5-ae84-35bea4d45314" providerId="ADAL" clId="{091EE1F2-5E55-473D-9A3C-BDF0567DDF77}" dt="2025-09-09T11:57:38.429" v="341" actId="47"/>
        <pc:sldMkLst>
          <pc:docMk/>
          <pc:sldMk cId="997499731" sldId="2609"/>
        </pc:sldMkLst>
      </pc:sldChg>
      <pc:sldChg chg="addSp modSp add mod setBg">
        <pc:chgData name="Mrs G Hamilton" userId="f3720711-f6c9-4ed5-ae84-35bea4d45314" providerId="ADAL" clId="{091EE1F2-5E55-473D-9A3C-BDF0567DDF77}" dt="2025-09-09T11:48:18.980" v="197" actId="403"/>
        <pc:sldMkLst>
          <pc:docMk/>
          <pc:sldMk cId="1874925213" sldId="2610"/>
        </pc:sldMkLst>
        <pc:spChg chg="add mod">
          <ac:chgData name="Mrs G Hamilton" userId="f3720711-f6c9-4ed5-ae84-35bea4d45314" providerId="ADAL" clId="{091EE1F2-5E55-473D-9A3C-BDF0567DDF77}" dt="2025-09-09T11:48:18.980" v="197" actId="403"/>
          <ac:spMkLst>
            <pc:docMk/>
            <pc:sldMk cId="1874925213" sldId="2610"/>
            <ac:spMk id="6" creationId="{8A696C80-464F-89F6-CBE4-570491C81F93}"/>
          </ac:spMkLst>
        </pc:spChg>
        <pc:spChg chg="add mod">
          <ac:chgData name="Mrs G Hamilton" userId="f3720711-f6c9-4ed5-ae84-35bea4d45314" providerId="ADAL" clId="{091EE1F2-5E55-473D-9A3C-BDF0567DDF77}" dt="2025-09-09T11:47:15.264" v="180" actId="1076"/>
          <ac:spMkLst>
            <pc:docMk/>
            <pc:sldMk cId="1874925213" sldId="2610"/>
            <ac:spMk id="7" creationId="{78508C92-99DC-01AE-79CF-01E1970FFA3D}"/>
          </ac:spMkLst>
        </pc:spChg>
        <pc:picChg chg="add mod">
          <ac:chgData name="Mrs G Hamilton" userId="f3720711-f6c9-4ed5-ae84-35bea4d45314" providerId="ADAL" clId="{091EE1F2-5E55-473D-9A3C-BDF0567DDF77}" dt="2025-09-09T11:48:10.701" v="195" actId="14100"/>
          <ac:picMkLst>
            <pc:docMk/>
            <pc:sldMk cId="1874925213" sldId="2610"/>
            <ac:picMk id="2050" creationId="{5B32E067-D53C-E0BB-94E5-A1A2C4720947}"/>
          </ac:picMkLst>
        </pc:picChg>
      </pc:sldChg>
      <pc:sldChg chg="addSp delSp modSp add mod ord setBg">
        <pc:chgData name="Mrs G Hamilton" userId="f3720711-f6c9-4ed5-ae84-35bea4d45314" providerId="ADAL" clId="{091EE1F2-5E55-473D-9A3C-BDF0567DDF77}" dt="2025-09-09T11:51:52.156" v="233" actId="1076"/>
        <pc:sldMkLst>
          <pc:docMk/>
          <pc:sldMk cId="3737986350" sldId="2611"/>
        </pc:sldMkLst>
        <pc:spChg chg="add mod">
          <ac:chgData name="Mrs G Hamilton" userId="f3720711-f6c9-4ed5-ae84-35bea4d45314" providerId="ADAL" clId="{091EE1F2-5E55-473D-9A3C-BDF0567DDF77}" dt="2025-09-09T11:50:33.081" v="225" actId="14100"/>
          <ac:spMkLst>
            <pc:docMk/>
            <pc:sldMk cId="3737986350" sldId="2611"/>
            <ac:spMk id="6" creationId="{BECC8E30-935D-887D-2EA0-19AFDBEB652D}"/>
          </ac:spMkLst>
        </pc:spChg>
        <pc:spChg chg="add mod">
          <ac:chgData name="Mrs G Hamilton" userId="f3720711-f6c9-4ed5-ae84-35bea4d45314" providerId="ADAL" clId="{091EE1F2-5E55-473D-9A3C-BDF0567DDF77}" dt="2025-09-09T11:41:26.691" v="77" actId="403"/>
          <ac:spMkLst>
            <pc:docMk/>
            <pc:sldMk cId="3737986350" sldId="2611"/>
            <ac:spMk id="7" creationId="{4ED01522-5AD4-FB71-7107-BF9894200FCC}"/>
          </ac:spMkLst>
        </pc:spChg>
        <pc:picChg chg="add mod">
          <ac:chgData name="Mrs G Hamilton" userId="f3720711-f6c9-4ed5-ae84-35bea4d45314" providerId="ADAL" clId="{091EE1F2-5E55-473D-9A3C-BDF0567DDF77}" dt="2025-09-09T11:51:52.156" v="233" actId="1076"/>
          <ac:picMkLst>
            <pc:docMk/>
            <pc:sldMk cId="3737986350" sldId="2611"/>
            <ac:picMk id="4098" creationId="{095DBFFD-3F71-4126-127F-5B8DB748DBC4}"/>
          </ac:picMkLst>
        </pc:picChg>
      </pc:sldChg>
      <pc:sldChg chg="new del">
        <pc:chgData name="Mrs G Hamilton" userId="f3720711-f6c9-4ed5-ae84-35bea4d45314" providerId="ADAL" clId="{091EE1F2-5E55-473D-9A3C-BDF0567DDF77}" dt="2025-09-09T11:49:45.959" v="213" actId="47"/>
        <pc:sldMkLst>
          <pc:docMk/>
          <pc:sldMk cId="1140083030" sldId="2612"/>
        </pc:sldMkLst>
      </pc:sldChg>
      <pc:sldChg chg="addSp delSp modSp add mod">
        <pc:chgData name="Mrs G Hamilton" userId="f3720711-f6c9-4ed5-ae84-35bea4d45314" providerId="ADAL" clId="{091EE1F2-5E55-473D-9A3C-BDF0567DDF77}" dt="2025-09-09T11:57:25.357" v="340" actId="1076"/>
        <pc:sldMkLst>
          <pc:docMk/>
          <pc:sldMk cId="4144272030" sldId="2612"/>
        </pc:sldMkLst>
        <pc:spChg chg="add mod">
          <ac:chgData name="Mrs G Hamilton" userId="f3720711-f6c9-4ed5-ae84-35bea4d45314" providerId="ADAL" clId="{091EE1F2-5E55-473D-9A3C-BDF0567DDF77}" dt="2025-09-09T11:56:35.969" v="324" actId="14100"/>
          <ac:spMkLst>
            <pc:docMk/>
            <pc:sldMk cId="4144272030" sldId="2612"/>
            <ac:spMk id="8" creationId="{D73B39FF-48E0-34A9-9390-85D09EC66386}"/>
          </ac:spMkLst>
        </pc:spChg>
        <pc:spChg chg="add mod">
          <ac:chgData name="Mrs G Hamilton" userId="f3720711-f6c9-4ed5-ae84-35bea4d45314" providerId="ADAL" clId="{091EE1F2-5E55-473D-9A3C-BDF0567DDF77}" dt="2025-09-09T11:56:40.378" v="325" actId="14100"/>
          <ac:spMkLst>
            <pc:docMk/>
            <pc:sldMk cId="4144272030" sldId="2612"/>
            <ac:spMk id="9" creationId="{338DAAE9-9FCD-9246-5F9C-04D2DC30B3FA}"/>
          </ac:spMkLst>
        </pc:spChg>
        <pc:spChg chg="add mod">
          <ac:chgData name="Mrs G Hamilton" userId="f3720711-f6c9-4ed5-ae84-35bea4d45314" providerId="ADAL" clId="{091EE1F2-5E55-473D-9A3C-BDF0567DDF77}" dt="2025-09-09T11:55:37.262" v="310" actId="1076"/>
          <ac:spMkLst>
            <pc:docMk/>
            <pc:sldMk cId="4144272030" sldId="2612"/>
            <ac:spMk id="11" creationId="{A09D2134-E313-6C23-4E32-F203F9CEC733}"/>
          </ac:spMkLst>
        </pc:spChg>
        <pc:spChg chg="add mod">
          <ac:chgData name="Mrs G Hamilton" userId="f3720711-f6c9-4ed5-ae84-35bea4d45314" providerId="ADAL" clId="{091EE1F2-5E55-473D-9A3C-BDF0567DDF77}" dt="2025-09-09T11:57:11.063" v="335" actId="1035"/>
          <ac:spMkLst>
            <pc:docMk/>
            <pc:sldMk cId="4144272030" sldId="2612"/>
            <ac:spMk id="12" creationId="{0689A592-4E7B-9D27-92B7-588E8E13698E}"/>
          </ac:spMkLst>
        </pc:spChg>
        <pc:picChg chg="add mod">
          <ac:chgData name="Mrs G Hamilton" userId="f3720711-f6c9-4ed5-ae84-35bea4d45314" providerId="ADAL" clId="{091EE1F2-5E55-473D-9A3C-BDF0567DDF77}" dt="2025-09-09T11:57:18.359" v="337" actId="1076"/>
          <ac:picMkLst>
            <pc:docMk/>
            <pc:sldMk cId="4144272030" sldId="2612"/>
            <ac:picMk id="13" creationId="{AD2023EB-5CAD-0201-4E7C-79174C54E6DC}"/>
          </ac:picMkLst>
        </pc:picChg>
        <pc:picChg chg="add mod">
          <ac:chgData name="Mrs G Hamilton" userId="f3720711-f6c9-4ed5-ae84-35bea4d45314" providerId="ADAL" clId="{091EE1F2-5E55-473D-9A3C-BDF0567DDF77}" dt="2025-09-09T11:57:25.357" v="340" actId="1076"/>
          <ac:picMkLst>
            <pc:docMk/>
            <pc:sldMk cId="4144272030" sldId="2612"/>
            <ac:picMk id="14" creationId="{BA76A789-81FC-14D7-B841-A2B4C8505061}"/>
          </ac:picMkLst>
        </pc:picChg>
      </pc:sldChg>
    </pc:docChg>
  </pc:docChgLst>
  <pc:docChgLst>
    <pc:chgData name="Miss N Arnold" userId="S::narnold@theradclyffeschool.co.uk::252e8654-61ca-466e-be9a-51419ac84995" providerId="AD" clId="Web-{EE875E48-8066-B610-E4CB-562E782146AA}"/>
    <pc:docChg chg="modSld">
      <pc:chgData name="Miss N Arnold" userId="S::narnold@theradclyffeschool.co.uk::252e8654-61ca-466e-be9a-51419ac84995" providerId="AD" clId="Web-{EE875E48-8066-B610-E4CB-562E782146AA}" dt="2025-09-09T14:33:23.696" v="155"/>
      <pc:docMkLst>
        <pc:docMk/>
      </pc:docMkLst>
      <pc:sldChg chg="modSp">
        <pc:chgData name="Miss N Arnold" userId="S::narnold@theradclyffeschool.co.uk::252e8654-61ca-466e-be9a-51419ac84995" providerId="AD" clId="Web-{EE875E48-8066-B610-E4CB-562E782146AA}" dt="2025-09-09T14:33:23.696" v="155"/>
        <pc:sldMkLst>
          <pc:docMk/>
          <pc:sldMk cId="0" sldId="263"/>
        </pc:sldMkLst>
        <pc:graphicFrameChg chg="mod modGraphic">
          <ac:chgData name="Miss N Arnold" userId="S::narnold@theradclyffeschool.co.uk::252e8654-61ca-466e-be9a-51419ac84995" providerId="AD" clId="Web-{EE875E48-8066-B610-E4CB-562E782146AA}" dt="2025-09-09T14:33:23.696" v="155"/>
          <ac:graphicFrameMkLst>
            <pc:docMk/>
            <pc:sldMk cId="0" sldId="263"/>
            <ac:graphicFrameMk id="7" creationId="{852F6854-6044-64D7-1DC6-D5FB583535BE}"/>
          </ac:graphicFrameMkLst>
        </pc:graphicFrameChg>
      </pc:sldChg>
      <pc:sldChg chg="modSp">
        <pc:chgData name="Miss N Arnold" userId="S::narnold@theradclyffeschool.co.uk::252e8654-61ca-466e-be9a-51419ac84995" providerId="AD" clId="Web-{EE875E48-8066-B610-E4CB-562E782146AA}" dt="2025-09-09T14:29:58.102" v="143" actId="20577"/>
        <pc:sldMkLst>
          <pc:docMk/>
          <pc:sldMk cId="417233898" sldId="2600"/>
        </pc:sldMkLst>
        <pc:spChg chg="mod">
          <ac:chgData name="Miss N Arnold" userId="S::narnold@theradclyffeschool.co.uk::252e8654-61ca-466e-be9a-51419ac84995" providerId="AD" clId="Web-{EE875E48-8066-B610-E4CB-562E782146AA}" dt="2025-09-09T14:29:58.102" v="143" actId="20577"/>
          <ac:spMkLst>
            <pc:docMk/>
            <pc:sldMk cId="417233898" sldId="2600"/>
            <ac:spMk id="20" creationId="{3E14298C-E931-70EB-3319-94F7A9DF73E8}"/>
          </ac:spMkLst>
        </pc:spChg>
      </pc:sldChg>
    </pc:docChg>
  </pc:docChgLst>
  <pc:docChgLst>
    <pc:chgData name="Mrs J Robinson" userId="d014589c-9af3-4ca0-9506-8eea5af60a70" providerId="ADAL" clId="{B4CFBA12-5C24-4ED6-A8EB-962A93CF9F4A}"/>
    <pc:docChg chg="custSel addSld delSld modSld">
      <pc:chgData name="Mrs J Robinson" userId="d014589c-9af3-4ca0-9506-8eea5af60a70" providerId="ADAL" clId="{B4CFBA12-5C24-4ED6-A8EB-962A93CF9F4A}" dt="2025-09-09T08:51:30.479" v="39" actId="1076"/>
      <pc:docMkLst>
        <pc:docMk/>
      </pc:docMkLst>
      <pc:sldChg chg="addSp delSp modSp add mod">
        <pc:chgData name="Mrs J Robinson" userId="d014589c-9af3-4ca0-9506-8eea5af60a70" providerId="ADAL" clId="{B4CFBA12-5C24-4ED6-A8EB-962A93CF9F4A}" dt="2025-09-09T08:51:00.768" v="37" actId="14100"/>
        <pc:sldMkLst>
          <pc:docMk/>
          <pc:sldMk cId="1064807386" sldId="266"/>
        </pc:sldMkLst>
        <pc:spChg chg="add mod">
          <ac:chgData name="Mrs J Robinson" userId="d014589c-9af3-4ca0-9506-8eea5af60a70" providerId="ADAL" clId="{B4CFBA12-5C24-4ED6-A8EB-962A93CF9F4A}" dt="2025-09-09T08:49:21.315" v="11"/>
          <ac:spMkLst>
            <pc:docMk/>
            <pc:sldMk cId="1064807386" sldId="266"/>
            <ac:spMk id="2" creationId="{7A56F9E7-32CB-FDF6-6122-D4AD8EF1AF40}"/>
          </ac:spMkLst>
        </pc:spChg>
        <pc:spChg chg="mod">
          <ac:chgData name="Mrs J Robinson" userId="d014589c-9af3-4ca0-9506-8eea5af60a70" providerId="ADAL" clId="{B4CFBA12-5C24-4ED6-A8EB-962A93CF9F4A}" dt="2025-09-09T08:50:56.957" v="36"/>
          <ac:spMkLst>
            <pc:docMk/>
            <pc:sldMk cId="1064807386" sldId="266"/>
            <ac:spMk id="8" creationId="{DEFF4415-2665-6EF8-9AF2-DB38F1458CEF}"/>
          </ac:spMkLst>
        </pc:spChg>
        <pc:spChg chg="mod">
          <ac:chgData name="Mrs J Robinson" userId="d014589c-9af3-4ca0-9506-8eea5af60a70" providerId="ADAL" clId="{B4CFBA12-5C24-4ED6-A8EB-962A93CF9F4A}" dt="2025-09-09T08:50:56.957" v="36"/>
          <ac:spMkLst>
            <pc:docMk/>
            <pc:sldMk cId="1064807386" sldId="266"/>
            <ac:spMk id="9" creationId="{4B2E9428-D7CC-AA12-FFFC-E6A6B71AA999}"/>
          </ac:spMkLst>
        </pc:spChg>
        <pc:grpChg chg="add mod">
          <ac:chgData name="Mrs J Robinson" userId="d014589c-9af3-4ca0-9506-8eea5af60a70" providerId="ADAL" clId="{B4CFBA12-5C24-4ED6-A8EB-962A93CF9F4A}" dt="2025-09-09T08:51:00.768" v="37" actId="14100"/>
          <ac:grpSpMkLst>
            <pc:docMk/>
            <pc:sldMk cId="1064807386" sldId="266"/>
            <ac:grpSpMk id="7" creationId="{70D40755-398B-F039-F572-F1FA61ADF250}"/>
          </ac:grpSpMkLst>
        </pc:grpChg>
      </pc:sldChg>
      <pc:sldChg chg="add">
        <pc:chgData name="Mrs J Robinson" userId="d014589c-9af3-4ca0-9506-8eea5af60a70" providerId="ADAL" clId="{B4CFBA12-5C24-4ED6-A8EB-962A93CF9F4A}" dt="2025-09-09T08:48:25.957" v="2"/>
        <pc:sldMkLst>
          <pc:docMk/>
          <pc:sldMk cId="2255915449" sldId="284"/>
        </pc:sldMkLst>
      </pc:sldChg>
      <pc:sldChg chg="add">
        <pc:chgData name="Mrs J Robinson" userId="d014589c-9af3-4ca0-9506-8eea5af60a70" providerId="ADAL" clId="{B4CFBA12-5C24-4ED6-A8EB-962A93CF9F4A}" dt="2025-09-09T08:48:25.957" v="2"/>
        <pc:sldMkLst>
          <pc:docMk/>
          <pc:sldMk cId="2041412531" sldId="285"/>
        </pc:sldMkLst>
      </pc:sldChg>
      <pc:sldChg chg="add">
        <pc:chgData name="Mrs J Robinson" userId="d014589c-9af3-4ca0-9506-8eea5af60a70" providerId="ADAL" clId="{B4CFBA12-5C24-4ED6-A8EB-962A93CF9F4A}" dt="2025-09-09T08:48:25.957" v="2"/>
        <pc:sldMkLst>
          <pc:docMk/>
          <pc:sldMk cId="2500900634" sldId="287"/>
        </pc:sldMkLst>
      </pc:sldChg>
      <pc:sldChg chg="addSp delSp mod">
        <pc:chgData name="Mrs J Robinson" userId="d014589c-9af3-4ca0-9506-8eea5af60a70" providerId="ADAL" clId="{B4CFBA12-5C24-4ED6-A8EB-962A93CF9F4A}" dt="2025-09-09T08:48:21.924" v="1" actId="478"/>
        <pc:sldMkLst>
          <pc:docMk/>
          <pc:sldMk cId="1774747949" sldId="305"/>
        </pc:sldMkLst>
      </pc:sldChg>
      <pc:sldChg chg="del">
        <pc:chgData name="Mrs J Robinson" userId="d014589c-9af3-4ca0-9506-8eea5af60a70" providerId="ADAL" clId="{B4CFBA12-5C24-4ED6-A8EB-962A93CF9F4A}" dt="2025-09-09T08:51:14.906" v="38" actId="2696"/>
        <pc:sldMkLst>
          <pc:docMk/>
          <pc:sldMk cId="2410140839" sldId="306"/>
        </pc:sldMkLst>
      </pc:sldChg>
      <pc:sldChg chg="addSp modSp add mod">
        <pc:chgData name="Mrs J Robinson" userId="d014589c-9af3-4ca0-9506-8eea5af60a70" providerId="ADAL" clId="{B4CFBA12-5C24-4ED6-A8EB-962A93CF9F4A}" dt="2025-09-09T08:49:14.926" v="10" actId="1076"/>
        <pc:sldMkLst>
          <pc:docMk/>
          <pc:sldMk cId="4074746574" sldId="380"/>
        </pc:sldMkLst>
        <pc:spChg chg="mod">
          <ac:chgData name="Mrs J Robinson" userId="d014589c-9af3-4ca0-9506-8eea5af60a70" providerId="ADAL" clId="{B4CFBA12-5C24-4ED6-A8EB-962A93CF9F4A}" dt="2025-09-09T08:48:49.719" v="3"/>
          <ac:spMkLst>
            <pc:docMk/>
            <pc:sldMk cId="4074746574" sldId="380"/>
            <ac:spMk id="6" creationId="{6BD16E09-3167-84D3-BFF1-B57209A943A5}"/>
          </ac:spMkLst>
        </pc:spChg>
        <pc:spChg chg="mod">
          <ac:chgData name="Mrs J Robinson" userId="d014589c-9af3-4ca0-9506-8eea5af60a70" providerId="ADAL" clId="{B4CFBA12-5C24-4ED6-A8EB-962A93CF9F4A}" dt="2025-09-09T08:48:49.719" v="3"/>
          <ac:spMkLst>
            <pc:docMk/>
            <pc:sldMk cId="4074746574" sldId="380"/>
            <ac:spMk id="7" creationId="{1E6BF315-48C9-33B1-33B6-00BCFF8F1A98}"/>
          </ac:spMkLst>
        </pc:spChg>
        <pc:spChg chg="add mod">
          <ac:chgData name="Mrs J Robinson" userId="d014589c-9af3-4ca0-9506-8eea5af60a70" providerId="ADAL" clId="{B4CFBA12-5C24-4ED6-A8EB-962A93CF9F4A}" dt="2025-09-09T08:49:10.520" v="8" actId="1076"/>
          <ac:spMkLst>
            <pc:docMk/>
            <pc:sldMk cId="4074746574" sldId="380"/>
            <ac:spMk id="8" creationId="{09191784-0E64-AB0A-D91A-85CFD209FD5C}"/>
          </ac:spMkLst>
        </pc:spChg>
        <pc:grpChg chg="add mod">
          <ac:chgData name="Mrs J Robinson" userId="d014589c-9af3-4ca0-9506-8eea5af60a70" providerId="ADAL" clId="{B4CFBA12-5C24-4ED6-A8EB-962A93CF9F4A}" dt="2025-09-09T08:48:59.653" v="6" actId="14100"/>
          <ac:grpSpMkLst>
            <pc:docMk/>
            <pc:sldMk cId="4074746574" sldId="380"/>
            <ac:grpSpMk id="3" creationId="{D9D6AF55-36C0-6463-F3D2-41E81D8CADE5}"/>
          </ac:grpSpMkLst>
        </pc:grpChg>
        <pc:picChg chg="mod">
          <ac:chgData name="Mrs J Robinson" userId="d014589c-9af3-4ca0-9506-8eea5af60a70" providerId="ADAL" clId="{B4CFBA12-5C24-4ED6-A8EB-962A93CF9F4A}" dt="2025-09-09T08:48:55.460" v="5" actId="1076"/>
          <ac:picMkLst>
            <pc:docMk/>
            <pc:sldMk cId="4074746574" sldId="380"/>
            <ac:picMk id="2" creationId="{F1C27E96-A530-9AC5-F466-7A9A0E94F203}"/>
          </ac:picMkLst>
        </pc:picChg>
        <pc:picChg chg="mod">
          <ac:chgData name="Mrs J Robinson" userId="d014589c-9af3-4ca0-9506-8eea5af60a70" providerId="ADAL" clId="{B4CFBA12-5C24-4ED6-A8EB-962A93CF9F4A}" dt="2025-09-09T08:49:14.926" v="10" actId="1076"/>
          <ac:picMkLst>
            <pc:docMk/>
            <pc:sldMk cId="4074746574" sldId="380"/>
            <ac:picMk id="10" creationId="{DBBD3214-69C6-4AD3-9059-38EED96C66EF}"/>
          </ac:picMkLst>
        </pc:picChg>
      </pc:sldChg>
      <pc:sldChg chg="addSp delSp modSp add mod">
        <pc:chgData name="Mrs J Robinson" userId="d014589c-9af3-4ca0-9506-8eea5af60a70" providerId="ADAL" clId="{B4CFBA12-5C24-4ED6-A8EB-962A93CF9F4A}" dt="2025-09-09T08:51:30.479" v="39" actId="1076"/>
        <pc:sldMkLst>
          <pc:docMk/>
          <pc:sldMk cId="1848886707" sldId="624"/>
        </pc:sldMkLst>
        <pc:spChg chg="mod">
          <ac:chgData name="Mrs J Robinson" userId="d014589c-9af3-4ca0-9506-8eea5af60a70" providerId="ADAL" clId="{B4CFBA12-5C24-4ED6-A8EB-962A93CF9F4A}" dt="2025-09-09T08:51:30.479" v="39" actId="1076"/>
          <ac:spMkLst>
            <pc:docMk/>
            <pc:sldMk cId="1848886707" sldId="624"/>
            <ac:spMk id="2" creationId="{31361C2C-5BB5-4C74-95A0-B7E41DEF9DC2}"/>
          </ac:spMkLst>
        </pc:spChg>
        <pc:spChg chg="add mod">
          <ac:chgData name="Mrs J Robinson" userId="d014589c-9af3-4ca0-9506-8eea5af60a70" providerId="ADAL" clId="{B4CFBA12-5C24-4ED6-A8EB-962A93CF9F4A}" dt="2025-09-09T08:50:17.576" v="27" actId="1076"/>
          <ac:spMkLst>
            <pc:docMk/>
            <pc:sldMk cId="1848886707" sldId="624"/>
            <ac:spMk id="9" creationId="{DF98FCAD-481F-6938-B2B4-C7CB03336E21}"/>
          </ac:spMkLst>
        </pc:spChg>
        <pc:spChg chg="mod">
          <ac:chgData name="Mrs J Robinson" userId="d014589c-9af3-4ca0-9506-8eea5af60a70" providerId="ADAL" clId="{B4CFBA12-5C24-4ED6-A8EB-962A93CF9F4A}" dt="2025-09-09T08:50:31.609" v="28"/>
          <ac:spMkLst>
            <pc:docMk/>
            <pc:sldMk cId="1848886707" sldId="624"/>
            <ac:spMk id="12" creationId="{B9EE4F7D-9BFD-9132-7F33-83EF24C98B93}"/>
          </ac:spMkLst>
        </pc:spChg>
        <pc:spChg chg="mod">
          <ac:chgData name="Mrs J Robinson" userId="d014589c-9af3-4ca0-9506-8eea5af60a70" providerId="ADAL" clId="{B4CFBA12-5C24-4ED6-A8EB-962A93CF9F4A}" dt="2025-09-09T08:50:31.609" v="28"/>
          <ac:spMkLst>
            <pc:docMk/>
            <pc:sldMk cId="1848886707" sldId="624"/>
            <ac:spMk id="14" creationId="{18C96ACE-86FE-B00B-46A4-59E5E4DB039F}"/>
          </ac:spMkLst>
        </pc:spChg>
        <pc:grpChg chg="add mod">
          <ac:chgData name="Mrs J Robinson" userId="d014589c-9af3-4ca0-9506-8eea5af60a70" providerId="ADAL" clId="{B4CFBA12-5C24-4ED6-A8EB-962A93CF9F4A}" dt="2025-09-09T08:50:39.359" v="33" actId="14100"/>
          <ac:grpSpMkLst>
            <pc:docMk/>
            <pc:sldMk cId="1848886707" sldId="624"/>
            <ac:grpSpMk id="10" creationId="{D139F076-4E11-6101-BDFC-A94C44F3DA66}"/>
          </ac:grpSpMkLst>
        </pc:grpChg>
        <pc:picChg chg="mod">
          <ac:chgData name="Mrs J Robinson" userId="d014589c-9af3-4ca0-9506-8eea5af60a70" providerId="ADAL" clId="{B4CFBA12-5C24-4ED6-A8EB-962A93CF9F4A}" dt="2025-09-09T08:50:14.461" v="25" actId="1076"/>
          <ac:picMkLst>
            <pc:docMk/>
            <pc:sldMk cId="1848886707" sldId="624"/>
            <ac:picMk id="5" creationId="{84615C0C-A9A1-248C-BEBF-F4F051FC2B0D}"/>
          </ac:picMkLst>
        </pc:picChg>
        <pc:picChg chg="mod">
          <ac:chgData name="Mrs J Robinson" userId="d014589c-9af3-4ca0-9506-8eea5af60a70" providerId="ADAL" clId="{B4CFBA12-5C24-4ED6-A8EB-962A93CF9F4A}" dt="2025-09-09T08:50:36.117" v="31" actId="1076"/>
          <ac:picMkLst>
            <pc:docMk/>
            <pc:sldMk cId="1848886707" sldId="624"/>
            <ac:picMk id="7" creationId="{0DD5AD3B-81C4-34B5-FF65-651A6A22122B}"/>
          </ac:picMkLst>
        </pc:picChg>
      </pc:sldChg>
      <pc:sldChg chg="add">
        <pc:chgData name="Mrs J Robinson" userId="d014589c-9af3-4ca0-9506-8eea5af60a70" providerId="ADAL" clId="{B4CFBA12-5C24-4ED6-A8EB-962A93CF9F4A}" dt="2025-09-09T08:48:25.957" v="2"/>
        <pc:sldMkLst>
          <pc:docMk/>
          <pc:sldMk cId="2844272646" sldId="2527"/>
        </pc:sldMkLst>
      </pc:sldChg>
      <pc:sldChg chg="addSp delSp modSp add mod">
        <pc:chgData name="Mrs J Robinson" userId="d014589c-9af3-4ca0-9506-8eea5af60a70" providerId="ADAL" clId="{B4CFBA12-5C24-4ED6-A8EB-962A93CF9F4A}" dt="2025-09-09T08:50:46.678" v="35" actId="14100"/>
        <pc:sldMkLst>
          <pc:docMk/>
          <pc:sldMk cId="1517491217" sldId="2597"/>
        </pc:sldMkLst>
        <pc:spChg chg="mod">
          <ac:chgData name="Mrs J Robinson" userId="d014589c-9af3-4ca0-9506-8eea5af60a70" providerId="ADAL" clId="{B4CFBA12-5C24-4ED6-A8EB-962A93CF9F4A}" dt="2025-09-09T08:49:49.648" v="20" actId="1076"/>
          <ac:spMkLst>
            <pc:docMk/>
            <pc:sldMk cId="1517491217" sldId="2597"/>
            <ac:spMk id="2" creationId="{3E07DE1C-CEEC-2F5C-8791-F6A894EB7221}"/>
          </ac:spMkLst>
        </pc:spChg>
        <pc:spChg chg="add mod">
          <ac:chgData name="Mrs J Robinson" userId="d014589c-9af3-4ca0-9506-8eea5af60a70" providerId="ADAL" clId="{B4CFBA12-5C24-4ED6-A8EB-962A93CF9F4A}" dt="2025-09-09T08:49:46.653" v="19" actId="1076"/>
          <ac:spMkLst>
            <pc:docMk/>
            <pc:sldMk cId="1517491217" sldId="2597"/>
            <ac:spMk id="5" creationId="{56E6787F-FE82-30E6-36EC-3C566E465C89}"/>
          </ac:spMkLst>
        </pc:spChg>
        <pc:spChg chg="mod">
          <ac:chgData name="Mrs J Robinson" userId="d014589c-9af3-4ca0-9506-8eea5af60a70" providerId="ADAL" clId="{B4CFBA12-5C24-4ED6-A8EB-962A93CF9F4A}" dt="2025-09-09T08:50:43.098" v="34"/>
          <ac:spMkLst>
            <pc:docMk/>
            <pc:sldMk cId="1517491217" sldId="2597"/>
            <ac:spMk id="9" creationId="{4F9311F5-2CFD-CB45-0C22-481CF4708321}"/>
          </ac:spMkLst>
        </pc:spChg>
        <pc:spChg chg="mod">
          <ac:chgData name="Mrs J Robinson" userId="d014589c-9af3-4ca0-9506-8eea5af60a70" providerId="ADAL" clId="{B4CFBA12-5C24-4ED6-A8EB-962A93CF9F4A}" dt="2025-09-09T08:50:43.098" v="34"/>
          <ac:spMkLst>
            <pc:docMk/>
            <pc:sldMk cId="1517491217" sldId="2597"/>
            <ac:spMk id="12" creationId="{634E776D-A8D7-A4C4-5F05-3F5BA2C52EAE}"/>
          </ac:spMkLst>
        </pc:spChg>
        <pc:spChg chg="mod">
          <ac:chgData name="Mrs J Robinson" userId="d014589c-9af3-4ca0-9506-8eea5af60a70" providerId="ADAL" clId="{B4CFBA12-5C24-4ED6-A8EB-962A93CF9F4A}" dt="2025-09-09T08:49:37.762" v="15" actId="1076"/>
          <ac:spMkLst>
            <pc:docMk/>
            <pc:sldMk cId="1517491217" sldId="2597"/>
            <ac:spMk id="52" creationId="{6D24CA8C-1084-8A74-FBBC-C6DB647E28CA}"/>
          </ac:spMkLst>
        </pc:spChg>
        <pc:grpChg chg="add mod">
          <ac:chgData name="Mrs J Robinson" userId="d014589c-9af3-4ca0-9506-8eea5af60a70" providerId="ADAL" clId="{B4CFBA12-5C24-4ED6-A8EB-962A93CF9F4A}" dt="2025-09-09T08:50:46.678" v="35" actId="14100"/>
          <ac:grpSpMkLst>
            <pc:docMk/>
            <pc:sldMk cId="1517491217" sldId="2597"/>
            <ac:grpSpMk id="7" creationId="{8C804518-78C4-91F7-2B07-2B3541FF1411}"/>
          </ac:grpSpMkLst>
        </pc:grpChg>
      </pc:sldChg>
    </pc:docChg>
  </pc:docChgLst>
  <pc:docChgLst>
    <pc:chgData name="Miss N Arnold" userId="S::narnold@theradclyffeschool.co.uk::252e8654-61ca-466e-be9a-51419ac84995" providerId="AD" clId="Web-{58B2BDBB-19F8-81DB-CF47-33BEE0253CDE}"/>
    <pc:docChg chg="modSld">
      <pc:chgData name="Miss N Arnold" userId="S::narnold@theradclyffeschool.co.uk::252e8654-61ca-466e-be9a-51419ac84995" providerId="AD" clId="Web-{58B2BDBB-19F8-81DB-CF47-33BEE0253CDE}" dt="2025-09-09T11:14:28.768" v="18" actId="20577"/>
      <pc:docMkLst>
        <pc:docMk/>
      </pc:docMkLst>
      <pc:sldChg chg="modSp">
        <pc:chgData name="Miss N Arnold" userId="S::narnold@theradclyffeschool.co.uk::252e8654-61ca-466e-be9a-51419ac84995" providerId="AD" clId="Web-{58B2BDBB-19F8-81DB-CF47-33BEE0253CDE}" dt="2025-09-09T11:14:28.768" v="18" actId="20577"/>
        <pc:sldMkLst>
          <pc:docMk/>
          <pc:sldMk cId="3454622450" sldId="268"/>
        </pc:sldMkLst>
        <pc:spChg chg="mod">
          <ac:chgData name="Miss N Arnold" userId="S::narnold@theradclyffeschool.co.uk::252e8654-61ca-466e-be9a-51419ac84995" providerId="AD" clId="Web-{58B2BDBB-19F8-81DB-CF47-33BEE0253CDE}" dt="2025-09-09T11:14:28.768" v="18" actId="20577"/>
          <ac:spMkLst>
            <pc:docMk/>
            <pc:sldMk cId="3454622450" sldId="268"/>
            <ac:spMk id="9" creationId="{1BC3F42F-F772-ADD2-8648-CEE92FD5A7DE}"/>
          </ac:spMkLst>
        </pc:spChg>
        <pc:picChg chg="mod">
          <ac:chgData name="Miss N Arnold" userId="S::narnold@theradclyffeschool.co.uk::252e8654-61ca-466e-be9a-51419ac84995" providerId="AD" clId="Web-{58B2BDBB-19F8-81DB-CF47-33BEE0253CDE}" dt="2025-09-09T11:13:38.907" v="9" actId="1076"/>
          <ac:picMkLst>
            <pc:docMk/>
            <pc:sldMk cId="3454622450" sldId="268"/>
            <ac:picMk id="8" creationId="{DD2CC6E6-5A44-F880-F3A7-AEDEB3DC0B01}"/>
          </ac:picMkLst>
        </pc:picChg>
        <pc:picChg chg="mod">
          <ac:chgData name="Miss N Arnold" userId="S::narnold@theradclyffeschool.co.uk::252e8654-61ca-466e-be9a-51419ac84995" providerId="AD" clId="Web-{58B2BDBB-19F8-81DB-CF47-33BEE0253CDE}" dt="2025-09-09T11:13:31.172" v="6" actId="1076"/>
          <ac:picMkLst>
            <pc:docMk/>
            <pc:sldMk cId="3454622450" sldId="268"/>
            <ac:picMk id="10" creationId="{3812E9CE-4303-3A26-EDDF-113ADF07776A}"/>
          </ac:picMkLst>
        </pc:picChg>
      </pc:sldChg>
    </pc:docChg>
  </pc:docChgLst>
  <pc:docChgLst>
    <pc:chgData name="Miss N Arnold" userId="S::narnold@theradclyffeschool.co.uk::252e8654-61ca-466e-be9a-51419ac84995" providerId="AD" clId="Web-{4C986BC2-17B1-288F-DD1A-221D2BFAA967}"/>
    <pc:docChg chg="addSld delSld modSld">
      <pc:chgData name="Miss N Arnold" userId="S::narnold@theradclyffeschool.co.uk::252e8654-61ca-466e-be9a-51419ac84995" providerId="AD" clId="Web-{4C986BC2-17B1-288F-DD1A-221D2BFAA967}" dt="2025-09-09T10:32:30.113" v="125" actId="20577"/>
      <pc:docMkLst>
        <pc:docMk/>
      </pc:docMkLst>
      <pc:sldChg chg="modSp add">
        <pc:chgData name="Miss N Arnold" userId="S::narnold@theradclyffeschool.co.uk::252e8654-61ca-466e-be9a-51419ac84995" providerId="AD" clId="Web-{4C986BC2-17B1-288F-DD1A-221D2BFAA967}" dt="2025-09-09T10:23:50.030" v="40" actId="20577"/>
        <pc:sldMkLst>
          <pc:docMk/>
          <pc:sldMk cId="3454622450" sldId="268"/>
        </pc:sldMkLst>
        <pc:spChg chg="mod">
          <ac:chgData name="Miss N Arnold" userId="S::narnold@theradclyffeschool.co.uk::252e8654-61ca-466e-be9a-51419ac84995" providerId="AD" clId="Web-{4C986BC2-17B1-288F-DD1A-221D2BFAA967}" dt="2025-09-09T10:23:50.030" v="40" actId="20577"/>
          <ac:spMkLst>
            <pc:docMk/>
            <pc:sldMk cId="3454622450" sldId="268"/>
            <ac:spMk id="9" creationId="{1BC3F42F-F772-ADD2-8648-CEE92FD5A7DE}"/>
          </ac:spMkLst>
        </pc:spChg>
        <pc:picChg chg="mod">
          <ac:chgData name="Miss N Arnold" userId="S::narnold@theradclyffeschool.co.uk::252e8654-61ca-466e-be9a-51419ac84995" providerId="AD" clId="Web-{4C986BC2-17B1-288F-DD1A-221D2BFAA967}" dt="2025-09-09T10:23:47.811" v="39" actId="14100"/>
          <ac:picMkLst>
            <pc:docMk/>
            <pc:sldMk cId="3454622450" sldId="268"/>
            <ac:picMk id="7" creationId="{8C2307AA-433F-8509-747E-5F2B705CBD86}"/>
          </ac:picMkLst>
        </pc:picChg>
      </pc:sldChg>
      <pc:sldChg chg="add">
        <pc:chgData name="Miss N Arnold" userId="S::narnold@theradclyffeschool.co.uk::252e8654-61ca-466e-be9a-51419ac84995" providerId="AD" clId="Web-{4C986BC2-17B1-288F-DD1A-221D2BFAA967}" dt="2025-09-09T10:17:10.770" v="7"/>
        <pc:sldMkLst>
          <pc:docMk/>
          <pc:sldMk cId="4177012070" sldId="270"/>
        </pc:sldMkLst>
      </pc:sldChg>
      <pc:sldChg chg="modSp add">
        <pc:chgData name="Miss N Arnold" userId="S::narnold@theradclyffeschool.co.uk::252e8654-61ca-466e-be9a-51419ac84995" providerId="AD" clId="Web-{4C986BC2-17B1-288F-DD1A-221D2BFAA967}" dt="2025-09-09T10:32:30.113" v="125" actId="20577"/>
        <pc:sldMkLst>
          <pc:docMk/>
          <pc:sldMk cId="1781768559" sldId="271"/>
        </pc:sldMkLst>
        <pc:spChg chg="mod">
          <ac:chgData name="Miss N Arnold" userId="S::narnold@theradclyffeschool.co.uk::252e8654-61ca-466e-be9a-51419ac84995" providerId="AD" clId="Web-{4C986BC2-17B1-288F-DD1A-221D2BFAA967}" dt="2025-09-09T10:32:30.113" v="125" actId="20577"/>
          <ac:spMkLst>
            <pc:docMk/>
            <pc:sldMk cId="1781768559" sldId="271"/>
            <ac:spMk id="30" creationId="{EF029989-B3B3-CBF8-79AF-EEBD2B944CD6}"/>
          </ac:spMkLst>
        </pc:spChg>
      </pc:sldChg>
      <pc:sldChg chg="addSp">
        <pc:chgData name="Miss N Arnold" userId="S::narnold@theradclyffeschool.co.uk::252e8654-61ca-466e-be9a-51419ac84995" providerId="AD" clId="Web-{4C986BC2-17B1-288F-DD1A-221D2BFAA967}" dt="2025-09-09T10:22:29.274" v="23"/>
        <pc:sldMkLst>
          <pc:docMk/>
          <pc:sldMk cId="3434337620" sldId="307"/>
        </pc:sldMkLst>
        <pc:spChg chg="add">
          <ac:chgData name="Miss N Arnold" userId="S::narnold@theradclyffeschool.co.uk::252e8654-61ca-466e-be9a-51419ac84995" providerId="AD" clId="Web-{4C986BC2-17B1-288F-DD1A-221D2BFAA967}" dt="2025-09-09T10:22:29.274" v="23"/>
          <ac:spMkLst>
            <pc:docMk/>
            <pc:sldMk cId="3434337620" sldId="307"/>
            <ac:spMk id="8" creationId="{56128F9C-CFA3-63E0-9C64-A31CA80221F4}"/>
          </ac:spMkLst>
        </pc:spChg>
      </pc:sldChg>
      <pc:sldChg chg="del">
        <pc:chgData name="Miss N Arnold" userId="S::narnold@theradclyffeschool.co.uk::252e8654-61ca-466e-be9a-51419ac84995" providerId="AD" clId="Web-{4C986BC2-17B1-288F-DD1A-221D2BFAA967}" dt="2025-09-09T10:16:48.332" v="3"/>
        <pc:sldMkLst>
          <pc:docMk/>
          <pc:sldMk cId="1864781567" sldId="308"/>
        </pc:sldMkLst>
      </pc:sldChg>
      <pc:sldChg chg="add del replId">
        <pc:chgData name="Miss N Arnold" userId="S::narnold@theradclyffeschool.co.uk::252e8654-61ca-466e-be9a-51419ac84995" providerId="AD" clId="Web-{4C986BC2-17B1-288F-DD1A-221D2BFAA967}" dt="2025-09-09T10:16:49.223" v="4"/>
        <pc:sldMkLst>
          <pc:docMk/>
          <pc:sldMk cId="2324166196" sldId="2598"/>
        </pc:sldMkLst>
      </pc:sldChg>
      <pc:sldChg chg="add del replId">
        <pc:chgData name="Miss N Arnold" userId="S::narnold@theradclyffeschool.co.uk::252e8654-61ca-466e-be9a-51419ac84995" providerId="AD" clId="Web-{4C986BC2-17B1-288F-DD1A-221D2BFAA967}" dt="2025-09-09T10:16:50.848" v="5"/>
        <pc:sldMkLst>
          <pc:docMk/>
          <pc:sldMk cId="194615266" sldId="2599"/>
        </pc:sldMkLst>
      </pc:sldChg>
      <pc:sldChg chg="addSp modSp add">
        <pc:chgData name="Miss N Arnold" userId="S::narnold@theradclyffeschool.co.uk::252e8654-61ca-466e-be9a-51419ac84995" providerId="AD" clId="Web-{4C986BC2-17B1-288F-DD1A-221D2BFAA967}" dt="2025-09-09T10:26:31.289" v="119" actId="20577"/>
        <pc:sldMkLst>
          <pc:docMk/>
          <pc:sldMk cId="417233898" sldId="2600"/>
        </pc:sldMkLst>
        <pc:spChg chg="add">
          <ac:chgData name="Miss N Arnold" userId="S::narnold@theradclyffeschool.co.uk::252e8654-61ca-466e-be9a-51419ac84995" providerId="AD" clId="Web-{4C986BC2-17B1-288F-DD1A-221D2BFAA967}" dt="2025-09-09T10:18:38.227" v="9"/>
          <ac:spMkLst>
            <pc:docMk/>
            <pc:sldMk cId="417233898" sldId="2600"/>
            <ac:spMk id="6" creationId="{198709F8-7202-7508-DC28-9F165EE0A01C}"/>
          </ac:spMkLst>
        </pc:spChg>
        <pc:spChg chg="mod">
          <ac:chgData name="Miss N Arnold" userId="S::narnold@theradclyffeschool.co.uk::252e8654-61ca-466e-be9a-51419ac84995" providerId="AD" clId="Web-{4C986BC2-17B1-288F-DD1A-221D2BFAA967}" dt="2025-09-09T10:26:31.289" v="119" actId="20577"/>
          <ac:spMkLst>
            <pc:docMk/>
            <pc:sldMk cId="417233898" sldId="2600"/>
            <ac:spMk id="20" creationId="{3E14298C-E931-70EB-3319-94F7A9DF73E8}"/>
          </ac:spMkLst>
        </pc:spChg>
        <pc:spChg chg="mod">
          <ac:chgData name="Miss N Arnold" userId="S::narnold@theradclyffeschool.co.uk::252e8654-61ca-466e-be9a-51419ac84995" providerId="AD" clId="Web-{4C986BC2-17B1-288F-DD1A-221D2BFAA967}" dt="2025-09-09T10:23:02.683" v="24" actId="1076"/>
          <ac:spMkLst>
            <pc:docMk/>
            <pc:sldMk cId="417233898" sldId="2600"/>
            <ac:spMk id="21" creationId="{3A5CCFBA-CDA0-ED40-3B2B-1400E1A77C6A}"/>
          </ac:spMkLst>
        </pc:spChg>
      </pc:sldChg>
    </pc:docChg>
  </pc:docChgLst>
  <pc:docChgLst>
    <pc:chgData name="Mr C Kirk" userId="S::ckirk@theradclyffeschool.co.uk::57b1cf40-6279-4750-a891-19bfb5558c65" providerId="AD" clId="Web-{DA3D16D9-2119-4474-F68C-DBC6C864FFB1}"/>
    <pc:docChg chg="addSld modSld">
      <pc:chgData name="Mr C Kirk" userId="S::ckirk@theradclyffeschool.co.uk::57b1cf40-6279-4750-a891-19bfb5558c65" providerId="AD" clId="Web-{DA3D16D9-2119-4474-F68C-DBC6C864FFB1}" dt="2025-09-09T13:22:50.902" v="84" actId="1076"/>
      <pc:docMkLst>
        <pc:docMk/>
      </pc:docMkLst>
      <pc:sldChg chg="modSp">
        <pc:chgData name="Mr C Kirk" userId="S::ckirk@theradclyffeschool.co.uk::57b1cf40-6279-4750-a891-19bfb5558c65" providerId="AD" clId="Web-{DA3D16D9-2119-4474-F68C-DBC6C864FFB1}" dt="2025-09-09T13:09:27.696" v="2" actId="20577"/>
        <pc:sldMkLst>
          <pc:docMk/>
          <pc:sldMk cId="3813900508" sldId="297"/>
        </pc:sldMkLst>
        <pc:spChg chg="mod">
          <ac:chgData name="Mr C Kirk" userId="S::ckirk@theradclyffeschool.co.uk::57b1cf40-6279-4750-a891-19bfb5558c65" providerId="AD" clId="Web-{DA3D16D9-2119-4474-F68C-DBC6C864FFB1}" dt="2025-09-09T13:09:27.696" v="2" actId="20577"/>
          <ac:spMkLst>
            <pc:docMk/>
            <pc:sldMk cId="3813900508" sldId="297"/>
            <ac:spMk id="20" creationId="{24C3AD16-9B3D-7132-252F-A7B2CEEA1E92}"/>
          </ac:spMkLst>
        </pc:spChg>
      </pc:sldChg>
      <pc:sldChg chg="addSp delSp modSp add">
        <pc:chgData name="Mr C Kirk" userId="S::ckirk@theradclyffeschool.co.uk::57b1cf40-6279-4750-a891-19bfb5558c65" providerId="AD" clId="Web-{DA3D16D9-2119-4474-F68C-DBC6C864FFB1}" dt="2025-09-09T13:22:50.902" v="84" actId="1076"/>
        <pc:sldMkLst>
          <pc:docMk/>
          <pc:sldMk cId="3694939313" sldId="382"/>
        </pc:sldMkLst>
        <pc:spChg chg="mod">
          <ac:chgData name="Mr C Kirk" userId="S::ckirk@theradclyffeschool.co.uk::57b1cf40-6279-4750-a891-19bfb5558c65" providerId="AD" clId="Web-{DA3D16D9-2119-4474-F68C-DBC6C864FFB1}" dt="2025-09-09T13:22:14.729" v="70" actId="1076"/>
          <ac:spMkLst>
            <pc:docMk/>
            <pc:sldMk cId="3694939313" sldId="382"/>
            <ac:spMk id="3" creationId="{45C40024-CAB0-4C76-AA3B-7AFC52EFC014}"/>
          </ac:spMkLst>
        </pc:spChg>
        <pc:spChg chg="mod">
          <ac:chgData name="Mr C Kirk" userId="S::ckirk@theradclyffeschool.co.uk::57b1cf40-6279-4750-a891-19bfb5558c65" providerId="AD" clId="Web-{DA3D16D9-2119-4474-F68C-DBC6C864FFB1}" dt="2025-09-09T13:22:41.917" v="82" actId="14100"/>
          <ac:spMkLst>
            <pc:docMk/>
            <pc:sldMk cId="3694939313" sldId="382"/>
            <ac:spMk id="4" creationId="{E34E116A-35A0-479F-A55A-4FFCDCA8FED4}"/>
          </ac:spMkLst>
        </pc:spChg>
        <pc:spChg chg="add">
          <ac:chgData name="Mr C Kirk" userId="S::ckirk@theradclyffeschool.co.uk::57b1cf40-6279-4750-a891-19bfb5558c65" providerId="AD" clId="Web-{DA3D16D9-2119-4474-F68C-DBC6C864FFB1}" dt="2025-09-09T13:20:45.493" v="44"/>
          <ac:spMkLst>
            <pc:docMk/>
            <pc:sldMk cId="3694939313" sldId="382"/>
            <ac:spMk id="5" creationId="{A4B17D60-0325-6081-CEB6-6BBA9A903A1D}"/>
          </ac:spMkLst>
        </pc:spChg>
        <pc:spChg chg="mod">
          <ac:chgData name="Mr C Kirk" userId="S::ckirk@theradclyffeschool.co.uk::57b1cf40-6279-4750-a891-19bfb5558c65" providerId="AD" clId="Web-{DA3D16D9-2119-4474-F68C-DBC6C864FFB1}" dt="2025-09-09T13:22:50.902" v="84" actId="1076"/>
          <ac:spMkLst>
            <pc:docMk/>
            <pc:sldMk cId="3694939313" sldId="382"/>
            <ac:spMk id="10" creationId="{D3152ACB-A8E3-4A20-AED2-8B41D649238F}"/>
          </ac:spMkLst>
        </pc:spChg>
        <pc:spChg chg="mod">
          <ac:chgData name="Mr C Kirk" userId="S::ckirk@theradclyffeschool.co.uk::57b1cf40-6279-4750-a891-19bfb5558c65" providerId="AD" clId="Web-{DA3D16D9-2119-4474-F68C-DBC6C864FFB1}" dt="2025-09-09T13:22:48.699" v="83" actId="14100"/>
          <ac:spMkLst>
            <pc:docMk/>
            <pc:sldMk cId="3694939313" sldId="382"/>
            <ac:spMk id="14" creationId="{6B3BDB5C-203B-4C75-99A6-BC67DB036B65}"/>
          </ac:spMkLst>
        </pc:spChg>
      </pc:sldChg>
      <pc:sldChg chg="addSp delSp modSp add">
        <pc:chgData name="Mr C Kirk" userId="S::ckirk@theradclyffeschool.co.uk::57b1cf40-6279-4750-a891-19bfb5558c65" providerId="AD" clId="Web-{DA3D16D9-2119-4474-F68C-DBC6C864FFB1}" dt="2025-09-09T13:20:57.009" v="49"/>
        <pc:sldMkLst>
          <pc:docMk/>
          <pc:sldMk cId="2507335469" sldId="383"/>
        </pc:sldMkLst>
      </pc:sldChg>
      <pc:sldChg chg="addSp delSp modSp add">
        <pc:chgData name="Mr C Kirk" userId="S::ckirk@theradclyffeschool.co.uk::57b1cf40-6279-4750-a891-19bfb5558c65" providerId="AD" clId="Web-{DA3D16D9-2119-4474-F68C-DBC6C864FFB1}" dt="2025-09-09T13:20:47.587" v="46"/>
        <pc:sldMkLst>
          <pc:docMk/>
          <pc:sldMk cId="1973233487" sldId="2482"/>
        </pc:sldMkLst>
      </pc:sldChg>
      <pc:sldChg chg="addSp delSp modSp add">
        <pc:chgData name="Mr C Kirk" userId="S::ckirk@theradclyffeschool.co.uk::57b1cf40-6279-4750-a891-19bfb5558c65" providerId="AD" clId="Web-{DA3D16D9-2119-4474-F68C-DBC6C864FFB1}" dt="2025-09-09T13:20:29.587" v="43"/>
        <pc:sldMkLst>
          <pc:docMk/>
          <pc:sldMk cId="301646068" sldId="2589"/>
        </pc:sldMkLst>
        <pc:spChg chg="mod">
          <ac:chgData name="Mr C Kirk" userId="S::ckirk@theradclyffeschool.co.uk::57b1cf40-6279-4750-a891-19bfb5558c65" providerId="AD" clId="Web-{DA3D16D9-2119-4474-F68C-DBC6C864FFB1}" dt="2025-09-09T13:16:35.053" v="9"/>
          <ac:spMkLst>
            <pc:docMk/>
            <pc:sldMk cId="301646068" sldId="2589"/>
            <ac:spMk id="2" creationId="{8F9D0CAA-BA7D-1A47-4171-DB3ED37EFED4}"/>
          </ac:spMkLst>
        </pc:spChg>
        <pc:spChg chg="add mod">
          <ac:chgData name="Mr C Kirk" userId="S::ckirk@theradclyffeschool.co.uk::57b1cf40-6279-4750-a891-19bfb5558c65" providerId="AD" clId="Web-{DA3D16D9-2119-4474-F68C-DBC6C864FFB1}" dt="2025-09-09T13:20:29.587" v="43"/>
          <ac:spMkLst>
            <pc:docMk/>
            <pc:sldMk cId="301646068" sldId="2589"/>
            <ac:spMk id="5" creationId="{98E8FC60-A9E4-2A0C-DD59-1B96EC1DA6C0}"/>
          </ac:spMkLst>
        </pc:spChg>
      </pc:sldChg>
      <pc:sldChg chg="addSp delSp modSp add">
        <pc:chgData name="Mr C Kirk" userId="S::ckirk@theradclyffeschool.co.uk::57b1cf40-6279-4750-a891-19bfb5558c65" providerId="AD" clId="Web-{DA3D16D9-2119-4474-F68C-DBC6C864FFB1}" dt="2025-09-09T13:21:14.900" v="56" actId="20577"/>
        <pc:sldMkLst>
          <pc:docMk/>
          <pc:sldMk cId="3846963276" sldId="2590"/>
        </pc:sldMkLst>
        <pc:spChg chg="add">
          <ac:chgData name="Mr C Kirk" userId="S::ckirk@theradclyffeschool.co.uk::57b1cf40-6279-4750-a891-19bfb5558c65" providerId="AD" clId="Web-{DA3D16D9-2119-4474-F68C-DBC6C864FFB1}" dt="2025-09-09T13:20:47.415" v="45"/>
          <ac:spMkLst>
            <pc:docMk/>
            <pc:sldMk cId="3846963276" sldId="2590"/>
            <ac:spMk id="3" creationId="{924EE863-62AB-7F60-316C-8F9D44939A1E}"/>
          </ac:spMkLst>
        </pc:spChg>
        <pc:spChg chg="mod">
          <ac:chgData name="Mr C Kirk" userId="S::ckirk@theradclyffeschool.co.uk::57b1cf40-6279-4750-a891-19bfb5558c65" providerId="AD" clId="Web-{DA3D16D9-2119-4474-F68C-DBC6C864FFB1}" dt="2025-09-09T13:17:00.881" v="13" actId="20577"/>
          <ac:spMkLst>
            <pc:docMk/>
            <pc:sldMk cId="3846963276" sldId="2590"/>
            <ac:spMk id="6" creationId="{FA73604A-7E08-4A9B-A7E1-F008615923E8}"/>
          </ac:spMkLst>
        </pc:spChg>
        <pc:spChg chg="mod">
          <ac:chgData name="Mr C Kirk" userId="S::ckirk@theradclyffeschool.co.uk::57b1cf40-6279-4750-a891-19bfb5558c65" providerId="AD" clId="Web-{DA3D16D9-2119-4474-F68C-DBC6C864FFB1}" dt="2025-09-09T13:21:14.900" v="56" actId="20577"/>
          <ac:spMkLst>
            <pc:docMk/>
            <pc:sldMk cId="3846963276" sldId="2590"/>
            <ac:spMk id="10" creationId="{D3152ACB-A8E3-4A20-AED2-8B41D649238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D5A711-ABA6-42B3-B597-A29529E888C8}" type="datetimeFigureOut">
              <a:rPr lang="en-GB" smtClean="0"/>
              <a:t>01/10/2025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A758BE-26B9-4BA0-85DF-73930DAAE548}" type="slidenum">
              <a:rPr lang="en-GB" smtClean="0"/>
              <a:t>‹#›</a:t>
            </a:fld>
            <a:endParaRPr lang="en-GB"/>
          </a:p>
        </p:txBody>
      </p:sp>
    </p:spTree>
    <p:extLst>
      <p:ext uri="{BB962C8B-B14F-4D97-AF65-F5344CB8AC3E}">
        <p14:creationId xmlns:p14="http://schemas.microsoft.com/office/powerpoint/2010/main" val="8764752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D2F9AB-3C90-481E-8C34-4F549BF45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064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C8379-9B3E-101D-DD5D-120E406107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7B415-E2E3-3FF1-7927-A71D9A690D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3DA4C0-4DD2-DF59-64E4-538A5C31414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4DB5216-9ADD-633C-7F4D-2037C93A39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05F509-7EE9-4F6D-BBAF-C5D12F7F493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78445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23063-BDBB-C5CF-1829-049C3AA974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250B1B-D801-9CAC-EF03-6E1D61B0E3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D99EC8-113E-3ACA-230A-EB1742EB425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7071658-82B0-1704-D9FA-E7625B2BDE4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05F509-7EE9-4F6D-BBAF-C5D12F7F493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70618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D2F9AB-3C90-481E-8C34-4F549BF45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15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smtClean="0"/>
              <a:t>31</a:t>
            </a:fld>
            <a:endParaRPr lang="en-US"/>
          </a:p>
        </p:txBody>
      </p:sp>
    </p:spTree>
    <p:extLst>
      <p:ext uri="{BB962C8B-B14F-4D97-AF65-F5344CB8AC3E}">
        <p14:creationId xmlns:p14="http://schemas.microsoft.com/office/powerpoint/2010/main" val="4266142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smtClean="0"/>
              <a:t>33</a:t>
            </a:fld>
            <a:endParaRPr lang="en-US"/>
          </a:p>
        </p:txBody>
      </p:sp>
    </p:spTree>
    <p:extLst>
      <p:ext uri="{BB962C8B-B14F-4D97-AF65-F5344CB8AC3E}">
        <p14:creationId xmlns:p14="http://schemas.microsoft.com/office/powerpoint/2010/main" val="3955507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smtClean="0"/>
              <a:t>34</a:t>
            </a:fld>
            <a:endParaRPr lang="en-US"/>
          </a:p>
        </p:txBody>
      </p:sp>
    </p:spTree>
    <p:extLst>
      <p:ext uri="{BB962C8B-B14F-4D97-AF65-F5344CB8AC3E}">
        <p14:creationId xmlns:p14="http://schemas.microsoft.com/office/powerpoint/2010/main" val="40286283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smtClean="0"/>
              <a:t>35</a:t>
            </a:fld>
            <a:endParaRPr lang="en-US"/>
          </a:p>
        </p:txBody>
      </p:sp>
    </p:spTree>
    <p:extLst>
      <p:ext uri="{BB962C8B-B14F-4D97-AF65-F5344CB8AC3E}">
        <p14:creationId xmlns:p14="http://schemas.microsoft.com/office/powerpoint/2010/main" val="1799981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smtClean="0"/>
              <a:t>36</a:t>
            </a:fld>
            <a:endParaRPr lang="en-US"/>
          </a:p>
        </p:txBody>
      </p:sp>
    </p:spTree>
    <p:extLst>
      <p:ext uri="{BB962C8B-B14F-4D97-AF65-F5344CB8AC3E}">
        <p14:creationId xmlns:p14="http://schemas.microsoft.com/office/powerpoint/2010/main" val="1197467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smtClean="0"/>
              <a:t>37</a:t>
            </a:fld>
            <a:endParaRPr lang="en-US"/>
          </a:p>
        </p:txBody>
      </p:sp>
    </p:spTree>
    <p:extLst>
      <p:ext uri="{BB962C8B-B14F-4D97-AF65-F5344CB8AC3E}">
        <p14:creationId xmlns:p14="http://schemas.microsoft.com/office/powerpoint/2010/main" val="2881555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smtClean="0"/>
              <a:t>40</a:t>
            </a:fld>
            <a:endParaRPr lang="en-US"/>
          </a:p>
        </p:txBody>
      </p:sp>
    </p:spTree>
    <p:extLst>
      <p:ext uri="{BB962C8B-B14F-4D97-AF65-F5344CB8AC3E}">
        <p14:creationId xmlns:p14="http://schemas.microsoft.com/office/powerpoint/2010/main" val="2935203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D2F9AB-3C90-481E-8C34-4F549BF45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62270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smtClean="0"/>
              <a:t>41</a:t>
            </a:fld>
            <a:endParaRPr lang="en-US"/>
          </a:p>
        </p:txBody>
      </p:sp>
    </p:spTree>
    <p:extLst>
      <p:ext uri="{BB962C8B-B14F-4D97-AF65-F5344CB8AC3E}">
        <p14:creationId xmlns:p14="http://schemas.microsoft.com/office/powerpoint/2010/main" val="1369076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smtClean="0"/>
              <a:t>42</a:t>
            </a:fld>
            <a:endParaRPr lang="en-US"/>
          </a:p>
        </p:txBody>
      </p:sp>
    </p:spTree>
    <p:extLst>
      <p:ext uri="{BB962C8B-B14F-4D97-AF65-F5344CB8AC3E}">
        <p14:creationId xmlns:p14="http://schemas.microsoft.com/office/powerpoint/2010/main" val="158452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smtClean="0"/>
              <a:t>46</a:t>
            </a:fld>
            <a:endParaRPr lang="en-US"/>
          </a:p>
        </p:txBody>
      </p:sp>
    </p:spTree>
    <p:extLst>
      <p:ext uri="{BB962C8B-B14F-4D97-AF65-F5344CB8AC3E}">
        <p14:creationId xmlns:p14="http://schemas.microsoft.com/office/powerpoint/2010/main" val="1502605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smtClean="0"/>
              <a:t>48</a:t>
            </a:fld>
            <a:endParaRPr lang="en-US"/>
          </a:p>
        </p:txBody>
      </p:sp>
    </p:spTree>
    <p:extLst>
      <p:ext uri="{BB962C8B-B14F-4D97-AF65-F5344CB8AC3E}">
        <p14:creationId xmlns:p14="http://schemas.microsoft.com/office/powerpoint/2010/main" val="31166857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smtClean="0"/>
              <a:t>49</a:t>
            </a:fld>
            <a:endParaRPr lang="en-US"/>
          </a:p>
        </p:txBody>
      </p:sp>
    </p:spTree>
    <p:extLst>
      <p:ext uri="{BB962C8B-B14F-4D97-AF65-F5344CB8AC3E}">
        <p14:creationId xmlns:p14="http://schemas.microsoft.com/office/powerpoint/2010/main" val="40747196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smtClean="0"/>
              <a:t>50</a:t>
            </a:fld>
            <a:endParaRPr lang="en-US"/>
          </a:p>
        </p:txBody>
      </p:sp>
    </p:spTree>
    <p:extLst>
      <p:ext uri="{BB962C8B-B14F-4D97-AF65-F5344CB8AC3E}">
        <p14:creationId xmlns:p14="http://schemas.microsoft.com/office/powerpoint/2010/main" val="4148007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smtClean="0"/>
              <a:t>51</a:t>
            </a:fld>
            <a:endParaRPr lang="en-US"/>
          </a:p>
        </p:txBody>
      </p:sp>
    </p:spTree>
    <p:extLst>
      <p:ext uri="{BB962C8B-B14F-4D97-AF65-F5344CB8AC3E}">
        <p14:creationId xmlns:p14="http://schemas.microsoft.com/office/powerpoint/2010/main" val="39965520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smtClean="0"/>
              <a:t>52</a:t>
            </a:fld>
            <a:endParaRPr lang="en-US"/>
          </a:p>
        </p:txBody>
      </p:sp>
    </p:spTree>
    <p:extLst>
      <p:ext uri="{BB962C8B-B14F-4D97-AF65-F5344CB8AC3E}">
        <p14:creationId xmlns:p14="http://schemas.microsoft.com/office/powerpoint/2010/main" val="34900164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smtClean="0"/>
              <a:t>54</a:t>
            </a:fld>
            <a:endParaRPr lang="en-US"/>
          </a:p>
        </p:txBody>
      </p:sp>
    </p:spTree>
    <p:extLst>
      <p:ext uri="{BB962C8B-B14F-4D97-AF65-F5344CB8AC3E}">
        <p14:creationId xmlns:p14="http://schemas.microsoft.com/office/powerpoint/2010/main" val="39555077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smtClean="0"/>
              <a:t>55</a:t>
            </a:fld>
            <a:endParaRPr lang="en-US"/>
          </a:p>
        </p:txBody>
      </p:sp>
    </p:spTree>
    <p:extLst>
      <p:ext uri="{BB962C8B-B14F-4D97-AF65-F5344CB8AC3E}">
        <p14:creationId xmlns:p14="http://schemas.microsoft.com/office/powerpoint/2010/main" val="3116685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D2F9AB-3C90-481E-8C34-4F549BF45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81212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60361-5E1D-5F3E-1234-1068EF7508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276C8E-FC9F-8F92-43A7-97AB9301F5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CF2C5A-C7CC-0FAA-B255-78D7E8E9DEF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740FF5F-7B03-31A8-59A4-FBAE0CA47C6D}"/>
              </a:ext>
            </a:extLst>
          </p:cNvPr>
          <p:cNvSpPr>
            <a:spLocks noGrp="1"/>
          </p:cNvSpPr>
          <p:nvPr>
            <p:ph type="sldNum" sz="quarter" idx="5"/>
          </p:nvPr>
        </p:nvSpPr>
        <p:spPr/>
        <p:txBody>
          <a:bodyPr/>
          <a:lstStyle/>
          <a:p>
            <a:fld id="{69D2F9AB-3C90-481E-8C34-4F549BF455D7}" type="slidenum">
              <a:rPr lang="en-US" smtClean="0"/>
              <a:t>56</a:t>
            </a:fld>
            <a:endParaRPr lang="en-US"/>
          </a:p>
        </p:txBody>
      </p:sp>
    </p:spTree>
    <p:extLst>
      <p:ext uri="{BB962C8B-B14F-4D97-AF65-F5344CB8AC3E}">
        <p14:creationId xmlns:p14="http://schemas.microsoft.com/office/powerpoint/2010/main" val="39562146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smtClean="0"/>
              <a:t>57</a:t>
            </a:fld>
            <a:endParaRPr lang="en-US"/>
          </a:p>
        </p:txBody>
      </p:sp>
    </p:spTree>
    <p:extLst>
      <p:ext uri="{BB962C8B-B14F-4D97-AF65-F5344CB8AC3E}">
        <p14:creationId xmlns:p14="http://schemas.microsoft.com/office/powerpoint/2010/main" val="20382215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D2F9AB-3C90-481E-8C34-4F549BF45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32995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smtClean="0"/>
              <a:t>59</a:t>
            </a:fld>
            <a:endParaRPr lang="en-US"/>
          </a:p>
        </p:txBody>
      </p:sp>
    </p:spTree>
    <p:extLst>
      <p:ext uri="{BB962C8B-B14F-4D97-AF65-F5344CB8AC3E}">
        <p14:creationId xmlns:p14="http://schemas.microsoft.com/office/powerpoint/2010/main" val="4252338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smtClean="0"/>
              <a:t>60</a:t>
            </a:fld>
            <a:endParaRPr lang="en-US"/>
          </a:p>
        </p:txBody>
      </p:sp>
    </p:spTree>
    <p:extLst>
      <p:ext uri="{BB962C8B-B14F-4D97-AF65-F5344CB8AC3E}">
        <p14:creationId xmlns:p14="http://schemas.microsoft.com/office/powerpoint/2010/main" val="13862779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D2F9AB-3C90-481E-8C34-4F549BF455D7}" type="slidenum">
              <a:rPr lang="en-US" smtClean="0"/>
              <a:t>61</a:t>
            </a:fld>
            <a:endParaRPr lang="en-US"/>
          </a:p>
        </p:txBody>
      </p:sp>
    </p:spTree>
    <p:extLst>
      <p:ext uri="{BB962C8B-B14F-4D97-AF65-F5344CB8AC3E}">
        <p14:creationId xmlns:p14="http://schemas.microsoft.com/office/powerpoint/2010/main" val="15979703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3A758BE-26B9-4BA0-85DF-73930DAAE548}" type="slidenum">
              <a:rPr lang="en-GB" smtClean="0"/>
              <a:t>68</a:t>
            </a:fld>
            <a:endParaRPr lang="en-GB"/>
          </a:p>
        </p:txBody>
      </p:sp>
    </p:spTree>
    <p:extLst>
      <p:ext uri="{BB962C8B-B14F-4D97-AF65-F5344CB8AC3E}">
        <p14:creationId xmlns:p14="http://schemas.microsoft.com/office/powerpoint/2010/main" val="38542651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40E0D-64E5-0FE1-26F2-3CDFDD247B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FCA9E8-3C88-9B94-4767-BE67726CAC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577058-B980-616D-90E8-CE65932FB76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300B9B3-9725-88DD-2135-2D1D6E925776}"/>
              </a:ext>
            </a:extLst>
          </p:cNvPr>
          <p:cNvSpPr>
            <a:spLocks noGrp="1"/>
          </p:cNvSpPr>
          <p:nvPr>
            <p:ph type="sldNum" sz="quarter" idx="5"/>
          </p:nvPr>
        </p:nvSpPr>
        <p:spPr/>
        <p:txBody>
          <a:bodyPr/>
          <a:lstStyle/>
          <a:p>
            <a:fld id="{03A758BE-26B9-4BA0-85DF-73930DAAE548}" type="slidenum">
              <a:rPr lang="en-GB" smtClean="0"/>
              <a:t>69</a:t>
            </a:fld>
            <a:endParaRPr lang="en-GB"/>
          </a:p>
        </p:txBody>
      </p:sp>
    </p:spTree>
    <p:extLst>
      <p:ext uri="{BB962C8B-B14F-4D97-AF65-F5344CB8AC3E}">
        <p14:creationId xmlns:p14="http://schemas.microsoft.com/office/powerpoint/2010/main" val="1333578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03654-141F-8149-80AC-15BB40A9B1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8150CC-B409-54ED-2DA3-5C215E541E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32C5B3-D3B2-EC4D-8EF1-E857D12A631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B0B34F4-13D1-CD55-8D4F-F731AC3CC2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D2F9AB-3C90-481E-8C34-4F549BF45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968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D2F9AB-3C90-481E-8C34-4F549BF45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7290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D2F9AB-3C90-481E-8C34-4F549BF45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6389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EEF state that mastery learning approaches, individualized instruction and collaborative learning approaches have a huge impact in terms of boosting students outcomes.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D2F9AB-3C90-481E-8C34-4F549BF45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2320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3CCD1-0A67-071D-4288-1223B23E9B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A72D87-C373-F59F-4FE8-04BAD405BC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5D806A-9E83-1FCC-77CE-BF3A3C06E88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C123E25-C765-27F5-18EA-73F3C784E4F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D2F9AB-3C90-481E-8C34-4F549BF45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9614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5DE0E-4A30-F37F-A8B7-0949365EBB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E2F916-38BC-7ED0-AA00-5846D8C957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B75847-FA3E-7793-A1CB-91561A4D482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1263181-E73C-B097-37FF-095711F24B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05F509-7EE9-4F6D-BBAF-C5D12F7F493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9999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wo 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6363413" y="961652"/>
            <a:ext cx="5554316" cy="8624192"/>
          </a:xfrm>
          <a:solidFill>
            <a:schemeClr val="bg1">
              <a:lumMod val="85000"/>
            </a:schemeClr>
          </a:solidFill>
        </p:spPr>
        <p:txBody>
          <a:bodyPr>
            <a:normAutofit/>
          </a:bodyPr>
          <a:lstStyle>
            <a:lvl1pPr marL="0" indent="0" algn="ctr">
              <a:buNone/>
              <a:defRPr sz="30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noProof="0"/>
              <a:t>Click icon to add picture</a:t>
            </a:r>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12070747" y="961652"/>
            <a:ext cx="5554316" cy="8624192"/>
          </a:xfrm>
          <a:solidFill>
            <a:schemeClr val="bg1">
              <a:lumMod val="85000"/>
            </a:schemeClr>
          </a:solidFill>
        </p:spPr>
        <p:txBody>
          <a:bodyPr>
            <a:normAutofit/>
          </a:bodyPr>
          <a:lstStyle>
            <a:lvl1pPr marL="0" indent="0" algn="ctr">
              <a:buNone/>
              <a:defRPr sz="30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noProof="0"/>
              <a:t>Click icon to add picture</a:t>
            </a:r>
          </a:p>
        </p:txBody>
      </p:sp>
      <p:sp>
        <p:nvSpPr>
          <p:cNvPr id="4" name="Text Placeholder 3">
            <a:extLst>
              <a:ext uri="{FF2B5EF4-FFF2-40B4-BE49-F238E27FC236}">
                <a16:creationId xmlns:a16="http://schemas.microsoft.com/office/drawing/2014/main" id="{9AC935A1-3DFF-457D-8C70-E337C3D84F5A}"/>
              </a:ext>
            </a:extLst>
          </p:cNvPr>
          <p:cNvSpPr>
            <a:spLocks noGrp="1"/>
          </p:cNvSpPr>
          <p:nvPr>
            <p:ph type="body" sz="half" idx="2"/>
          </p:nvPr>
        </p:nvSpPr>
        <p:spPr>
          <a:xfrm>
            <a:off x="537794" y="3086100"/>
            <a:ext cx="5686326" cy="5717382"/>
          </a:xfrm>
        </p:spPr>
        <p:txBody>
          <a:bodyPr/>
          <a:lstStyle>
            <a:lvl1pPr marL="324000" indent="-324000">
              <a:lnSpc>
                <a:spcPct val="90000"/>
              </a:lnSpc>
              <a:buFont typeface="Wingdings" panose="05000000000000000000" pitchFamily="2" charset="2"/>
              <a:buChar char="§"/>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noProof="0"/>
              <a:t>Edit Master text styles</a:t>
            </a:r>
          </a:p>
        </p:txBody>
      </p:sp>
      <p:sp>
        <p:nvSpPr>
          <p:cNvPr id="5" name="Date Placeholder 4">
            <a:extLst>
              <a:ext uri="{FF2B5EF4-FFF2-40B4-BE49-F238E27FC236}">
                <a16:creationId xmlns:a16="http://schemas.microsoft.com/office/drawing/2014/main" id="{506B7143-9C17-4A62-9B23-F2717C500886}"/>
              </a:ext>
            </a:extLst>
          </p:cNvPr>
          <p:cNvSpPr>
            <a:spLocks noGrp="1"/>
          </p:cNvSpPr>
          <p:nvPr>
            <p:ph type="dt" sz="half" idx="10"/>
          </p:nvPr>
        </p:nvSpPr>
        <p:spPr>
          <a:xfrm>
            <a:off x="11408927" y="9635872"/>
            <a:ext cx="4267199" cy="547688"/>
          </a:xfrm>
        </p:spPr>
        <p:txBody>
          <a:bodyPr/>
          <a:lstStyle/>
          <a:p>
            <a:fld id="{3F1F8D14-76D3-4BA1-B3EF-F34C77F3AED8}" type="datetime1">
              <a:rPr lang="en-US" noProof="0" smtClean="0"/>
              <a:t>10/1/2025</a:t>
            </a:fld>
            <a:endParaRPr lang="en-US" noProof="0"/>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6193045" y="9635872"/>
            <a:ext cx="1578765" cy="547688"/>
          </a:xfrm>
        </p:spPr>
        <p:txBody>
          <a:bodyPr/>
          <a:lstStyle/>
          <a:p>
            <a:fld id="{F603CDE5-C1D8-4EDD-870F-A498BAFA520F}" type="slidenum">
              <a:rPr lang="en-US" noProof="0" smtClean="0"/>
              <a:t>‹#›</a:t>
            </a:fld>
            <a:endParaRPr lang="en-US" noProof="0"/>
          </a:p>
        </p:txBody>
      </p:sp>
      <p:sp>
        <p:nvSpPr>
          <p:cNvPr id="11" name="Footer Placeholder 5">
            <a:extLst>
              <a:ext uri="{FF2B5EF4-FFF2-40B4-BE49-F238E27FC236}">
                <a16:creationId xmlns:a16="http://schemas.microsoft.com/office/drawing/2014/main" id="{A620A17C-5577-4021-9044-146DC609ECC5}"/>
              </a:ext>
            </a:extLst>
          </p:cNvPr>
          <p:cNvSpPr>
            <a:spLocks noGrp="1"/>
          </p:cNvSpPr>
          <p:nvPr>
            <p:ph type="ftr" sz="quarter" idx="11"/>
          </p:nvPr>
        </p:nvSpPr>
        <p:spPr>
          <a:xfrm>
            <a:off x="532652" y="9635872"/>
            <a:ext cx="10227393" cy="547688"/>
          </a:xfrm>
        </p:spPr>
        <p:txBody>
          <a:bodyPr/>
          <a:lstStyle/>
          <a:p>
            <a:pPr algn="l"/>
            <a:r>
              <a:rPr lang="en-US" noProof="0"/>
              <a:t>Options evening 2022</a:t>
            </a:r>
          </a:p>
        </p:txBody>
      </p:sp>
    </p:spTree>
    <p:extLst>
      <p:ext uri="{BB962C8B-B14F-4D97-AF65-F5344CB8AC3E}">
        <p14:creationId xmlns:p14="http://schemas.microsoft.com/office/powerpoint/2010/main" val="913575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Left 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F262E62-E8FA-42DE-BC7E-BA73A13FCBFF}"/>
              </a:ext>
            </a:extLst>
          </p:cNvPr>
          <p:cNvSpPr>
            <a:spLocks noGrp="1"/>
          </p:cNvSpPr>
          <p:nvPr>
            <p:ph type="pic" sz="quarter" idx="15"/>
          </p:nvPr>
        </p:nvSpPr>
        <p:spPr>
          <a:xfrm>
            <a:off x="1" y="0"/>
            <a:ext cx="11306528" cy="10287000"/>
          </a:xfrm>
        </p:spPr>
        <p:txBody>
          <a:bodyPr anchor="ctr" anchorCtr="0"/>
          <a:lstStyle>
            <a:lvl1pPr algn="ctr">
              <a:defRPr/>
            </a:lvl1pPr>
          </a:lstStyle>
          <a:p>
            <a:r>
              <a:rPr lang="en-US" noProof="0"/>
              <a:t>Click icon to add picture</a:t>
            </a:r>
          </a:p>
        </p:txBody>
      </p:sp>
      <p:sp>
        <p:nvSpPr>
          <p:cNvPr id="2" name="Title 1">
            <a:extLst>
              <a:ext uri="{FF2B5EF4-FFF2-40B4-BE49-F238E27FC236}">
                <a16:creationId xmlns:a16="http://schemas.microsoft.com/office/drawing/2014/main" id="{93696899-6846-4B29-AD05-49215C31489C}"/>
              </a:ext>
            </a:extLst>
          </p:cNvPr>
          <p:cNvSpPr>
            <a:spLocks noGrp="1"/>
          </p:cNvSpPr>
          <p:nvPr>
            <p:ph type="title"/>
          </p:nvPr>
        </p:nvSpPr>
        <p:spPr>
          <a:xfrm>
            <a:off x="11933189" y="295685"/>
            <a:ext cx="5088573" cy="2512829"/>
          </a:xfrm>
        </p:spPr>
        <p:txBody>
          <a:bodyPr/>
          <a:lstStyle>
            <a:lvl1pPr>
              <a:defRPr>
                <a:solidFill>
                  <a:schemeClr val="accent1">
                    <a:lumMod val="75000"/>
                  </a:schemeClr>
                </a:solidFill>
              </a:defRPr>
            </a:lvl1pPr>
          </a:lstStyle>
          <a:p>
            <a:r>
              <a:rPr lang="en-US" noProof="0"/>
              <a:t>Click to edit Master title style</a:t>
            </a:r>
          </a:p>
        </p:txBody>
      </p:sp>
      <p:sp>
        <p:nvSpPr>
          <p:cNvPr id="19" name="Content Placeholder 8">
            <a:extLst>
              <a:ext uri="{FF2B5EF4-FFF2-40B4-BE49-F238E27FC236}">
                <a16:creationId xmlns:a16="http://schemas.microsoft.com/office/drawing/2014/main" id="{2939FABB-D58D-4DAF-878D-EB51A2AA620A}"/>
              </a:ext>
            </a:extLst>
          </p:cNvPr>
          <p:cNvSpPr>
            <a:spLocks noGrp="1"/>
          </p:cNvSpPr>
          <p:nvPr>
            <p:ph sz="quarter" idx="14"/>
          </p:nvPr>
        </p:nvSpPr>
        <p:spPr>
          <a:xfrm>
            <a:off x="11933189" y="3086100"/>
            <a:ext cx="5088573" cy="5793582"/>
          </a:xfrm>
        </p:spPr>
        <p:txBody>
          <a:bodyPr/>
          <a:lstStyle>
            <a:lvl1pPr marL="0" indent="0">
              <a:lnSpc>
                <a:spcPct val="90000"/>
              </a:lnSpc>
              <a:buNone/>
              <a:defRPr lang="ru-RU" sz="2400" kern="1200" dirty="0">
                <a:solidFill>
                  <a:schemeClr val="tx1">
                    <a:lumMod val="75000"/>
                    <a:lumOff val="25000"/>
                  </a:schemeClr>
                </a:solidFill>
                <a:latin typeface="+mn-lt"/>
                <a:ea typeface="+mn-ea"/>
                <a:cs typeface="+mn-cs"/>
              </a:defRPr>
            </a:lvl1pPr>
            <a:lvl2pPr marL="459000" indent="-459000">
              <a:defRPr/>
            </a:lvl2pPr>
            <a:lvl3pPr marL="459000" indent="-459000">
              <a:defRPr/>
            </a:lvl3pPr>
            <a:lvl4pPr marL="459000" indent="-459000">
              <a:defRPr/>
            </a:lvl4pPr>
            <a:lvl5pPr marL="459000" indent="-459000">
              <a:defRPr/>
            </a:lvl5pPr>
          </a:lstStyle>
          <a:p>
            <a:pPr marL="324000" lvl="0" indent="-324000" algn="l" defTabSz="685800" rtl="0" eaLnBrk="1" latinLnBrk="0" hangingPunct="1">
              <a:spcBef>
                <a:spcPct val="20000"/>
              </a:spcBef>
              <a:spcAft>
                <a:spcPts val="900"/>
              </a:spcAft>
              <a:buClr>
                <a:schemeClr val="accent1"/>
              </a:buClr>
              <a:buSzPct val="92000"/>
              <a:buFont typeface="Wingdings" panose="05000000000000000000" pitchFamily="2" charset="2"/>
              <a:buChar char="§"/>
            </a:pPr>
            <a:r>
              <a:rPr lang="en-US" noProof="0"/>
              <a:t>Edit Master text styles</a:t>
            </a:r>
          </a:p>
          <a:p>
            <a:pPr marL="324000" lvl="1" indent="-324000" algn="l" defTabSz="685800" rtl="0" eaLnBrk="1" latinLnBrk="0" hangingPunct="1">
              <a:spcBef>
                <a:spcPct val="20000"/>
              </a:spcBef>
              <a:spcAft>
                <a:spcPts val="900"/>
              </a:spcAft>
              <a:buClr>
                <a:schemeClr val="accent1"/>
              </a:buClr>
              <a:buSzPct val="92000"/>
              <a:buFont typeface="Wingdings" panose="05000000000000000000" pitchFamily="2" charset="2"/>
              <a:buChar char="§"/>
            </a:pPr>
            <a:r>
              <a:rPr lang="en-US" noProof="0"/>
              <a:t>Second level</a:t>
            </a:r>
          </a:p>
        </p:txBody>
      </p:sp>
      <p:sp>
        <p:nvSpPr>
          <p:cNvPr id="22" name="Date Placeholder 4">
            <a:extLst>
              <a:ext uri="{FF2B5EF4-FFF2-40B4-BE49-F238E27FC236}">
                <a16:creationId xmlns:a16="http://schemas.microsoft.com/office/drawing/2014/main" id="{1FB18E8B-6111-4A64-AA8C-4CD4C9814C59}"/>
              </a:ext>
            </a:extLst>
          </p:cNvPr>
          <p:cNvSpPr>
            <a:spLocks noGrp="1"/>
          </p:cNvSpPr>
          <p:nvPr>
            <p:ph type="dt" sz="half" idx="10"/>
          </p:nvPr>
        </p:nvSpPr>
        <p:spPr>
          <a:xfrm>
            <a:off x="11408927" y="9635872"/>
            <a:ext cx="4267199" cy="547688"/>
          </a:xfrm>
        </p:spPr>
        <p:txBody>
          <a:bodyPr/>
          <a:lstStyle/>
          <a:p>
            <a:fld id="{2CACAEE8-C495-4CE9-9250-2F8AFC2C6374}" type="datetime1">
              <a:rPr lang="en-US" noProof="0" smtClean="0"/>
              <a:t>10/1/2025</a:t>
            </a:fld>
            <a:endParaRPr lang="en-US" noProof="0"/>
          </a:p>
        </p:txBody>
      </p:sp>
      <p:sp>
        <p:nvSpPr>
          <p:cNvPr id="23" name="Slide Number Placeholder 6">
            <a:extLst>
              <a:ext uri="{FF2B5EF4-FFF2-40B4-BE49-F238E27FC236}">
                <a16:creationId xmlns:a16="http://schemas.microsoft.com/office/drawing/2014/main" id="{D5311807-ED2F-406C-B107-B5D885AD840F}"/>
              </a:ext>
            </a:extLst>
          </p:cNvPr>
          <p:cNvSpPr>
            <a:spLocks noGrp="1"/>
          </p:cNvSpPr>
          <p:nvPr>
            <p:ph type="sldNum" sz="quarter" idx="12"/>
          </p:nvPr>
        </p:nvSpPr>
        <p:spPr>
          <a:xfrm>
            <a:off x="16193045" y="9635872"/>
            <a:ext cx="1578765" cy="547688"/>
          </a:xfrm>
        </p:spPr>
        <p:txBody>
          <a:bodyPr/>
          <a:lstStyle/>
          <a:p>
            <a:fld id="{F603CDE5-C1D8-4EDD-870F-A498BAFA520F}" type="slidenum">
              <a:rPr lang="en-US" noProof="0" smtClean="0"/>
              <a:t>‹#›</a:t>
            </a:fld>
            <a:endParaRPr lang="en-US" noProof="0"/>
          </a:p>
        </p:txBody>
      </p:sp>
      <p:sp>
        <p:nvSpPr>
          <p:cNvPr id="24" name="Footer Placeholder 5">
            <a:extLst>
              <a:ext uri="{FF2B5EF4-FFF2-40B4-BE49-F238E27FC236}">
                <a16:creationId xmlns:a16="http://schemas.microsoft.com/office/drawing/2014/main" id="{643FEB5F-C4B2-43B5-B019-DC467A62FAC1}"/>
              </a:ext>
            </a:extLst>
          </p:cNvPr>
          <p:cNvSpPr>
            <a:spLocks noGrp="1"/>
          </p:cNvSpPr>
          <p:nvPr>
            <p:ph type="ftr" sz="quarter" idx="11"/>
          </p:nvPr>
        </p:nvSpPr>
        <p:spPr>
          <a:xfrm>
            <a:off x="532652" y="9635872"/>
            <a:ext cx="10227393" cy="547688"/>
          </a:xfrm>
        </p:spPr>
        <p:txBody>
          <a:bodyPr/>
          <a:lstStyle/>
          <a:p>
            <a:pPr algn="l"/>
            <a:r>
              <a:rPr lang="en-US" noProof="0"/>
              <a:t>Options evening 2022</a:t>
            </a:r>
          </a:p>
        </p:txBody>
      </p:sp>
    </p:spTree>
    <p:extLst>
      <p:ext uri="{BB962C8B-B14F-4D97-AF65-F5344CB8AC3E}">
        <p14:creationId xmlns:p14="http://schemas.microsoft.com/office/powerpoint/2010/main" val="34187243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669801" y="4628647"/>
            <a:ext cx="16948398" cy="500722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71787" y="1530647"/>
            <a:ext cx="16490324" cy="2212520"/>
          </a:xfrm>
          <a:effectLst/>
        </p:spPr>
        <p:txBody>
          <a:bodyPr anchor="b">
            <a:normAutofit/>
          </a:bodyPr>
          <a:lstStyle>
            <a:lvl1pPr>
              <a:defRPr sz="5400">
                <a:solidFill>
                  <a:schemeClr val="tx1">
                    <a:lumMod val="75000"/>
                    <a:lumOff val="25000"/>
                  </a:schemeClr>
                </a:solidFill>
              </a:defRPr>
            </a:lvl1pPr>
          </a:lstStyle>
          <a:p>
            <a:r>
              <a:rPr lang="en-US"/>
              <a:t>Click to edit Master title style</a:t>
            </a:r>
          </a:p>
        </p:txBody>
      </p:sp>
      <p:sp>
        <p:nvSpPr>
          <p:cNvPr id="3" name="Subtitle 2"/>
          <p:cNvSpPr>
            <a:spLocks noGrp="1"/>
          </p:cNvSpPr>
          <p:nvPr>
            <p:ph type="subTitle" idx="1"/>
          </p:nvPr>
        </p:nvSpPr>
        <p:spPr>
          <a:xfrm>
            <a:off x="871791" y="3743168"/>
            <a:ext cx="16490319" cy="885482"/>
          </a:xfrm>
        </p:spPr>
        <p:txBody>
          <a:bodyPr anchor="t">
            <a:normAutofit/>
          </a:bodyPr>
          <a:lstStyle>
            <a:lvl1pPr marL="0" indent="0" algn="l">
              <a:buNone/>
              <a:defRPr sz="2400" cap="all">
                <a:solidFill>
                  <a:schemeClr val="accent1"/>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a:xfrm>
            <a:off x="11408927" y="9635872"/>
            <a:ext cx="4267199" cy="547688"/>
          </a:xfrm>
        </p:spPr>
        <p:txBody>
          <a:bodyPr/>
          <a:lstStyle/>
          <a:p>
            <a:fld id="{CD245FC2-2041-46EA-B010-DBE482322C32}" type="datetime1">
              <a:rPr lang="en-US" smtClean="0"/>
              <a:t>10/1/2025</a:t>
            </a:fld>
            <a:endParaRPr lang="en-US"/>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a:xfrm>
            <a:off x="16193045" y="9635872"/>
            <a:ext cx="1578765" cy="547688"/>
          </a:xfrm>
        </p:spPr>
        <p:txBody>
          <a:bodyPr/>
          <a:lstStyle/>
          <a:p>
            <a:fld id="{3A98EE3D-8CD1-4C3F-BD1C-C98C9596463C}" type="slidenum">
              <a:rPr lang="en-US" smtClean="0"/>
              <a:t>‹#›</a:t>
            </a:fld>
            <a:endParaRPr lang="en-US"/>
          </a:p>
        </p:txBody>
      </p:sp>
      <p:sp>
        <p:nvSpPr>
          <p:cNvPr id="11" name="Footer Placeholder 5">
            <a:extLst>
              <a:ext uri="{FF2B5EF4-FFF2-40B4-BE49-F238E27FC236}">
                <a16:creationId xmlns:a16="http://schemas.microsoft.com/office/drawing/2014/main" id="{3FB45199-F13E-4CB5-AF62-71432CD4898C}"/>
              </a:ext>
            </a:extLst>
          </p:cNvPr>
          <p:cNvSpPr>
            <a:spLocks noGrp="1"/>
          </p:cNvSpPr>
          <p:nvPr>
            <p:ph type="ftr" sz="quarter" idx="11"/>
          </p:nvPr>
        </p:nvSpPr>
        <p:spPr>
          <a:xfrm>
            <a:off x="532652" y="9635872"/>
            <a:ext cx="10227393" cy="547688"/>
          </a:xfrm>
        </p:spPr>
        <p:txBody>
          <a:bodyPr/>
          <a:lstStyle/>
          <a:p>
            <a:pPr algn="l"/>
            <a:r>
              <a:rPr lang="en-US"/>
              <a:t>Options evening 2022</a:t>
            </a:r>
          </a:p>
        </p:txBody>
      </p:sp>
    </p:spTree>
    <p:extLst>
      <p:ext uri="{BB962C8B-B14F-4D97-AF65-F5344CB8AC3E}">
        <p14:creationId xmlns:p14="http://schemas.microsoft.com/office/powerpoint/2010/main" val="19845293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671726" y="7712962"/>
            <a:ext cx="16936290" cy="188824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71790" y="4565866"/>
            <a:ext cx="16544423" cy="2246261"/>
          </a:xfrm>
        </p:spPr>
        <p:txBody>
          <a:bodyPr anchor="b">
            <a:normAutofit/>
          </a:bodyPr>
          <a:lstStyle>
            <a:lvl1pPr algn="l">
              <a:defRPr sz="5400" b="0" cap="all">
                <a:solidFill>
                  <a:schemeClr val="accent1"/>
                </a:solidFill>
              </a:defRPr>
            </a:lvl1pPr>
          </a:lstStyle>
          <a:p>
            <a:r>
              <a:rPr lang="en-US" noProof="0"/>
              <a:t>Click to edit Master title style</a:t>
            </a:r>
          </a:p>
        </p:txBody>
      </p:sp>
      <p:sp>
        <p:nvSpPr>
          <p:cNvPr id="3" name="Text Placeholder 2"/>
          <p:cNvSpPr>
            <a:spLocks noGrp="1"/>
          </p:cNvSpPr>
          <p:nvPr>
            <p:ph type="body" idx="1"/>
          </p:nvPr>
        </p:nvSpPr>
        <p:spPr>
          <a:xfrm>
            <a:off x="871789" y="6812126"/>
            <a:ext cx="16544423" cy="900834"/>
          </a:xfrm>
        </p:spPr>
        <p:txBody>
          <a:bodyPr anchor="t">
            <a:normAutofit/>
          </a:bodyPr>
          <a:lstStyle>
            <a:lvl1pPr marL="0" indent="0" algn="l">
              <a:buNone/>
              <a:defRPr sz="2700" cap="all">
                <a:solidFill>
                  <a:schemeClr val="accent2"/>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noProof="0"/>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EC202274-B753-4C86-A948-F64C39D8B255}" type="datetime1">
              <a:rPr lang="en-US" noProof="0" smtClean="0"/>
              <a:t>10/1/2025</a:t>
            </a:fld>
            <a:endParaRPr lang="en-US" noProof="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r>
              <a:rPr lang="en-US" noProof="0"/>
              <a:t>Options evening 2022</a:t>
            </a: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159F479D-7533-4EEF-A06F-7CD2FE3DB90D}" type="slidenum">
              <a:rPr lang="en-US" noProof="0" smtClean="0"/>
              <a:t>‹#›</a:t>
            </a:fld>
            <a:endParaRPr lang="en-US" noProof="0"/>
          </a:p>
        </p:txBody>
      </p:sp>
    </p:spTree>
    <p:extLst>
      <p:ext uri="{BB962C8B-B14F-4D97-AF65-F5344CB8AC3E}">
        <p14:creationId xmlns:p14="http://schemas.microsoft.com/office/powerpoint/2010/main" val="33032002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950CE4CA-34EA-472D-A23C-1DE165FCAA2F}"/>
              </a:ext>
            </a:extLst>
          </p:cNvPr>
          <p:cNvSpPr>
            <a:spLocks noGrp="1"/>
          </p:cNvSpPr>
          <p:nvPr>
            <p:ph type="dt" sz="half" idx="10"/>
          </p:nvPr>
        </p:nvSpPr>
        <p:spPr>
          <a:xfrm>
            <a:off x="11408927" y="9635872"/>
            <a:ext cx="4267199" cy="547688"/>
          </a:xfrm>
        </p:spPr>
        <p:txBody>
          <a:bodyPr/>
          <a:lstStyle/>
          <a:p>
            <a:fld id="{8F6273D5-ACB5-4B1E-BF26-2DDE3C170BD6}" type="datetime1">
              <a:rPr lang="en-US" noProof="0" smtClean="0"/>
              <a:t>10/1/2025</a:t>
            </a:fld>
            <a:endParaRPr lang="en-US" noProof="0"/>
          </a:p>
        </p:txBody>
      </p:sp>
      <p:sp>
        <p:nvSpPr>
          <p:cNvPr id="9" name="Slide Number Placeholder 8">
            <a:extLst>
              <a:ext uri="{FF2B5EF4-FFF2-40B4-BE49-F238E27FC236}">
                <a16:creationId xmlns:a16="http://schemas.microsoft.com/office/drawing/2014/main" id="{52AC1173-613F-48B1-B860-00397875FEEA}"/>
              </a:ext>
            </a:extLst>
          </p:cNvPr>
          <p:cNvSpPr>
            <a:spLocks noGrp="1"/>
          </p:cNvSpPr>
          <p:nvPr>
            <p:ph type="sldNum" sz="quarter" idx="12"/>
          </p:nvPr>
        </p:nvSpPr>
        <p:spPr>
          <a:xfrm>
            <a:off x="16193045" y="9635872"/>
            <a:ext cx="1578765" cy="547688"/>
          </a:xfrm>
        </p:spPr>
        <p:txBody>
          <a:bodyPr/>
          <a:lstStyle/>
          <a:p>
            <a:fld id="{F603CDE5-C1D8-4EDD-870F-A498BAFA520F}" type="slidenum">
              <a:rPr lang="en-US" noProof="0" smtClean="0"/>
              <a:t>‹#›</a:t>
            </a:fld>
            <a:endParaRPr lang="en-US" noProof="0"/>
          </a:p>
        </p:txBody>
      </p:sp>
      <p:sp>
        <p:nvSpPr>
          <p:cNvPr id="10" name="Footer Placeholder 5">
            <a:extLst>
              <a:ext uri="{FF2B5EF4-FFF2-40B4-BE49-F238E27FC236}">
                <a16:creationId xmlns:a16="http://schemas.microsoft.com/office/drawing/2014/main" id="{94036C93-814B-4155-A748-7731CA60AC88}"/>
              </a:ext>
            </a:extLst>
          </p:cNvPr>
          <p:cNvSpPr>
            <a:spLocks noGrp="1"/>
          </p:cNvSpPr>
          <p:nvPr>
            <p:ph type="ftr" sz="quarter" idx="11"/>
          </p:nvPr>
        </p:nvSpPr>
        <p:spPr>
          <a:xfrm>
            <a:off x="532652" y="9635872"/>
            <a:ext cx="10227393" cy="547688"/>
          </a:xfrm>
        </p:spPr>
        <p:txBody>
          <a:bodyPr/>
          <a:lstStyle/>
          <a:p>
            <a:pPr algn="l"/>
            <a:r>
              <a:rPr lang="en-US" noProof="0"/>
              <a:t>Options evening 2022</a:t>
            </a:r>
          </a:p>
        </p:txBody>
      </p:sp>
      <p:sp>
        <p:nvSpPr>
          <p:cNvPr id="11" name="Rectangle 10">
            <a:extLst>
              <a:ext uri="{FF2B5EF4-FFF2-40B4-BE49-F238E27FC236}">
                <a16:creationId xmlns:a16="http://schemas.microsoft.com/office/drawing/2014/main" id="{DA4EE69F-D906-40FA-8109-46DF1B1A16FA}"/>
              </a:ext>
            </a:extLst>
          </p:cNvPr>
          <p:cNvSpPr>
            <a:spLocks noChangeAspect="1"/>
          </p:cNvSpPr>
          <p:nvPr userDrawn="1"/>
        </p:nvSpPr>
        <p:spPr>
          <a:xfrm>
            <a:off x="668973" y="909831"/>
            <a:ext cx="16950054" cy="188824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a:extLst>
              <a:ext uri="{FF2B5EF4-FFF2-40B4-BE49-F238E27FC236}">
                <a16:creationId xmlns:a16="http://schemas.microsoft.com/office/drawing/2014/main" id="{7DC41C5E-3615-4EA8-B8E6-E2B196256B1C}"/>
              </a:ext>
            </a:extLst>
          </p:cNvPr>
          <p:cNvSpPr>
            <a:spLocks noGrp="1"/>
          </p:cNvSpPr>
          <p:nvPr>
            <p:ph type="title"/>
          </p:nvPr>
        </p:nvSpPr>
        <p:spPr>
          <a:xfrm>
            <a:off x="871790" y="1094487"/>
            <a:ext cx="16544424" cy="1482498"/>
          </a:xfrm>
        </p:spPr>
        <p:txBody>
          <a:bodyPr/>
          <a:lstStyle>
            <a:lvl1pPr>
              <a:defRPr>
                <a:solidFill>
                  <a:schemeClr val="bg1"/>
                </a:solidFill>
              </a:defRPr>
            </a:lvl1pPr>
          </a:lstStyle>
          <a:p>
            <a:r>
              <a:rPr lang="en-US" noProof="0"/>
              <a:t>Click to edit Master title style</a:t>
            </a:r>
          </a:p>
        </p:txBody>
      </p:sp>
      <p:sp>
        <p:nvSpPr>
          <p:cNvPr id="13" name="Text Placeholder 2">
            <a:extLst>
              <a:ext uri="{FF2B5EF4-FFF2-40B4-BE49-F238E27FC236}">
                <a16:creationId xmlns:a16="http://schemas.microsoft.com/office/drawing/2014/main" id="{9555D9C2-1EA2-4557-9496-E7AEA7A128B8}"/>
              </a:ext>
            </a:extLst>
          </p:cNvPr>
          <p:cNvSpPr>
            <a:spLocks noGrp="1"/>
          </p:cNvSpPr>
          <p:nvPr>
            <p:ph type="body" idx="1"/>
          </p:nvPr>
        </p:nvSpPr>
        <p:spPr>
          <a:xfrm>
            <a:off x="1330829" y="3376338"/>
            <a:ext cx="7630613" cy="804008"/>
          </a:xfrm>
        </p:spPr>
        <p:txBody>
          <a:bodyPr anchor="b">
            <a:noAutofit/>
          </a:bodyPr>
          <a:lstStyle>
            <a:lvl1pPr marL="0" indent="0">
              <a:buNone/>
              <a:defRPr sz="3300" b="0">
                <a:solidFill>
                  <a:schemeClr val="accent2"/>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noProof="0"/>
              <a:t>Edit Master text styles</a:t>
            </a:r>
          </a:p>
        </p:txBody>
      </p:sp>
      <p:sp>
        <p:nvSpPr>
          <p:cNvPr id="14" name="Content Placeholder 3">
            <a:extLst>
              <a:ext uri="{FF2B5EF4-FFF2-40B4-BE49-F238E27FC236}">
                <a16:creationId xmlns:a16="http://schemas.microsoft.com/office/drawing/2014/main" id="{A464C6A4-3497-4DA5-945D-7A771E383ACF}"/>
              </a:ext>
            </a:extLst>
          </p:cNvPr>
          <p:cNvSpPr>
            <a:spLocks noGrp="1"/>
          </p:cNvSpPr>
          <p:nvPr>
            <p:ph sz="half" idx="2"/>
          </p:nvPr>
        </p:nvSpPr>
        <p:spPr>
          <a:xfrm>
            <a:off x="871791" y="4389079"/>
            <a:ext cx="8089650" cy="4402499"/>
          </a:xfrm>
        </p:spPr>
        <p:txBody>
          <a:bodyPr anchor="t">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4">
            <a:extLst>
              <a:ext uri="{FF2B5EF4-FFF2-40B4-BE49-F238E27FC236}">
                <a16:creationId xmlns:a16="http://schemas.microsoft.com/office/drawing/2014/main" id="{91C3F39A-C070-4EEB-9285-4EFBEE5FB54A}"/>
              </a:ext>
            </a:extLst>
          </p:cNvPr>
          <p:cNvSpPr>
            <a:spLocks noGrp="1"/>
          </p:cNvSpPr>
          <p:nvPr>
            <p:ph type="body" sz="quarter" idx="3"/>
          </p:nvPr>
        </p:nvSpPr>
        <p:spPr>
          <a:xfrm>
            <a:off x="9785603" y="3376339"/>
            <a:ext cx="7630610" cy="830060"/>
          </a:xfrm>
        </p:spPr>
        <p:txBody>
          <a:bodyPr anchor="b">
            <a:noAutofit/>
          </a:bodyPr>
          <a:lstStyle>
            <a:lvl1pPr marL="0" indent="0">
              <a:buNone/>
              <a:defRPr sz="3300" b="0">
                <a:solidFill>
                  <a:schemeClr val="accent2"/>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noProof="0"/>
              <a:t>Edit Master text styles</a:t>
            </a:r>
          </a:p>
        </p:txBody>
      </p:sp>
      <p:sp>
        <p:nvSpPr>
          <p:cNvPr id="16" name="Content Placeholder 5">
            <a:extLst>
              <a:ext uri="{FF2B5EF4-FFF2-40B4-BE49-F238E27FC236}">
                <a16:creationId xmlns:a16="http://schemas.microsoft.com/office/drawing/2014/main" id="{07E4AC67-32FA-4B42-9340-5E57C82F7437}"/>
              </a:ext>
            </a:extLst>
          </p:cNvPr>
          <p:cNvSpPr>
            <a:spLocks noGrp="1"/>
          </p:cNvSpPr>
          <p:nvPr>
            <p:ph sz="quarter" idx="4"/>
          </p:nvPr>
        </p:nvSpPr>
        <p:spPr>
          <a:xfrm>
            <a:off x="9326564" y="4389079"/>
            <a:ext cx="8089650" cy="4402499"/>
          </a:xfrm>
        </p:spPr>
        <p:txBody>
          <a:bodyPr anchor="t">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55519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5F22525-79A2-451F-9944-47D4183A4515}"/>
              </a:ext>
            </a:extLst>
          </p:cNvPr>
          <p:cNvSpPr>
            <a:spLocks noGrp="1"/>
          </p:cNvSpPr>
          <p:nvPr>
            <p:ph type="dt" sz="half" idx="10"/>
          </p:nvPr>
        </p:nvSpPr>
        <p:spPr>
          <a:xfrm>
            <a:off x="11408927" y="9635872"/>
            <a:ext cx="4267199" cy="547688"/>
          </a:xfrm>
        </p:spPr>
        <p:txBody>
          <a:bodyPr/>
          <a:lstStyle/>
          <a:p>
            <a:fld id="{503AC70C-F639-4937-A765-D9BAB3F2EA8F}" type="datetime1">
              <a:rPr lang="en-US" noProof="0" smtClean="0"/>
              <a:t>10/1/2025</a:t>
            </a:fld>
            <a:endParaRPr lang="en-US" noProof="0"/>
          </a:p>
        </p:txBody>
      </p:sp>
      <p:sp>
        <p:nvSpPr>
          <p:cNvPr id="5" name="Slide Number Placeholder 4">
            <a:extLst>
              <a:ext uri="{FF2B5EF4-FFF2-40B4-BE49-F238E27FC236}">
                <a16:creationId xmlns:a16="http://schemas.microsoft.com/office/drawing/2014/main" id="{8B9B8C25-AF44-4D9D-A667-69D9A92B1C59}"/>
              </a:ext>
            </a:extLst>
          </p:cNvPr>
          <p:cNvSpPr>
            <a:spLocks noGrp="1"/>
          </p:cNvSpPr>
          <p:nvPr>
            <p:ph type="sldNum" sz="quarter" idx="12"/>
          </p:nvPr>
        </p:nvSpPr>
        <p:spPr>
          <a:xfrm>
            <a:off x="16193045" y="9635872"/>
            <a:ext cx="1578765" cy="547688"/>
          </a:xfrm>
        </p:spPr>
        <p:txBody>
          <a:bodyPr/>
          <a:lstStyle/>
          <a:p>
            <a:fld id="{F603CDE5-C1D8-4EDD-870F-A498BAFA520F}" type="slidenum">
              <a:rPr lang="en-US" noProof="0" smtClean="0"/>
              <a:t>‹#›</a:t>
            </a:fld>
            <a:endParaRPr lang="en-US" noProof="0"/>
          </a:p>
        </p:txBody>
      </p:sp>
      <p:sp>
        <p:nvSpPr>
          <p:cNvPr id="6" name="Footer Placeholder 5">
            <a:extLst>
              <a:ext uri="{FF2B5EF4-FFF2-40B4-BE49-F238E27FC236}">
                <a16:creationId xmlns:a16="http://schemas.microsoft.com/office/drawing/2014/main" id="{EFF54790-C8AC-4CF8-8E89-80C5C90F3A17}"/>
              </a:ext>
            </a:extLst>
          </p:cNvPr>
          <p:cNvSpPr>
            <a:spLocks noGrp="1"/>
          </p:cNvSpPr>
          <p:nvPr>
            <p:ph type="ftr" sz="quarter" idx="11"/>
          </p:nvPr>
        </p:nvSpPr>
        <p:spPr>
          <a:xfrm>
            <a:off x="532652" y="9635872"/>
            <a:ext cx="10227393" cy="547688"/>
          </a:xfrm>
        </p:spPr>
        <p:txBody>
          <a:bodyPr/>
          <a:lstStyle/>
          <a:p>
            <a:pPr algn="l"/>
            <a:r>
              <a:rPr lang="en-US" noProof="0"/>
              <a:t>Options evening 2022</a:t>
            </a:r>
          </a:p>
        </p:txBody>
      </p:sp>
      <p:sp>
        <p:nvSpPr>
          <p:cNvPr id="7" name="Rectangle 6">
            <a:extLst>
              <a:ext uri="{FF2B5EF4-FFF2-40B4-BE49-F238E27FC236}">
                <a16:creationId xmlns:a16="http://schemas.microsoft.com/office/drawing/2014/main" id="{0020220C-6241-4A3B-9017-445FC82876DD}"/>
              </a:ext>
            </a:extLst>
          </p:cNvPr>
          <p:cNvSpPr>
            <a:spLocks noChangeAspect="1"/>
          </p:cNvSpPr>
          <p:nvPr userDrawn="1"/>
        </p:nvSpPr>
        <p:spPr>
          <a:xfrm>
            <a:off x="661025" y="909831"/>
            <a:ext cx="16950054" cy="188824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a:extLst>
              <a:ext uri="{FF2B5EF4-FFF2-40B4-BE49-F238E27FC236}">
                <a16:creationId xmlns:a16="http://schemas.microsoft.com/office/drawing/2014/main" id="{12206A44-565D-4C18-8891-86387B90115A}"/>
              </a:ext>
            </a:extLst>
          </p:cNvPr>
          <p:cNvSpPr>
            <a:spLocks noGrp="1"/>
          </p:cNvSpPr>
          <p:nvPr>
            <p:ph type="title"/>
          </p:nvPr>
        </p:nvSpPr>
        <p:spPr>
          <a:xfrm>
            <a:off x="863841" y="1094487"/>
            <a:ext cx="16544424" cy="1482498"/>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3609967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A4B42F-2C80-4037-BF8E-C209D59D9300}"/>
              </a:ext>
            </a:extLst>
          </p:cNvPr>
          <p:cNvSpPr>
            <a:spLocks noGrp="1"/>
          </p:cNvSpPr>
          <p:nvPr>
            <p:ph type="dt" sz="half" idx="10"/>
          </p:nvPr>
        </p:nvSpPr>
        <p:spPr>
          <a:xfrm>
            <a:off x="11408927" y="9653065"/>
            <a:ext cx="4267199" cy="547688"/>
          </a:xfrm>
        </p:spPr>
        <p:txBody>
          <a:bodyPr/>
          <a:lstStyle/>
          <a:p>
            <a:fld id="{1B68B507-DC50-4969-A4B4-3DB2241C255E}" type="datetime1">
              <a:rPr lang="en-US" noProof="0" smtClean="0"/>
              <a:t>10/1/2025</a:t>
            </a:fld>
            <a:endParaRPr lang="en-US" noProof="0"/>
          </a:p>
        </p:txBody>
      </p:sp>
      <p:sp>
        <p:nvSpPr>
          <p:cNvPr id="4" name="Slide Number Placeholder 3">
            <a:extLst>
              <a:ext uri="{FF2B5EF4-FFF2-40B4-BE49-F238E27FC236}">
                <a16:creationId xmlns:a16="http://schemas.microsoft.com/office/drawing/2014/main" id="{78E56474-3A38-4097-8649-FAF662D8CFF7}"/>
              </a:ext>
            </a:extLst>
          </p:cNvPr>
          <p:cNvSpPr>
            <a:spLocks noGrp="1"/>
          </p:cNvSpPr>
          <p:nvPr>
            <p:ph type="sldNum" sz="quarter" idx="12"/>
          </p:nvPr>
        </p:nvSpPr>
        <p:spPr>
          <a:xfrm>
            <a:off x="16193045" y="9653065"/>
            <a:ext cx="1578765" cy="547688"/>
          </a:xfrm>
        </p:spPr>
        <p:txBody>
          <a:bodyPr/>
          <a:lstStyle/>
          <a:p>
            <a:fld id="{F603CDE5-C1D8-4EDD-870F-A498BAFA520F}" type="slidenum">
              <a:rPr lang="en-US" noProof="0" smtClean="0"/>
              <a:t>‹#›</a:t>
            </a:fld>
            <a:endParaRPr lang="en-US" noProof="0"/>
          </a:p>
        </p:txBody>
      </p:sp>
      <p:sp>
        <p:nvSpPr>
          <p:cNvPr id="5" name="Footer Placeholder 5">
            <a:extLst>
              <a:ext uri="{FF2B5EF4-FFF2-40B4-BE49-F238E27FC236}">
                <a16:creationId xmlns:a16="http://schemas.microsoft.com/office/drawing/2014/main" id="{FF907DD0-6A5F-4994-AB77-82E297226896}"/>
              </a:ext>
            </a:extLst>
          </p:cNvPr>
          <p:cNvSpPr>
            <a:spLocks noGrp="1"/>
          </p:cNvSpPr>
          <p:nvPr>
            <p:ph type="ftr" sz="quarter" idx="11"/>
          </p:nvPr>
        </p:nvSpPr>
        <p:spPr>
          <a:xfrm>
            <a:off x="532652" y="9653065"/>
            <a:ext cx="10227393" cy="547688"/>
          </a:xfrm>
        </p:spPr>
        <p:txBody>
          <a:bodyPr/>
          <a:lstStyle/>
          <a:p>
            <a:pPr algn="l"/>
            <a:r>
              <a:rPr lang="en-US" noProof="0"/>
              <a:t>Options evening 2022</a:t>
            </a:r>
          </a:p>
        </p:txBody>
      </p:sp>
    </p:spTree>
    <p:extLst>
      <p:ext uri="{BB962C8B-B14F-4D97-AF65-F5344CB8AC3E}">
        <p14:creationId xmlns:p14="http://schemas.microsoft.com/office/powerpoint/2010/main" val="3720812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B11BF3AA-AA64-40B2-94AA-20312968771D}"/>
              </a:ext>
            </a:extLst>
          </p:cNvPr>
          <p:cNvSpPr>
            <a:spLocks noGrp="1"/>
          </p:cNvSpPr>
          <p:nvPr>
            <p:ph type="dt" sz="half" idx="10"/>
          </p:nvPr>
        </p:nvSpPr>
        <p:spPr>
          <a:xfrm>
            <a:off x="11408927" y="9635872"/>
            <a:ext cx="4267199" cy="547688"/>
          </a:xfrm>
        </p:spPr>
        <p:txBody>
          <a:bodyPr/>
          <a:lstStyle/>
          <a:p>
            <a:fld id="{954A9F8F-7609-4ABF-A1CA-944D35382054}" type="datetime1">
              <a:rPr lang="en-US" noProof="0" smtClean="0"/>
              <a:t>10/1/2025</a:t>
            </a:fld>
            <a:endParaRPr lang="en-US" noProof="0"/>
          </a:p>
        </p:txBody>
      </p:sp>
      <p:sp>
        <p:nvSpPr>
          <p:cNvPr id="7" name="Slide Number Placeholder 6">
            <a:extLst>
              <a:ext uri="{FF2B5EF4-FFF2-40B4-BE49-F238E27FC236}">
                <a16:creationId xmlns:a16="http://schemas.microsoft.com/office/drawing/2014/main" id="{E1444EA1-5452-4A23-B72D-9B65C311F2FC}"/>
              </a:ext>
            </a:extLst>
          </p:cNvPr>
          <p:cNvSpPr>
            <a:spLocks noGrp="1"/>
          </p:cNvSpPr>
          <p:nvPr>
            <p:ph type="sldNum" sz="quarter" idx="12"/>
          </p:nvPr>
        </p:nvSpPr>
        <p:spPr>
          <a:xfrm>
            <a:off x="16193045" y="9635872"/>
            <a:ext cx="1578765" cy="547688"/>
          </a:xfrm>
        </p:spPr>
        <p:txBody>
          <a:bodyPr/>
          <a:lstStyle/>
          <a:p>
            <a:fld id="{F603CDE5-C1D8-4EDD-870F-A498BAFA520F}" type="slidenum">
              <a:rPr lang="en-US" noProof="0" smtClean="0"/>
              <a:t>‹#›</a:t>
            </a:fld>
            <a:endParaRPr lang="en-US" noProof="0"/>
          </a:p>
        </p:txBody>
      </p:sp>
      <p:sp>
        <p:nvSpPr>
          <p:cNvPr id="8" name="Footer Placeholder 5">
            <a:extLst>
              <a:ext uri="{FF2B5EF4-FFF2-40B4-BE49-F238E27FC236}">
                <a16:creationId xmlns:a16="http://schemas.microsoft.com/office/drawing/2014/main" id="{3A5BB48A-749C-4DBB-8723-91ACE9CEA73E}"/>
              </a:ext>
            </a:extLst>
          </p:cNvPr>
          <p:cNvSpPr>
            <a:spLocks noGrp="1"/>
          </p:cNvSpPr>
          <p:nvPr>
            <p:ph type="ftr" sz="quarter" idx="11"/>
          </p:nvPr>
        </p:nvSpPr>
        <p:spPr>
          <a:xfrm>
            <a:off x="532652" y="9635872"/>
            <a:ext cx="10227393" cy="547688"/>
          </a:xfrm>
        </p:spPr>
        <p:txBody>
          <a:bodyPr/>
          <a:lstStyle/>
          <a:p>
            <a:pPr algn="l"/>
            <a:r>
              <a:rPr lang="en-US" noProof="0"/>
              <a:t>Options evening 2022</a:t>
            </a:r>
          </a:p>
        </p:txBody>
      </p:sp>
      <p:sp>
        <p:nvSpPr>
          <p:cNvPr id="9" name="Rectangle 8">
            <a:extLst>
              <a:ext uri="{FF2B5EF4-FFF2-40B4-BE49-F238E27FC236}">
                <a16:creationId xmlns:a16="http://schemas.microsoft.com/office/drawing/2014/main" id="{24F70AE1-0373-4B8E-9C6F-A87681145315}"/>
              </a:ext>
            </a:extLst>
          </p:cNvPr>
          <p:cNvSpPr>
            <a:spLocks noChangeAspect="1"/>
          </p:cNvSpPr>
          <p:nvPr userDrawn="1"/>
        </p:nvSpPr>
        <p:spPr>
          <a:xfrm>
            <a:off x="671726" y="7712960"/>
            <a:ext cx="16947300" cy="19120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A4CFD6FA-0DEF-4E30-82DA-0BAB26B41E5B}"/>
              </a:ext>
            </a:extLst>
          </p:cNvPr>
          <p:cNvSpPr>
            <a:spLocks noGrp="1"/>
          </p:cNvSpPr>
          <p:nvPr>
            <p:ph type="title"/>
          </p:nvPr>
        </p:nvSpPr>
        <p:spPr>
          <a:xfrm>
            <a:off x="871789" y="7893444"/>
            <a:ext cx="7364168" cy="1034271"/>
          </a:xfrm>
        </p:spPr>
        <p:txBody>
          <a:bodyPr anchor="ctr"/>
          <a:lstStyle>
            <a:lvl1pPr algn="l">
              <a:defRPr sz="3000" b="0">
                <a:solidFill>
                  <a:schemeClr val="accent1">
                    <a:lumMod val="50000"/>
                  </a:schemeClr>
                </a:solidFill>
              </a:defRPr>
            </a:lvl1pPr>
          </a:lstStyle>
          <a:p>
            <a:r>
              <a:rPr lang="en-US" noProof="0"/>
              <a:t>Click to edit Master title style</a:t>
            </a:r>
          </a:p>
        </p:txBody>
      </p:sp>
      <p:sp>
        <p:nvSpPr>
          <p:cNvPr id="11" name="Content Placeholder 2">
            <a:extLst>
              <a:ext uri="{FF2B5EF4-FFF2-40B4-BE49-F238E27FC236}">
                <a16:creationId xmlns:a16="http://schemas.microsoft.com/office/drawing/2014/main" id="{C01EE411-05BB-43B4-BF85-4222430030F4}"/>
              </a:ext>
            </a:extLst>
          </p:cNvPr>
          <p:cNvSpPr>
            <a:spLocks noGrp="1"/>
          </p:cNvSpPr>
          <p:nvPr>
            <p:ph idx="1"/>
          </p:nvPr>
        </p:nvSpPr>
        <p:spPr>
          <a:xfrm>
            <a:off x="671724" y="901800"/>
            <a:ext cx="16939260" cy="6307200"/>
          </a:xfrm>
        </p:spPr>
        <p:txBody>
          <a:bodyPr anchor="ctr">
            <a:normAutofit/>
          </a:bodyPr>
          <a:lstStyle>
            <a:lvl1pPr>
              <a:defRPr sz="3000">
                <a:solidFill>
                  <a:schemeClr val="tx2"/>
                </a:solidFill>
              </a:defRPr>
            </a:lvl1pPr>
            <a:lvl2pPr>
              <a:defRPr sz="2700">
                <a:solidFill>
                  <a:schemeClr val="tx2"/>
                </a:solidFill>
              </a:defRPr>
            </a:lvl2pPr>
            <a:lvl3pPr>
              <a:defRPr sz="2400">
                <a:solidFill>
                  <a:schemeClr val="tx2"/>
                </a:solidFill>
              </a:defRPr>
            </a:lvl3pPr>
            <a:lvl4pPr>
              <a:defRPr sz="2100">
                <a:solidFill>
                  <a:schemeClr val="tx2"/>
                </a:solidFill>
              </a:defRPr>
            </a:lvl4pPr>
            <a:lvl5pPr>
              <a:defRPr sz="2100">
                <a:solidFill>
                  <a:schemeClr val="tx2"/>
                </a:solidFill>
              </a:defRPr>
            </a:lvl5pPr>
            <a:lvl6pPr>
              <a:defRPr sz="2100">
                <a:solidFill>
                  <a:schemeClr val="tx2"/>
                </a:solidFill>
              </a:defRPr>
            </a:lvl6pPr>
            <a:lvl7pPr>
              <a:defRPr sz="2100">
                <a:solidFill>
                  <a:schemeClr val="tx2"/>
                </a:solidFill>
              </a:defRPr>
            </a:lvl7pPr>
            <a:lvl8pPr>
              <a:defRPr sz="2100">
                <a:solidFill>
                  <a:schemeClr val="tx2"/>
                </a:solidFill>
              </a:defRPr>
            </a:lvl8pPr>
            <a:lvl9pPr>
              <a:defRPr sz="2100">
                <a:solidFill>
                  <a:schemeClr val="tx2"/>
                </a:solidFill>
              </a:defRPr>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3">
            <a:extLst>
              <a:ext uri="{FF2B5EF4-FFF2-40B4-BE49-F238E27FC236}">
                <a16:creationId xmlns:a16="http://schemas.microsoft.com/office/drawing/2014/main" id="{7C2A48C1-57D3-4A3D-B843-6ACC41EEE8E6}"/>
              </a:ext>
            </a:extLst>
          </p:cNvPr>
          <p:cNvSpPr>
            <a:spLocks noGrp="1"/>
          </p:cNvSpPr>
          <p:nvPr>
            <p:ph type="body" sz="half" idx="2"/>
          </p:nvPr>
        </p:nvSpPr>
        <p:spPr>
          <a:xfrm>
            <a:off x="8611235" y="7893445"/>
            <a:ext cx="8804981" cy="1034273"/>
          </a:xfrm>
        </p:spPr>
        <p:txBody>
          <a:bodyPr anchor="ctr">
            <a:normAutofit/>
          </a:bodyPr>
          <a:lstStyle>
            <a:lvl1pPr marL="0" indent="0" algn="r">
              <a:buNone/>
              <a:defRPr sz="1650">
                <a:solidFill>
                  <a:schemeClr val="bg1"/>
                </a:solidFill>
              </a:defRPr>
            </a:lvl1pPr>
            <a:lvl2pPr marL="685800" indent="0">
              <a:buNone/>
              <a:defRPr sz="165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noProof="0"/>
              <a:t>Edit Master text styles</a:t>
            </a:r>
          </a:p>
        </p:txBody>
      </p:sp>
    </p:spTree>
    <p:extLst>
      <p:ext uri="{BB962C8B-B14F-4D97-AF65-F5344CB8AC3E}">
        <p14:creationId xmlns:p14="http://schemas.microsoft.com/office/powerpoint/2010/main" val="4181591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506B7143-9C17-4A62-9B23-F2717C500886}"/>
              </a:ext>
            </a:extLst>
          </p:cNvPr>
          <p:cNvSpPr>
            <a:spLocks noGrp="1"/>
          </p:cNvSpPr>
          <p:nvPr>
            <p:ph type="dt" sz="half" idx="10"/>
          </p:nvPr>
        </p:nvSpPr>
        <p:spPr>
          <a:xfrm>
            <a:off x="11408927" y="9635872"/>
            <a:ext cx="4267199" cy="547688"/>
          </a:xfrm>
        </p:spPr>
        <p:txBody>
          <a:bodyPr/>
          <a:lstStyle/>
          <a:p>
            <a:fld id="{26A7C119-3467-452D-8BBE-1E8418119261}" type="datetime1">
              <a:rPr lang="en-US" noProof="0" smtClean="0"/>
              <a:t>10/1/2025</a:t>
            </a:fld>
            <a:endParaRPr lang="en-US" noProof="0"/>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6193045" y="9635872"/>
            <a:ext cx="1578765" cy="547688"/>
          </a:xfrm>
        </p:spPr>
        <p:txBody>
          <a:bodyPr/>
          <a:lstStyle/>
          <a:p>
            <a:fld id="{F603CDE5-C1D8-4EDD-870F-A498BAFA520F}" type="slidenum">
              <a:rPr lang="en-US" noProof="0" smtClean="0"/>
              <a:t>‹#›</a:t>
            </a:fld>
            <a:endParaRPr lang="en-US" noProof="0"/>
          </a:p>
        </p:txBody>
      </p:sp>
      <p:sp>
        <p:nvSpPr>
          <p:cNvPr id="8" name="Footer Placeholder 5">
            <a:extLst>
              <a:ext uri="{FF2B5EF4-FFF2-40B4-BE49-F238E27FC236}">
                <a16:creationId xmlns:a16="http://schemas.microsoft.com/office/drawing/2014/main" id="{D740D193-BF72-46A1-AFE9-DA960BABE465}"/>
              </a:ext>
            </a:extLst>
          </p:cNvPr>
          <p:cNvSpPr>
            <a:spLocks noGrp="1"/>
          </p:cNvSpPr>
          <p:nvPr>
            <p:ph type="ftr" sz="quarter" idx="11"/>
          </p:nvPr>
        </p:nvSpPr>
        <p:spPr>
          <a:xfrm>
            <a:off x="532652" y="9635872"/>
            <a:ext cx="10227393" cy="547688"/>
          </a:xfrm>
        </p:spPr>
        <p:txBody>
          <a:bodyPr/>
          <a:lstStyle/>
          <a:p>
            <a:pPr algn="l"/>
            <a:r>
              <a:rPr lang="en-US" noProof="0"/>
              <a:t>Options evening 2022</a:t>
            </a:r>
          </a:p>
        </p:txBody>
      </p:sp>
      <p:sp>
        <p:nvSpPr>
          <p:cNvPr id="9" name="Title 1">
            <a:extLst>
              <a:ext uri="{FF2B5EF4-FFF2-40B4-BE49-F238E27FC236}">
                <a16:creationId xmlns:a16="http://schemas.microsoft.com/office/drawing/2014/main" id="{F47352EA-4890-4FE1-97BD-8CCB09F58794}"/>
              </a:ext>
            </a:extLst>
          </p:cNvPr>
          <p:cNvSpPr>
            <a:spLocks noGrp="1"/>
          </p:cNvSpPr>
          <p:nvPr>
            <p:ph type="title"/>
          </p:nvPr>
        </p:nvSpPr>
        <p:spPr>
          <a:xfrm>
            <a:off x="871790" y="7040084"/>
            <a:ext cx="16544424" cy="850107"/>
          </a:xfrm>
        </p:spPr>
        <p:txBody>
          <a:bodyPr anchor="b">
            <a:normAutofit/>
          </a:bodyPr>
          <a:lstStyle>
            <a:lvl1pPr algn="l">
              <a:defRPr sz="3600" b="0">
                <a:solidFill>
                  <a:schemeClr val="accent1"/>
                </a:solidFill>
              </a:defRPr>
            </a:lvl1pPr>
          </a:lstStyle>
          <a:p>
            <a:r>
              <a:rPr lang="en-US" noProof="0"/>
              <a:t>Click to edit Master title style</a:t>
            </a:r>
          </a:p>
        </p:txBody>
      </p:sp>
      <p:sp>
        <p:nvSpPr>
          <p:cNvPr id="10" name="Picture Placeholder 2">
            <a:extLst>
              <a:ext uri="{FF2B5EF4-FFF2-40B4-BE49-F238E27FC236}">
                <a16:creationId xmlns:a16="http://schemas.microsoft.com/office/drawing/2014/main" id="{EEBAE269-6AC1-4BFB-8694-696AFD04DC84}"/>
              </a:ext>
            </a:extLst>
          </p:cNvPr>
          <p:cNvSpPr>
            <a:spLocks noGrp="1" noChangeAspect="1"/>
          </p:cNvSpPr>
          <p:nvPr>
            <p:ph type="pic" idx="1"/>
          </p:nvPr>
        </p:nvSpPr>
        <p:spPr>
          <a:xfrm>
            <a:off x="671726" y="899588"/>
            <a:ext cx="16936289" cy="5335878"/>
          </a:xfrm>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noProof="0"/>
              <a:t>Click icon to add picture</a:t>
            </a:r>
          </a:p>
        </p:txBody>
      </p:sp>
      <p:sp>
        <p:nvSpPr>
          <p:cNvPr id="11" name="Text Placeholder 3">
            <a:extLst>
              <a:ext uri="{FF2B5EF4-FFF2-40B4-BE49-F238E27FC236}">
                <a16:creationId xmlns:a16="http://schemas.microsoft.com/office/drawing/2014/main" id="{F67E35A4-831E-477F-9962-C62C2A6492CD}"/>
              </a:ext>
            </a:extLst>
          </p:cNvPr>
          <p:cNvSpPr>
            <a:spLocks noGrp="1"/>
          </p:cNvSpPr>
          <p:nvPr>
            <p:ph type="body" sz="half" idx="2"/>
          </p:nvPr>
        </p:nvSpPr>
        <p:spPr>
          <a:xfrm>
            <a:off x="871789" y="7890191"/>
            <a:ext cx="16544426" cy="898007"/>
          </a:xfrm>
        </p:spPr>
        <p:txBody>
          <a:bodyPr>
            <a:normAutofit/>
          </a:bodyPr>
          <a:lstStyle>
            <a:lvl1pPr marL="0" indent="0">
              <a:buNone/>
              <a:defRPr sz="18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noProof="0"/>
              <a:t>Edit Master text styles</a:t>
            </a:r>
          </a:p>
        </p:txBody>
      </p:sp>
    </p:spTree>
    <p:extLst>
      <p:ext uri="{BB962C8B-B14F-4D97-AF65-F5344CB8AC3E}">
        <p14:creationId xmlns:p14="http://schemas.microsoft.com/office/powerpoint/2010/main" val="4555929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6363413" y="961652"/>
            <a:ext cx="5554316" cy="8624192"/>
          </a:xfrm>
          <a:solidFill>
            <a:schemeClr val="bg1">
              <a:lumMod val="85000"/>
            </a:schemeClr>
          </a:solidFill>
        </p:spPr>
        <p:txBody>
          <a:bodyPr>
            <a:normAutofit/>
          </a:bodyPr>
          <a:lstStyle>
            <a:lvl1pPr marL="0" indent="0" algn="ctr">
              <a:buNone/>
              <a:defRPr sz="30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noProof="0"/>
              <a:t>Click icon to add picture</a:t>
            </a:r>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12070747" y="961652"/>
            <a:ext cx="5554316" cy="8624192"/>
          </a:xfrm>
          <a:solidFill>
            <a:schemeClr val="bg1">
              <a:lumMod val="85000"/>
            </a:schemeClr>
          </a:solidFill>
        </p:spPr>
        <p:txBody>
          <a:bodyPr>
            <a:normAutofit/>
          </a:bodyPr>
          <a:lstStyle>
            <a:lvl1pPr marL="0" indent="0" algn="ctr">
              <a:buNone/>
              <a:defRPr sz="30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noProof="0"/>
              <a:t>Click icon to add picture</a:t>
            </a:r>
          </a:p>
        </p:txBody>
      </p:sp>
      <p:sp>
        <p:nvSpPr>
          <p:cNvPr id="4" name="Text Placeholder 3">
            <a:extLst>
              <a:ext uri="{FF2B5EF4-FFF2-40B4-BE49-F238E27FC236}">
                <a16:creationId xmlns:a16="http://schemas.microsoft.com/office/drawing/2014/main" id="{9AC935A1-3DFF-457D-8C70-E337C3D84F5A}"/>
              </a:ext>
            </a:extLst>
          </p:cNvPr>
          <p:cNvSpPr>
            <a:spLocks noGrp="1"/>
          </p:cNvSpPr>
          <p:nvPr>
            <p:ph type="body" sz="half" idx="2"/>
          </p:nvPr>
        </p:nvSpPr>
        <p:spPr>
          <a:xfrm>
            <a:off x="537794" y="3086100"/>
            <a:ext cx="5686326" cy="5717382"/>
          </a:xfrm>
        </p:spPr>
        <p:txBody>
          <a:bodyPr/>
          <a:lstStyle>
            <a:lvl1pPr marL="324000" indent="-324000">
              <a:lnSpc>
                <a:spcPct val="90000"/>
              </a:lnSpc>
              <a:buFont typeface="Wingdings" panose="05000000000000000000" pitchFamily="2" charset="2"/>
              <a:buChar char="§"/>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noProof="0"/>
              <a:t>Edit Master text styles</a:t>
            </a:r>
          </a:p>
        </p:txBody>
      </p:sp>
      <p:sp>
        <p:nvSpPr>
          <p:cNvPr id="5" name="Date Placeholder 4">
            <a:extLst>
              <a:ext uri="{FF2B5EF4-FFF2-40B4-BE49-F238E27FC236}">
                <a16:creationId xmlns:a16="http://schemas.microsoft.com/office/drawing/2014/main" id="{506B7143-9C17-4A62-9B23-F2717C500886}"/>
              </a:ext>
            </a:extLst>
          </p:cNvPr>
          <p:cNvSpPr>
            <a:spLocks noGrp="1"/>
          </p:cNvSpPr>
          <p:nvPr>
            <p:ph type="dt" sz="half" idx="10"/>
          </p:nvPr>
        </p:nvSpPr>
        <p:spPr>
          <a:xfrm>
            <a:off x="11408927" y="9635872"/>
            <a:ext cx="4267199" cy="547688"/>
          </a:xfrm>
        </p:spPr>
        <p:txBody>
          <a:bodyPr/>
          <a:lstStyle/>
          <a:p>
            <a:fld id="{3F1F8D14-76D3-4BA1-B3EF-F34C77F3AED8}" type="datetime1">
              <a:rPr lang="en-US" noProof="0" smtClean="0"/>
              <a:t>10/1/2025</a:t>
            </a:fld>
            <a:endParaRPr lang="en-US" noProof="0"/>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6193045" y="9635872"/>
            <a:ext cx="1578765" cy="547688"/>
          </a:xfrm>
        </p:spPr>
        <p:txBody>
          <a:bodyPr/>
          <a:lstStyle/>
          <a:p>
            <a:fld id="{F603CDE5-C1D8-4EDD-870F-A498BAFA520F}" type="slidenum">
              <a:rPr lang="en-US" noProof="0" smtClean="0"/>
              <a:t>‹#›</a:t>
            </a:fld>
            <a:endParaRPr lang="en-US" noProof="0"/>
          </a:p>
        </p:txBody>
      </p:sp>
      <p:sp>
        <p:nvSpPr>
          <p:cNvPr id="11" name="Footer Placeholder 5">
            <a:extLst>
              <a:ext uri="{FF2B5EF4-FFF2-40B4-BE49-F238E27FC236}">
                <a16:creationId xmlns:a16="http://schemas.microsoft.com/office/drawing/2014/main" id="{A620A17C-5577-4021-9044-146DC609ECC5}"/>
              </a:ext>
            </a:extLst>
          </p:cNvPr>
          <p:cNvSpPr>
            <a:spLocks noGrp="1"/>
          </p:cNvSpPr>
          <p:nvPr>
            <p:ph type="ftr" sz="quarter" idx="11"/>
          </p:nvPr>
        </p:nvSpPr>
        <p:spPr>
          <a:xfrm>
            <a:off x="532652" y="9635872"/>
            <a:ext cx="10227393" cy="547688"/>
          </a:xfrm>
        </p:spPr>
        <p:txBody>
          <a:bodyPr/>
          <a:lstStyle/>
          <a:p>
            <a:pPr algn="l"/>
            <a:r>
              <a:rPr lang="en-US" noProof="0"/>
              <a:t>Options evening 2022</a:t>
            </a:r>
          </a:p>
        </p:txBody>
      </p:sp>
    </p:spTree>
    <p:extLst>
      <p:ext uri="{BB962C8B-B14F-4D97-AF65-F5344CB8AC3E}">
        <p14:creationId xmlns:p14="http://schemas.microsoft.com/office/powerpoint/2010/main" val="201278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Picture with Caption_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662939" y="961652"/>
            <a:ext cx="5554316" cy="8624192"/>
          </a:xfrm>
          <a:solidFill>
            <a:schemeClr val="bg1">
              <a:lumMod val="85000"/>
            </a:schemeClr>
          </a:solidFill>
        </p:spPr>
        <p:txBody>
          <a:bodyPr>
            <a:normAutofit/>
          </a:bodyPr>
          <a:lstStyle>
            <a:lvl1pPr marL="0" indent="0" algn="ctr">
              <a:buNone/>
              <a:defRPr sz="30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noProof="0"/>
              <a:t>Click icon to add picture</a:t>
            </a:r>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12070747" y="961652"/>
            <a:ext cx="5554316" cy="8624192"/>
          </a:xfrm>
          <a:solidFill>
            <a:schemeClr val="bg1">
              <a:lumMod val="85000"/>
            </a:schemeClr>
          </a:solidFill>
        </p:spPr>
        <p:txBody>
          <a:bodyPr>
            <a:normAutofit/>
          </a:bodyPr>
          <a:lstStyle>
            <a:lvl1pPr marL="0" indent="0" algn="ctr">
              <a:buNone/>
              <a:defRPr sz="30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noProof="0"/>
              <a:t>Click icon to add picture</a:t>
            </a:r>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6216686" y="685800"/>
            <a:ext cx="5686326" cy="2400300"/>
          </a:xfrm>
        </p:spPr>
        <p:txBody>
          <a:bodyPr anchor="b">
            <a:normAutofit/>
          </a:bodyPr>
          <a:lstStyle>
            <a:lvl1pPr>
              <a:defRPr sz="4200">
                <a:solidFill>
                  <a:schemeClr val="accent1">
                    <a:lumMod val="75000"/>
                  </a:schemeClr>
                </a:solidFill>
              </a:defRPr>
            </a:lvl1pPr>
          </a:lstStyle>
          <a:p>
            <a:r>
              <a:rPr lang="en-US" noProof="0"/>
              <a:t>Click to edit Master title style</a:t>
            </a:r>
          </a:p>
        </p:txBody>
      </p:sp>
      <p:sp>
        <p:nvSpPr>
          <p:cNvPr id="5" name="Date Placeholder 4">
            <a:extLst>
              <a:ext uri="{FF2B5EF4-FFF2-40B4-BE49-F238E27FC236}">
                <a16:creationId xmlns:a16="http://schemas.microsoft.com/office/drawing/2014/main" id="{506B7143-9C17-4A62-9B23-F2717C500886}"/>
              </a:ext>
            </a:extLst>
          </p:cNvPr>
          <p:cNvSpPr>
            <a:spLocks noGrp="1"/>
          </p:cNvSpPr>
          <p:nvPr>
            <p:ph type="dt" sz="half" idx="10"/>
          </p:nvPr>
        </p:nvSpPr>
        <p:spPr>
          <a:xfrm>
            <a:off x="11408927" y="9635872"/>
            <a:ext cx="4267199" cy="547688"/>
          </a:xfrm>
        </p:spPr>
        <p:txBody>
          <a:bodyPr/>
          <a:lstStyle/>
          <a:p>
            <a:fld id="{2CC5EDBB-3E50-40A4-BED3-4D08B3D72E74}" type="datetime1">
              <a:rPr lang="en-US" noProof="0" smtClean="0"/>
              <a:t>10/1/2025</a:t>
            </a:fld>
            <a:endParaRPr lang="en-US" noProof="0"/>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6193045" y="9635872"/>
            <a:ext cx="1578765" cy="547688"/>
          </a:xfrm>
        </p:spPr>
        <p:txBody>
          <a:bodyPr/>
          <a:lstStyle/>
          <a:p>
            <a:fld id="{F603CDE5-C1D8-4EDD-870F-A498BAFA520F}" type="slidenum">
              <a:rPr lang="en-US" noProof="0" smtClean="0"/>
              <a:t>‹#›</a:t>
            </a:fld>
            <a:endParaRPr lang="en-US" noProof="0"/>
          </a:p>
        </p:txBody>
      </p:sp>
      <p:sp>
        <p:nvSpPr>
          <p:cNvPr id="11" name="Content Placeholder 8">
            <a:extLst>
              <a:ext uri="{FF2B5EF4-FFF2-40B4-BE49-F238E27FC236}">
                <a16:creationId xmlns:a16="http://schemas.microsoft.com/office/drawing/2014/main" id="{8C645043-BE6A-4D32-ACA9-AB593DA6BC9F}"/>
              </a:ext>
            </a:extLst>
          </p:cNvPr>
          <p:cNvSpPr>
            <a:spLocks noGrp="1"/>
          </p:cNvSpPr>
          <p:nvPr>
            <p:ph sz="quarter" idx="14"/>
          </p:nvPr>
        </p:nvSpPr>
        <p:spPr>
          <a:xfrm>
            <a:off x="6216686" y="3086100"/>
            <a:ext cx="5687184" cy="579358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Footer Placeholder 5">
            <a:extLst>
              <a:ext uri="{FF2B5EF4-FFF2-40B4-BE49-F238E27FC236}">
                <a16:creationId xmlns:a16="http://schemas.microsoft.com/office/drawing/2014/main" id="{3D444C08-6A3A-4BFB-9494-43F3DE33E919}"/>
              </a:ext>
            </a:extLst>
          </p:cNvPr>
          <p:cNvSpPr>
            <a:spLocks noGrp="1"/>
          </p:cNvSpPr>
          <p:nvPr>
            <p:ph type="ftr" sz="quarter" idx="11"/>
          </p:nvPr>
        </p:nvSpPr>
        <p:spPr>
          <a:xfrm>
            <a:off x="532652" y="9635872"/>
            <a:ext cx="10227393" cy="547688"/>
          </a:xfrm>
        </p:spPr>
        <p:txBody>
          <a:bodyPr/>
          <a:lstStyle/>
          <a:p>
            <a:pPr algn="l"/>
            <a:r>
              <a:rPr lang="en-US" noProof="0"/>
              <a:t>Options evening 2022</a:t>
            </a:r>
          </a:p>
        </p:txBody>
      </p:sp>
    </p:spTree>
    <p:extLst>
      <p:ext uri="{BB962C8B-B14F-4D97-AF65-F5344CB8AC3E}">
        <p14:creationId xmlns:p14="http://schemas.microsoft.com/office/powerpoint/2010/main" val="37822218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Picture with Caption_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662939" y="961652"/>
            <a:ext cx="5554316" cy="8624192"/>
          </a:xfrm>
          <a:solidFill>
            <a:schemeClr val="bg1">
              <a:lumMod val="85000"/>
            </a:schemeClr>
          </a:solidFill>
        </p:spPr>
        <p:txBody>
          <a:bodyPr>
            <a:normAutofit/>
          </a:bodyPr>
          <a:lstStyle>
            <a:lvl1pPr marL="0" indent="0" algn="ctr">
              <a:buNone/>
              <a:defRPr sz="30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noProof="0"/>
              <a:t>Click icon to add picture</a:t>
            </a:r>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6366844" y="961652"/>
            <a:ext cx="5554316" cy="8624192"/>
          </a:xfrm>
          <a:solidFill>
            <a:schemeClr val="bg1">
              <a:lumMod val="85000"/>
            </a:schemeClr>
          </a:solidFill>
        </p:spPr>
        <p:txBody>
          <a:bodyPr>
            <a:normAutofit/>
          </a:bodyPr>
          <a:lstStyle>
            <a:lvl1pPr marL="0" indent="0" algn="ctr">
              <a:buNone/>
              <a:defRPr sz="30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noProof="0"/>
              <a:t>Click icon to add picture</a:t>
            </a:r>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12533295" y="685800"/>
            <a:ext cx="5366091" cy="2400300"/>
          </a:xfrm>
        </p:spPr>
        <p:txBody>
          <a:bodyPr anchor="b">
            <a:normAutofit/>
          </a:bodyPr>
          <a:lstStyle>
            <a:lvl1pPr>
              <a:defRPr sz="4200">
                <a:solidFill>
                  <a:schemeClr val="accent1">
                    <a:lumMod val="75000"/>
                  </a:schemeClr>
                </a:solidFill>
              </a:defRPr>
            </a:lvl1pPr>
          </a:lstStyle>
          <a:p>
            <a:r>
              <a:rPr lang="en-US" noProof="0"/>
              <a:t>Click to edit Master title style</a:t>
            </a:r>
          </a:p>
        </p:txBody>
      </p:sp>
      <p:sp>
        <p:nvSpPr>
          <p:cNvPr id="5" name="Date Placeholder 4">
            <a:extLst>
              <a:ext uri="{FF2B5EF4-FFF2-40B4-BE49-F238E27FC236}">
                <a16:creationId xmlns:a16="http://schemas.microsoft.com/office/drawing/2014/main" id="{506B7143-9C17-4A62-9B23-F2717C500886}"/>
              </a:ext>
            </a:extLst>
          </p:cNvPr>
          <p:cNvSpPr>
            <a:spLocks noGrp="1"/>
          </p:cNvSpPr>
          <p:nvPr>
            <p:ph type="dt" sz="half" idx="10"/>
          </p:nvPr>
        </p:nvSpPr>
        <p:spPr>
          <a:xfrm>
            <a:off x="11408927" y="9635872"/>
            <a:ext cx="4267199" cy="547688"/>
          </a:xfrm>
        </p:spPr>
        <p:txBody>
          <a:bodyPr/>
          <a:lstStyle/>
          <a:p>
            <a:fld id="{83EE2D13-F8F3-4D7D-A853-54B333D6755E}" type="datetime1">
              <a:rPr lang="en-US" noProof="0" smtClean="0"/>
              <a:t>10/1/2025</a:t>
            </a:fld>
            <a:endParaRPr lang="en-US" noProof="0"/>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6193045" y="9635872"/>
            <a:ext cx="1578765" cy="547688"/>
          </a:xfrm>
        </p:spPr>
        <p:txBody>
          <a:bodyPr/>
          <a:lstStyle/>
          <a:p>
            <a:fld id="{F603CDE5-C1D8-4EDD-870F-A498BAFA520F}" type="slidenum">
              <a:rPr lang="en-US" noProof="0" smtClean="0"/>
              <a:t>‹#›</a:t>
            </a:fld>
            <a:endParaRPr lang="en-US" noProof="0"/>
          </a:p>
        </p:txBody>
      </p:sp>
      <p:sp>
        <p:nvSpPr>
          <p:cNvPr id="11" name="Content Placeholder 8">
            <a:extLst>
              <a:ext uri="{FF2B5EF4-FFF2-40B4-BE49-F238E27FC236}">
                <a16:creationId xmlns:a16="http://schemas.microsoft.com/office/drawing/2014/main" id="{8C645043-BE6A-4D32-ACA9-AB593DA6BC9F}"/>
              </a:ext>
            </a:extLst>
          </p:cNvPr>
          <p:cNvSpPr>
            <a:spLocks noGrp="1"/>
          </p:cNvSpPr>
          <p:nvPr>
            <p:ph sz="quarter" idx="14"/>
          </p:nvPr>
        </p:nvSpPr>
        <p:spPr>
          <a:xfrm>
            <a:off x="12533295" y="3086100"/>
            <a:ext cx="5366901" cy="5793582"/>
          </a:xfrm>
        </p:spPr>
        <p:txBody>
          <a:bodyPr/>
          <a:lstStyle>
            <a:lvl1pPr marL="0" indent="0">
              <a:lnSpc>
                <a:spcPct val="90000"/>
              </a:lnSpc>
              <a:buNone/>
              <a:defRPr lang="ru-RU" sz="2400" kern="1200" dirty="0">
                <a:solidFill>
                  <a:schemeClr val="tx1">
                    <a:lumMod val="75000"/>
                    <a:lumOff val="25000"/>
                  </a:schemeClr>
                </a:solidFill>
                <a:latin typeface="+mn-lt"/>
                <a:ea typeface="+mn-ea"/>
                <a:cs typeface="+mn-cs"/>
              </a:defRPr>
            </a:lvl1pPr>
            <a:lvl2pPr marL="459000" indent="-459000">
              <a:defRPr/>
            </a:lvl2pPr>
            <a:lvl3pPr marL="459000" indent="-459000">
              <a:defRPr/>
            </a:lvl3pPr>
            <a:lvl4pPr marL="459000" indent="-459000">
              <a:defRPr/>
            </a:lvl4pPr>
            <a:lvl5pPr marL="459000" indent="-459000">
              <a:defRPr/>
            </a:lvl5pPr>
          </a:lstStyle>
          <a:p>
            <a:pPr marL="324000" lvl="0" indent="-324000" algn="l" defTabSz="685800" rtl="0" eaLnBrk="1" latinLnBrk="0" hangingPunct="1">
              <a:spcBef>
                <a:spcPct val="20000"/>
              </a:spcBef>
              <a:spcAft>
                <a:spcPts val="900"/>
              </a:spcAft>
              <a:buClr>
                <a:schemeClr val="accent1"/>
              </a:buClr>
              <a:buSzPct val="92000"/>
              <a:buFont typeface="Wingdings" panose="05000000000000000000" pitchFamily="2" charset="2"/>
              <a:buChar char="§"/>
            </a:pPr>
            <a:r>
              <a:rPr lang="en-US" noProof="0"/>
              <a:t>Edit Master text styles</a:t>
            </a:r>
          </a:p>
          <a:p>
            <a:pPr marL="324000" lvl="1" indent="-324000" algn="l" defTabSz="685800" rtl="0" eaLnBrk="1" latinLnBrk="0" hangingPunct="1">
              <a:spcBef>
                <a:spcPct val="20000"/>
              </a:spcBef>
              <a:spcAft>
                <a:spcPts val="900"/>
              </a:spcAft>
              <a:buClr>
                <a:schemeClr val="accent1"/>
              </a:buClr>
              <a:buSzPct val="92000"/>
              <a:buFont typeface="Wingdings" panose="05000000000000000000" pitchFamily="2" charset="2"/>
              <a:buChar char="§"/>
            </a:pPr>
            <a:r>
              <a:rPr lang="en-US" noProof="0"/>
              <a:t>Second level</a:t>
            </a:r>
          </a:p>
        </p:txBody>
      </p:sp>
      <p:sp>
        <p:nvSpPr>
          <p:cNvPr id="9" name="Footer Placeholder 5">
            <a:extLst>
              <a:ext uri="{FF2B5EF4-FFF2-40B4-BE49-F238E27FC236}">
                <a16:creationId xmlns:a16="http://schemas.microsoft.com/office/drawing/2014/main" id="{FE695AAC-8311-4518-A219-DE58BF92AEA9}"/>
              </a:ext>
            </a:extLst>
          </p:cNvPr>
          <p:cNvSpPr>
            <a:spLocks noGrp="1"/>
          </p:cNvSpPr>
          <p:nvPr>
            <p:ph type="ftr" sz="quarter" idx="11"/>
          </p:nvPr>
        </p:nvSpPr>
        <p:spPr>
          <a:xfrm>
            <a:off x="532652" y="9635872"/>
            <a:ext cx="10227393" cy="547688"/>
          </a:xfrm>
        </p:spPr>
        <p:txBody>
          <a:bodyPr/>
          <a:lstStyle/>
          <a:p>
            <a:pPr algn="l"/>
            <a:r>
              <a:rPr lang="en-US" noProof="0"/>
              <a:t>Options evening 2022</a:t>
            </a:r>
          </a:p>
        </p:txBody>
      </p:sp>
    </p:spTree>
    <p:extLst>
      <p:ext uri="{BB962C8B-B14F-4D97-AF65-F5344CB8AC3E}">
        <p14:creationId xmlns:p14="http://schemas.microsoft.com/office/powerpoint/2010/main" val="22800064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Left 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F262E62-E8FA-42DE-BC7E-BA73A13FCBFF}"/>
              </a:ext>
            </a:extLst>
          </p:cNvPr>
          <p:cNvSpPr>
            <a:spLocks noGrp="1"/>
          </p:cNvSpPr>
          <p:nvPr>
            <p:ph type="pic" sz="quarter" idx="15"/>
          </p:nvPr>
        </p:nvSpPr>
        <p:spPr>
          <a:xfrm>
            <a:off x="1" y="0"/>
            <a:ext cx="11306528" cy="10287000"/>
          </a:xfrm>
        </p:spPr>
        <p:txBody>
          <a:bodyPr anchor="ctr" anchorCtr="0"/>
          <a:lstStyle>
            <a:lvl1pPr algn="ctr">
              <a:defRPr/>
            </a:lvl1pPr>
          </a:lstStyle>
          <a:p>
            <a:r>
              <a:rPr lang="en-US" noProof="0"/>
              <a:t>Click icon to add picture</a:t>
            </a:r>
          </a:p>
        </p:txBody>
      </p:sp>
      <p:sp>
        <p:nvSpPr>
          <p:cNvPr id="2" name="Title 1">
            <a:extLst>
              <a:ext uri="{FF2B5EF4-FFF2-40B4-BE49-F238E27FC236}">
                <a16:creationId xmlns:a16="http://schemas.microsoft.com/office/drawing/2014/main" id="{93696899-6846-4B29-AD05-49215C31489C}"/>
              </a:ext>
            </a:extLst>
          </p:cNvPr>
          <p:cNvSpPr>
            <a:spLocks noGrp="1"/>
          </p:cNvSpPr>
          <p:nvPr>
            <p:ph type="title"/>
          </p:nvPr>
        </p:nvSpPr>
        <p:spPr>
          <a:xfrm>
            <a:off x="11933189" y="295685"/>
            <a:ext cx="5088573" cy="2512829"/>
          </a:xfrm>
        </p:spPr>
        <p:txBody>
          <a:bodyPr/>
          <a:lstStyle>
            <a:lvl1pPr>
              <a:defRPr>
                <a:solidFill>
                  <a:schemeClr val="accent1">
                    <a:lumMod val="75000"/>
                  </a:schemeClr>
                </a:solidFill>
              </a:defRPr>
            </a:lvl1pPr>
          </a:lstStyle>
          <a:p>
            <a:r>
              <a:rPr lang="en-US" noProof="0"/>
              <a:t>Click to edit Master title style</a:t>
            </a:r>
          </a:p>
        </p:txBody>
      </p:sp>
      <p:sp>
        <p:nvSpPr>
          <p:cNvPr id="19" name="Content Placeholder 8">
            <a:extLst>
              <a:ext uri="{FF2B5EF4-FFF2-40B4-BE49-F238E27FC236}">
                <a16:creationId xmlns:a16="http://schemas.microsoft.com/office/drawing/2014/main" id="{2939FABB-D58D-4DAF-878D-EB51A2AA620A}"/>
              </a:ext>
            </a:extLst>
          </p:cNvPr>
          <p:cNvSpPr>
            <a:spLocks noGrp="1"/>
          </p:cNvSpPr>
          <p:nvPr>
            <p:ph sz="quarter" idx="14"/>
          </p:nvPr>
        </p:nvSpPr>
        <p:spPr>
          <a:xfrm>
            <a:off x="11933189" y="3086100"/>
            <a:ext cx="5088573" cy="5793582"/>
          </a:xfrm>
        </p:spPr>
        <p:txBody>
          <a:bodyPr/>
          <a:lstStyle>
            <a:lvl1pPr marL="0" indent="0">
              <a:lnSpc>
                <a:spcPct val="90000"/>
              </a:lnSpc>
              <a:buNone/>
              <a:defRPr lang="ru-RU" sz="2400" kern="1200" dirty="0">
                <a:solidFill>
                  <a:schemeClr val="tx1">
                    <a:lumMod val="75000"/>
                    <a:lumOff val="25000"/>
                  </a:schemeClr>
                </a:solidFill>
                <a:latin typeface="+mn-lt"/>
                <a:ea typeface="+mn-ea"/>
                <a:cs typeface="+mn-cs"/>
              </a:defRPr>
            </a:lvl1pPr>
            <a:lvl2pPr marL="459000" indent="-459000">
              <a:defRPr/>
            </a:lvl2pPr>
            <a:lvl3pPr marL="459000" indent="-459000">
              <a:defRPr/>
            </a:lvl3pPr>
            <a:lvl4pPr marL="459000" indent="-459000">
              <a:defRPr/>
            </a:lvl4pPr>
            <a:lvl5pPr marL="459000" indent="-459000">
              <a:defRPr/>
            </a:lvl5pPr>
          </a:lstStyle>
          <a:p>
            <a:pPr marL="324000" lvl="0" indent="-324000" algn="l" defTabSz="685800" rtl="0" eaLnBrk="1" latinLnBrk="0" hangingPunct="1">
              <a:spcBef>
                <a:spcPct val="20000"/>
              </a:spcBef>
              <a:spcAft>
                <a:spcPts val="900"/>
              </a:spcAft>
              <a:buClr>
                <a:schemeClr val="accent1"/>
              </a:buClr>
              <a:buSzPct val="92000"/>
              <a:buFont typeface="Wingdings" panose="05000000000000000000" pitchFamily="2" charset="2"/>
              <a:buChar char="§"/>
            </a:pPr>
            <a:r>
              <a:rPr lang="en-US" noProof="0"/>
              <a:t>Edit Master text styles</a:t>
            </a:r>
          </a:p>
          <a:p>
            <a:pPr marL="324000" lvl="1" indent="-324000" algn="l" defTabSz="685800" rtl="0" eaLnBrk="1" latinLnBrk="0" hangingPunct="1">
              <a:spcBef>
                <a:spcPct val="20000"/>
              </a:spcBef>
              <a:spcAft>
                <a:spcPts val="900"/>
              </a:spcAft>
              <a:buClr>
                <a:schemeClr val="accent1"/>
              </a:buClr>
              <a:buSzPct val="92000"/>
              <a:buFont typeface="Wingdings" panose="05000000000000000000" pitchFamily="2" charset="2"/>
              <a:buChar char="§"/>
            </a:pPr>
            <a:r>
              <a:rPr lang="en-US" noProof="0"/>
              <a:t>Second level</a:t>
            </a:r>
          </a:p>
        </p:txBody>
      </p:sp>
      <p:sp>
        <p:nvSpPr>
          <p:cNvPr id="22" name="Date Placeholder 4">
            <a:extLst>
              <a:ext uri="{FF2B5EF4-FFF2-40B4-BE49-F238E27FC236}">
                <a16:creationId xmlns:a16="http://schemas.microsoft.com/office/drawing/2014/main" id="{1FB18E8B-6111-4A64-AA8C-4CD4C9814C59}"/>
              </a:ext>
            </a:extLst>
          </p:cNvPr>
          <p:cNvSpPr>
            <a:spLocks noGrp="1"/>
          </p:cNvSpPr>
          <p:nvPr>
            <p:ph type="dt" sz="half" idx="10"/>
          </p:nvPr>
        </p:nvSpPr>
        <p:spPr>
          <a:xfrm>
            <a:off x="11408927" y="9635872"/>
            <a:ext cx="4267199" cy="547688"/>
          </a:xfrm>
        </p:spPr>
        <p:txBody>
          <a:bodyPr/>
          <a:lstStyle/>
          <a:p>
            <a:fld id="{2CACAEE8-C495-4CE9-9250-2F8AFC2C6374}" type="datetime1">
              <a:rPr lang="en-US" noProof="0" smtClean="0"/>
              <a:t>10/1/2025</a:t>
            </a:fld>
            <a:endParaRPr lang="en-US" noProof="0"/>
          </a:p>
        </p:txBody>
      </p:sp>
      <p:sp>
        <p:nvSpPr>
          <p:cNvPr id="23" name="Slide Number Placeholder 6">
            <a:extLst>
              <a:ext uri="{FF2B5EF4-FFF2-40B4-BE49-F238E27FC236}">
                <a16:creationId xmlns:a16="http://schemas.microsoft.com/office/drawing/2014/main" id="{D5311807-ED2F-406C-B107-B5D885AD840F}"/>
              </a:ext>
            </a:extLst>
          </p:cNvPr>
          <p:cNvSpPr>
            <a:spLocks noGrp="1"/>
          </p:cNvSpPr>
          <p:nvPr>
            <p:ph type="sldNum" sz="quarter" idx="12"/>
          </p:nvPr>
        </p:nvSpPr>
        <p:spPr>
          <a:xfrm>
            <a:off x="16193045" y="9635872"/>
            <a:ext cx="1578765" cy="547688"/>
          </a:xfrm>
        </p:spPr>
        <p:txBody>
          <a:bodyPr/>
          <a:lstStyle/>
          <a:p>
            <a:fld id="{F603CDE5-C1D8-4EDD-870F-A498BAFA520F}" type="slidenum">
              <a:rPr lang="en-US" noProof="0" smtClean="0"/>
              <a:t>‹#›</a:t>
            </a:fld>
            <a:endParaRPr lang="en-US" noProof="0"/>
          </a:p>
        </p:txBody>
      </p:sp>
      <p:sp>
        <p:nvSpPr>
          <p:cNvPr id="24" name="Footer Placeholder 5">
            <a:extLst>
              <a:ext uri="{FF2B5EF4-FFF2-40B4-BE49-F238E27FC236}">
                <a16:creationId xmlns:a16="http://schemas.microsoft.com/office/drawing/2014/main" id="{643FEB5F-C4B2-43B5-B019-DC467A62FAC1}"/>
              </a:ext>
            </a:extLst>
          </p:cNvPr>
          <p:cNvSpPr>
            <a:spLocks noGrp="1"/>
          </p:cNvSpPr>
          <p:nvPr>
            <p:ph type="ftr" sz="quarter" idx="11"/>
          </p:nvPr>
        </p:nvSpPr>
        <p:spPr>
          <a:xfrm>
            <a:off x="532652" y="9635872"/>
            <a:ext cx="10227393" cy="547688"/>
          </a:xfrm>
        </p:spPr>
        <p:txBody>
          <a:bodyPr/>
          <a:lstStyle/>
          <a:p>
            <a:pPr algn="l"/>
            <a:r>
              <a:rPr lang="en-US" noProof="0"/>
              <a:t>Options evening 2022</a:t>
            </a:r>
          </a:p>
        </p:txBody>
      </p:sp>
    </p:spTree>
    <p:extLst>
      <p:ext uri="{BB962C8B-B14F-4D97-AF65-F5344CB8AC3E}">
        <p14:creationId xmlns:p14="http://schemas.microsoft.com/office/powerpoint/2010/main" val="2178151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_1">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2179803" y="7560178"/>
            <a:ext cx="5438393" cy="1975097"/>
          </a:xfrm>
          <a:solidFill>
            <a:srgbClr val="465359"/>
          </a:solidFill>
        </p:spPr>
        <p:txBody>
          <a:bodyPr lIns="91440" tIns="0" rIns="91440" bIns="0">
            <a:normAutofit/>
          </a:bodyPr>
          <a:lstStyle>
            <a:lvl1pPr marL="0" indent="0" algn="ctr">
              <a:spcBef>
                <a:spcPts val="0"/>
              </a:spcBef>
              <a:spcAft>
                <a:spcPts val="900"/>
              </a:spcAft>
              <a:buNone/>
              <a:defRPr sz="2700">
                <a:solidFill>
                  <a:srgbClr val="FFFFFF"/>
                </a:solidFill>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Edit Master text styles</a:t>
            </a:r>
          </a:p>
        </p:txBody>
      </p:sp>
      <p:sp>
        <p:nvSpPr>
          <p:cNvPr id="2" name="Title 1"/>
          <p:cNvSpPr>
            <a:spLocks noGrp="1"/>
          </p:cNvSpPr>
          <p:nvPr>
            <p:ph type="title"/>
          </p:nvPr>
        </p:nvSpPr>
        <p:spPr>
          <a:xfrm>
            <a:off x="12179804" y="680464"/>
            <a:ext cx="5438393" cy="6779117"/>
          </a:xfrm>
          <a:solidFill>
            <a:srgbClr val="E94727"/>
          </a:solidFill>
        </p:spPr>
        <p:txBody>
          <a:bodyPr tIns="0" bIns="0" anchor="ctr" anchorCtr="0">
            <a:noAutofit/>
          </a:bodyPr>
          <a:lstStyle>
            <a:lvl1pPr algn="ctr">
              <a:defRPr sz="54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659650" y="680464"/>
            <a:ext cx="11403632" cy="8854811"/>
          </a:xfrm>
          <a:solidFill>
            <a:schemeClr val="bg1">
              <a:lumMod val="85000"/>
            </a:schemeClr>
          </a:solidFill>
        </p:spPr>
        <p:txBody>
          <a:bodyPr lIns="457200" tIns="457200" anchor="ctr" anchorCtr="0"/>
          <a:lstStyle>
            <a:lvl1pPr marL="0" indent="0" algn="ctr">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5" name="Date Placeholder 4"/>
          <p:cNvSpPr>
            <a:spLocks noGrp="1"/>
          </p:cNvSpPr>
          <p:nvPr>
            <p:ph type="dt" sz="half" idx="10"/>
          </p:nvPr>
        </p:nvSpPr>
        <p:spPr>
          <a:xfrm>
            <a:off x="11408927" y="9635872"/>
            <a:ext cx="4267199" cy="547688"/>
          </a:xfrm>
        </p:spPr>
        <p:txBody>
          <a:bodyPr/>
          <a:lstStyle>
            <a:lvl1pPr>
              <a:defRPr/>
            </a:lvl1pPr>
          </a:lstStyle>
          <a:p>
            <a:fld id="{7F7FBC58-B502-48C4-8295-BF4493DB9FDF}" type="datetime1">
              <a:rPr lang="en-US" smtClean="0"/>
              <a:t>10/1/2025</a:t>
            </a:fld>
            <a:endParaRPr lang="en-US"/>
          </a:p>
        </p:txBody>
      </p:sp>
      <p:sp>
        <p:nvSpPr>
          <p:cNvPr id="6" name="Footer Placeholder 5"/>
          <p:cNvSpPr>
            <a:spLocks noGrp="1"/>
          </p:cNvSpPr>
          <p:nvPr>
            <p:ph type="ftr" sz="quarter" idx="11"/>
          </p:nvPr>
        </p:nvSpPr>
        <p:spPr>
          <a:xfrm>
            <a:off x="532652" y="9635872"/>
            <a:ext cx="10227393" cy="547688"/>
          </a:xfrm>
        </p:spPr>
        <p:txBody>
          <a:bodyPr/>
          <a:lstStyle/>
          <a:p>
            <a:pPr algn="l"/>
            <a:r>
              <a:rPr lang="en-US"/>
              <a:t>Options evening 2022</a:t>
            </a:r>
          </a:p>
        </p:txBody>
      </p:sp>
      <p:sp>
        <p:nvSpPr>
          <p:cNvPr id="7" name="Slide Number Placeholder 6"/>
          <p:cNvSpPr>
            <a:spLocks noGrp="1"/>
          </p:cNvSpPr>
          <p:nvPr>
            <p:ph type="sldNum" sz="quarter" idx="12"/>
          </p:nvPr>
        </p:nvSpPr>
        <p:spPr>
          <a:xfrm>
            <a:off x="16193045" y="9635872"/>
            <a:ext cx="1578765" cy="547688"/>
          </a:xfrm>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1793848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Caption_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1F13A5-61B9-419A-9B13-8BD37BE2841E}"/>
              </a:ext>
            </a:extLst>
          </p:cNvPr>
          <p:cNvSpPr/>
          <p:nvPr userDrawn="1"/>
        </p:nvSpPr>
        <p:spPr>
          <a:xfrm>
            <a:off x="669798" y="6299201"/>
            <a:ext cx="16945098" cy="3286647"/>
          </a:xfrm>
          <a:prstGeom prst="rect">
            <a:avLst/>
          </a:prstGeom>
          <a:solidFill>
            <a:srgbClr val="465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a:p>
        </p:txBody>
      </p:sp>
      <p:sp>
        <p:nvSpPr>
          <p:cNvPr id="8" name="Title 1">
            <a:extLst>
              <a:ext uri="{FF2B5EF4-FFF2-40B4-BE49-F238E27FC236}">
                <a16:creationId xmlns:a16="http://schemas.microsoft.com/office/drawing/2014/main" id="{12206A44-565D-4C18-8891-86387B90115A}"/>
              </a:ext>
            </a:extLst>
          </p:cNvPr>
          <p:cNvSpPr>
            <a:spLocks noGrp="1"/>
          </p:cNvSpPr>
          <p:nvPr>
            <p:ph type="title"/>
          </p:nvPr>
        </p:nvSpPr>
        <p:spPr>
          <a:xfrm>
            <a:off x="1588839" y="6393474"/>
            <a:ext cx="14087286" cy="1482498"/>
          </a:xfrm>
        </p:spPr>
        <p:txBody>
          <a:bodyPr>
            <a:normAutofit/>
          </a:bodyPr>
          <a:lstStyle>
            <a:lvl1pPr>
              <a:defRPr sz="5400">
                <a:solidFill>
                  <a:schemeClr val="bg1"/>
                </a:solidFill>
              </a:defRPr>
            </a:lvl1pPr>
          </a:lstStyle>
          <a:p>
            <a:r>
              <a:rPr lang="en-US" noProof="0"/>
              <a:t>Click to edit Master title style</a:t>
            </a:r>
          </a:p>
        </p:txBody>
      </p:sp>
      <p:sp>
        <p:nvSpPr>
          <p:cNvPr id="4" name="Picture Placeholder 3">
            <a:extLst>
              <a:ext uri="{FF2B5EF4-FFF2-40B4-BE49-F238E27FC236}">
                <a16:creationId xmlns:a16="http://schemas.microsoft.com/office/drawing/2014/main" id="{5B084B74-38B3-42C8-B8E4-A0D13B059E92}"/>
              </a:ext>
            </a:extLst>
          </p:cNvPr>
          <p:cNvSpPr>
            <a:spLocks noGrp="1"/>
          </p:cNvSpPr>
          <p:nvPr>
            <p:ph type="pic" sz="quarter" idx="13"/>
          </p:nvPr>
        </p:nvSpPr>
        <p:spPr>
          <a:xfrm>
            <a:off x="661988" y="909637"/>
            <a:ext cx="16956882" cy="5305425"/>
          </a:xfrm>
        </p:spPr>
        <p:txBody>
          <a:bodyPr/>
          <a:lstStyle>
            <a:lvl1pPr marL="0" indent="0" algn="ctr">
              <a:buNone/>
              <a:defRPr/>
            </a:lvl1pPr>
          </a:lstStyle>
          <a:p>
            <a:r>
              <a:rPr lang="en-US" noProof="0"/>
              <a:t>Click icon to add picture</a:t>
            </a:r>
          </a:p>
        </p:txBody>
      </p:sp>
      <p:sp>
        <p:nvSpPr>
          <p:cNvPr id="3" name="Date Placeholder 2">
            <a:extLst>
              <a:ext uri="{FF2B5EF4-FFF2-40B4-BE49-F238E27FC236}">
                <a16:creationId xmlns:a16="http://schemas.microsoft.com/office/drawing/2014/main" id="{75F22525-79A2-451F-9944-47D4183A4515}"/>
              </a:ext>
            </a:extLst>
          </p:cNvPr>
          <p:cNvSpPr>
            <a:spLocks noGrp="1"/>
          </p:cNvSpPr>
          <p:nvPr>
            <p:ph type="dt" sz="half" idx="10"/>
          </p:nvPr>
        </p:nvSpPr>
        <p:spPr>
          <a:xfrm>
            <a:off x="11408927" y="9635872"/>
            <a:ext cx="4267199" cy="547688"/>
          </a:xfrm>
        </p:spPr>
        <p:txBody>
          <a:bodyPr/>
          <a:lstStyle/>
          <a:p>
            <a:fld id="{32DB8203-6F6A-446E-8657-381A8CBE4FF1}" type="datetime1">
              <a:rPr lang="en-US" noProof="0" smtClean="0"/>
              <a:t>10/1/2025</a:t>
            </a:fld>
            <a:endParaRPr lang="en-US" noProof="0"/>
          </a:p>
        </p:txBody>
      </p:sp>
      <p:sp>
        <p:nvSpPr>
          <p:cNvPr id="5" name="Slide Number Placeholder 4">
            <a:extLst>
              <a:ext uri="{FF2B5EF4-FFF2-40B4-BE49-F238E27FC236}">
                <a16:creationId xmlns:a16="http://schemas.microsoft.com/office/drawing/2014/main" id="{8B9B8C25-AF44-4D9D-A667-69D9A92B1C59}"/>
              </a:ext>
            </a:extLst>
          </p:cNvPr>
          <p:cNvSpPr>
            <a:spLocks noGrp="1"/>
          </p:cNvSpPr>
          <p:nvPr>
            <p:ph type="sldNum" sz="quarter" idx="12"/>
          </p:nvPr>
        </p:nvSpPr>
        <p:spPr>
          <a:xfrm>
            <a:off x="16193045" y="9635872"/>
            <a:ext cx="1578765" cy="547688"/>
          </a:xfrm>
        </p:spPr>
        <p:txBody>
          <a:bodyPr/>
          <a:lstStyle/>
          <a:p>
            <a:fld id="{F603CDE5-C1D8-4EDD-870F-A498BAFA520F}" type="slidenum">
              <a:rPr lang="en-US" noProof="0" smtClean="0"/>
              <a:t>‹#›</a:t>
            </a:fld>
            <a:endParaRPr lang="en-US" noProof="0"/>
          </a:p>
        </p:txBody>
      </p:sp>
      <p:sp>
        <p:nvSpPr>
          <p:cNvPr id="6" name="Footer Placeholder 5">
            <a:extLst>
              <a:ext uri="{FF2B5EF4-FFF2-40B4-BE49-F238E27FC236}">
                <a16:creationId xmlns:a16="http://schemas.microsoft.com/office/drawing/2014/main" id="{EFF54790-C8AC-4CF8-8E89-80C5C90F3A17}"/>
              </a:ext>
            </a:extLst>
          </p:cNvPr>
          <p:cNvSpPr>
            <a:spLocks noGrp="1"/>
          </p:cNvSpPr>
          <p:nvPr>
            <p:ph type="ftr" sz="quarter" idx="11"/>
          </p:nvPr>
        </p:nvSpPr>
        <p:spPr>
          <a:xfrm>
            <a:off x="532652" y="9635872"/>
            <a:ext cx="10227393" cy="547688"/>
          </a:xfrm>
        </p:spPr>
        <p:txBody>
          <a:bodyPr/>
          <a:lstStyle/>
          <a:p>
            <a:pPr algn="l"/>
            <a:r>
              <a:rPr lang="en-US" noProof="0"/>
              <a:t>Options evening 2022</a:t>
            </a:r>
          </a:p>
        </p:txBody>
      </p:sp>
      <p:sp>
        <p:nvSpPr>
          <p:cNvPr id="7" name="Text Placeholder 6">
            <a:extLst>
              <a:ext uri="{FF2B5EF4-FFF2-40B4-BE49-F238E27FC236}">
                <a16:creationId xmlns:a16="http://schemas.microsoft.com/office/drawing/2014/main" id="{85EB5327-3B98-4D40-987B-863866194FFC}"/>
              </a:ext>
            </a:extLst>
          </p:cNvPr>
          <p:cNvSpPr>
            <a:spLocks noGrp="1"/>
          </p:cNvSpPr>
          <p:nvPr>
            <p:ph type="body" sz="quarter" idx="14"/>
          </p:nvPr>
        </p:nvSpPr>
        <p:spPr>
          <a:xfrm>
            <a:off x="1588295" y="7955416"/>
            <a:ext cx="14087832" cy="921545"/>
          </a:xfrm>
        </p:spPr>
        <p:txBody>
          <a:bodyPr>
            <a:normAutofit/>
          </a:bodyPr>
          <a:lstStyle>
            <a:lvl1pPr marL="0" indent="0">
              <a:buNone/>
              <a:defRPr sz="2400">
                <a:solidFill>
                  <a:schemeClr val="bg2">
                    <a:lumMod val="75000"/>
                  </a:schemeClr>
                </a:solidFill>
              </a:defRPr>
            </a:lvl1pPr>
            <a:lvl2pPr marL="486000" indent="0">
              <a:buNone/>
              <a:defRPr/>
            </a:lvl2pPr>
          </a:lstStyle>
          <a:p>
            <a:pPr lvl="0"/>
            <a:r>
              <a:rPr lang="en-US" noProof="0"/>
              <a:t>Edit Master text styles</a:t>
            </a:r>
          </a:p>
        </p:txBody>
      </p:sp>
    </p:spTree>
    <p:extLst>
      <p:ext uri="{BB962C8B-B14F-4D97-AF65-F5344CB8AC3E}">
        <p14:creationId xmlns:p14="http://schemas.microsoft.com/office/powerpoint/2010/main" val="32586408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13803-7FA3-48FB-8C80-BE3DA50CD96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66D84CC-D4BE-4B98-A0FB-BD037956F0B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C89F0BE-9DF4-43ED-898E-0B7417CAFF05}"/>
              </a:ext>
            </a:extLst>
          </p:cNvPr>
          <p:cNvSpPr>
            <a:spLocks noGrp="1"/>
          </p:cNvSpPr>
          <p:nvPr>
            <p:ph type="dt" sz="half" idx="10"/>
          </p:nvPr>
        </p:nvSpPr>
        <p:spPr/>
        <p:txBody>
          <a:bodyPr/>
          <a:lstStyle/>
          <a:p>
            <a:pPr defTabSz="1371600">
              <a:defRPr/>
            </a:pPr>
            <a:fld id="{CB9DEF2D-A4CE-4352-A19A-1ED50AA9EBFD}" type="datetime1">
              <a:rPr lang="en-GB" smtClean="0">
                <a:solidFill>
                  <a:srgbClr val="CE7242"/>
                </a:solidFill>
              </a:rPr>
              <a:pPr defTabSz="1371600">
                <a:defRPr/>
              </a:pPr>
              <a:t>01/10/2025</a:t>
            </a:fld>
            <a:endParaRPr lang="en-GB">
              <a:solidFill>
                <a:srgbClr val="CE7242"/>
              </a:solidFill>
            </a:endParaRPr>
          </a:p>
        </p:txBody>
      </p:sp>
      <p:sp>
        <p:nvSpPr>
          <p:cNvPr id="5" name="Footer Placeholder 4">
            <a:extLst>
              <a:ext uri="{FF2B5EF4-FFF2-40B4-BE49-F238E27FC236}">
                <a16:creationId xmlns:a16="http://schemas.microsoft.com/office/drawing/2014/main" id="{70BE4837-3310-4619-9CF7-AF2207DABB17}"/>
              </a:ext>
            </a:extLst>
          </p:cNvPr>
          <p:cNvSpPr>
            <a:spLocks noGrp="1"/>
          </p:cNvSpPr>
          <p:nvPr>
            <p:ph type="ftr" sz="quarter" idx="11"/>
          </p:nvPr>
        </p:nvSpPr>
        <p:spPr/>
        <p:txBody>
          <a:bodyPr/>
          <a:lstStyle/>
          <a:p>
            <a:pPr defTabSz="1371600">
              <a:defRPr/>
            </a:pPr>
            <a:r>
              <a:rPr lang="en-GB">
                <a:solidFill>
                  <a:srgbClr val="CE7242"/>
                </a:solidFill>
              </a:rPr>
              <a:t>Literacy   *   Managing Behaviour   *   Curriculum Recovery and Intervention</a:t>
            </a:r>
          </a:p>
        </p:txBody>
      </p:sp>
      <p:sp>
        <p:nvSpPr>
          <p:cNvPr id="6" name="Slide Number Placeholder 5">
            <a:extLst>
              <a:ext uri="{FF2B5EF4-FFF2-40B4-BE49-F238E27FC236}">
                <a16:creationId xmlns:a16="http://schemas.microsoft.com/office/drawing/2014/main" id="{456A21B4-26C6-4EC4-8E27-15CDB63B23B5}"/>
              </a:ext>
            </a:extLst>
          </p:cNvPr>
          <p:cNvSpPr>
            <a:spLocks noGrp="1"/>
          </p:cNvSpPr>
          <p:nvPr>
            <p:ph type="sldNum" sz="quarter" idx="12"/>
          </p:nvPr>
        </p:nvSpPr>
        <p:spPr/>
        <p:txBody>
          <a:bodyPr/>
          <a:lstStyle/>
          <a:p>
            <a:pPr defTabSz="1371600">
              <a:defRPr/>
            </a:pPr>
            <a:fld id="{9E62DEE7-4BE6-4AD0-B41E-9326C7167E37}" type="slidenum">
              <a:rPr lang="en-GB" smtClean="0">
                <a:solidFill>
                  <a:srgbClr val="CE7242"/>
                </a:solidFill>
              </a:rPr>
              <a:pPr defTabSz="1371600">
                <a:defRPr/>
              </a:pPr>
              <a:t>‹#›</a:t>
            </a:fld>
            <a:endParaRPr lang="en-GB">
              <a:solidFill>
                <a:srgbClr val="CE7242"/>
              </a:solidFill>
            </a:endParaRPr>
          </a:p>
        </p:txBody>
      </p:sp>
    </p:spTree>
    <p:extLst>
      <p:ext uri="{BB962C8B-B14F-4D97-AF65-F5344CB8AC3E}">
        <p14:creationId xmlns:p14="http://schemas.microsoft.com/office/powerpoint/2010/main" val="1279788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71788" y="1057686"/>
            <a:ext cx="16544424" cy="1784331"/>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871788" y="3504004"/>
            <a:ext cx="16544424" cy="547807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408927" y="9635872"/>
            <a:ext cx="4267199" cy="547688"/>
          </a:xfrm>
          <a:prstGeom prst="rect">
            <a:avLst/>
          </a:prstGeom>
        </p:spPr>
        <p:txBody>
          <a:bodyPr vert="horz" lIns="91440" tIns="45720" rIns="91440" bIns="45720" rtlCol="0" anchor="ctr"/>
          <a:lstStyle>
            <a:lvl1pPr algn="r">
              <a:defRPr sz="1350">
                <a:solidFill>
                  <a:schemeClr val="accent1"/>
                </a:solidFill>
              </a:defRPr>
            </a:lvl1pPr>
          </a:lstStyle>
          <a:p>
            <a:fld id="{C5F50CFD-6612-40BF-B82C-142B85C73F3E}" type="datetime1">
              <a:rPr lang="en-US" smtClean="0"/>
              <a:t>10/1/2025</a:t>
            </a:fld>
            <a:endParaRPr lang="en-US"/>
          </a:p>
        </p:txBody>
      </p:sp>
      <p:sp>
        <p:nvSpPr>
          <p:cNvPr id="5" name="Footer Placeholder 4"/>
          <p:cNvSpPr>
            <a:spLocks noGrp="1"/>
          </p:cNvSpPr>
          <p:nvPr>
            <p:ph type="ftr" sz="quarter" idx="3"/>
          </p:nvPr>
        </p:nvSpPr>
        <p:spPr>
          <a:xfrm>
            <a:off x="727410" y="9635872"/>
            <a:ext cx="10375815" cy="547688"/>
          </a:xfrm>
          <a:prstGeom prst="rect">
            <a:avLst/>
          </a:prstGeom>
        </p:spPr>
        <p:txBody>
          <a:bodyPr vert="horz" lIns="91440" tIns="45720" rIns="91440" bIns="45720" rtlCol="0" anchor="ctr"/>
          <a:lstStyle>
            <a:lvl1pPr algn="l">
              <a:defRPr sz="1350" cap="all">
                <a:solidFill>
                  <a:schemeClr val="accent1"/>
                </a:solidFill>
              </a:defRPr>
            </a:lvl1pPr>
          </a:lstStyle>
          <a:p>
            <a:r>
              <a:rPr lang="en-US"/>
              <a:t>Options evening 2022</a:t>
            </a:r>
          </a:p>
        </p:txBody>
      </p:sp>
      <p:sp>
        <p:nvSpPr>
          <p:cNvPr id="6" name="Slide Number Placeholder 5"/>
          <p:cNvSpPr>
            <a:spLocks noGrp="1"/>
          </p:cNvSpPr>
          <p:nvPr>
            <p:ph type="sldNum" sz="quarter" idx="4"/>
          </p:nvPr>
        </p:nvSpPr>
        <p:spPr>
          <a:xfrm>
            <a:off x="16193045" y="9635872"/>
            <a:ext cx="1578765" cy="547688"/>
          </a:xfrm>
          <a:prstGeom prst="rect">
            <a:avLst/>
          </a:prstGeom>
        </p:spPr>
        <p:txBody>
          <a:bodyPr vert="horz" lIns="91440" tIns="45720" rIns="91440" bIns="45720" rtlCol="0" anchor="ctr"/>
          <a:lstStyle>
            <a:lvl1pPr algn="r">
              <a:defRPr sz="1350">
                <a:solidFill>
                  <a:schemeClr val="accent1"/>
                </a:solidFill>
              </a:defRPr>
            </a:lvl1pPr>
          </a:lstStyle>
          <a:p>
            <a:fld id="{3A98EE3D-8CD1-4C3F-BD1C-C98C9596463C}" type="slidenum">
              <a:rPr lang="en-US" smtClean="0"/>
              <a:pPr/>
              <a:t>‹#›</a:t>
            </a:fld>
            <a:endParaRPr lang="en-US"/>
          </a:p>
        </p:txBody>
      </p:sp>
      <p:sp>
        <p:nvSpPr>
          <p:cNvPr id="9" name="Rectangle 8"/>
          <p:cNvSpPr/>
          <p:nvPr/>
        </p:nvSpPr>
        <p:spPr>
          <a:xfrm>
            <a:off x="669801" y="683134"/>
            <a:ext cx="5554980" cy="142496"/>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12063221" y="684180"/>
            <a:ext cx="5554980" cy="140400"/>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6362745" y="684180"/>
            <a:ext cx="5554980" cy="140400"/>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92487786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p:hf sldNum="0" hdr="0" ftr="0" dt="0"/>
  <p:txStyles>
    <p:titleStyle>
      <a:lvl1pPr algn="l" defTabSz="685800" rtl="0" eaLnBrk="1" latinLnBrk="0" hangingPunct="1">
        <a:spcBef>
          <a:spcPct val="0"/>
        </a:spcBef>
        <a:buNone/>
        <a:defRPr sz="42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59000" indent="-459000" algn="l" defTabSz="685800" rtl="0" eaLnBrk="1" latinLnBrk="0" hangingPunct="1">
        <a:spcBef>
          <a:spcPct val="20000"/>
        </a:spcBef>
        <a:spcAft>
          <a:spcPts val="900"/>
        </a:spcAft>
        <a:buClr>
          <a:schemeClr val="accent1"/>
        </a:buClr>
        <a:buSzPct val="92000"/>
        <a:buFont typeface="Wingdings 2" panose="05020102010507070707" pitchFamily="18" charset="2"/>
        <a:buChar char=""/>
        <a:defRPr sz="2700" kern="1200">
          <a:solidFill>
            <a:schemeClr val="tx1">
              <a:lumMod val="75000"/>
              <a:lumOff val="25000"/>
            </a:schemeClr>
          </a:solidFill>
          <a:latin typeface="+mn-lt"/>
          <a:ea typeface="+mn-ea"/>
          <a:cs typeface="+mn-cs"/>
        </a:defRPr>
      </a:lvl1pPr>
      <a:lvl2pPr marL="945000" indent="-459000" algn="l" defTabSz="685800" rtl="0" eaLnBrk="1" latinLnBrk="0" hangingPunct="1">
        <a:spcBef>
          <a:spcPct val="20000"/>
        </a:spcBef>
        <a:spcAft>
          <a:spcPts val="900"/>
        </a:spcAft>
        <a:buClr>
          <a:schemeClr val="accent1"/>
        </a:buClr>
        <a:buSzPct val="92000"/>
        <a:buFont typeface="Wingdings 2" panose="05020102010507070707" pitchFamily="18" charset="2"/>
        <a:buChar char=""/>
        <a:defRPr sz="2400" kern="1200">
          <a:solidFill>
            <a:schemeClr val="tx1">
              <a:lumMod val="75000"/>
              <a:lumOff val="25000"/>
            </a:schemeClr>
          </a:solidFill>
          <a:latin typeface="+mn-lt"/>
          <a:ea typeface="+mn-ea"/>
          <a:cs typeface="+mn-cs"/>
        </a:defRPr>
      </a:lvl2pPr>
      <a:lvl3pPr marL="1350000" indent="-405000" algn="l" defTabSz="685800" rtl="0" eaLnBrk="1" latinLnBrk="0" hangingPunct="1">
        <a:spcBef>
          <a:spcPct val="20000"/>
        </a:spcBef>
        <a:spcAft>
          <a:spcPts val="900"/>
        </a:spcAft>
        <a:buClr>
          <a:schemeClr val="accent1"/>
        </a:buClr>
        <a:buSzPct val="92000"/>
        <a:buFont typeface="Wingdings 2" panose="05020102010507070707" pitchFamily="18" charset="2"/>
        <a:buChar char=""/>
        <a:defRPr sz="2100" kern="1200">
          <a:solidFill>
            <a:schemeClr val="tx1">
              <a:lumMod val="75000"/>
              <a:lumOff val="25000"/>
            </a:schemeClr>
          </a:solidFill>
          <a:latin typeface="+mn-lt"/>
          <a:ea typeface="+mn-ea"/>
          <a:cs typeface="+mn-cs"/>
        </a:defRPr>
      </a:lvl3pPr>
      <a:lvl4pPr marL="1863000" indent="-351000" algn="l" defTabSz="685800" rtl="0" eaLnBrk="1" latinLnBrk="0" hangingPunct="1">
        <a:spcBef>
          <a:spcPct val="20000"/>
        </a:spcBef>
        <a:spcAft>
          <a:spcPts val="9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4pPr>
      <a:lvl5pPr marL="2403000" indent="-351000" algn="l" defTabSz="685800" rtl="0" eaLnBrk="1" latinLnBrk="0" hangingPunct="1">
        <a:spcBef>
          <a:spcPct val="20000"/>
        </a:spcBef>
        <a:spcAft>
          <a:spcPts val="9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5pPr>
      <a:lvl6pPr marL="2850000" indent="-342900" algn="l" defTabSz="685800" rtl="0" eaLnBrk="1" latinLnBrk="0" hangingPunct="1">
        <a:spcBef>
          <a:spcPct val="20000"/>
        </a:spcBef>
        <a:spcAft>
          <a:spcPts val="9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6pPr>
      <a:lvl7pPr marL="3300000" indent="-342900" algn="l" defTabSz="685800" rtl="0" eaLnBrk="1" latinLnBrk="0" hangingPunct="1">
        <a:spcBef>
          <a:spcPct val="20000"/>
        </a:spcBef>
        <a:spcAft>
          <a:spcPts val="9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7pPr>
      <a:lvl8pPr marL="3750000" indent="-342900" algn="l" defTabSz="685800" rtl="0" eaLnBrk="1" latinLnBrk="0" hangingPunct="1">
        <a:spcBef>
          <a:spcPct val="20000"/>
        </a:spcBef>
        <a:spcAft>
          <a:spcPts val="9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8pPr>
      <a:lvl9pPr marL="4200000" indent="-342900" algn="l" defTabSz="685800" rtl="0" eaLnBrk="1" latinLnBrk="0" hangingPunct="1">
        <a:spcBef>
          <a:spcPct val="20000"/>
        </a:spcBef>
        <a:spcAft>
          <a:spcPts val="9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image" Target="../media/image21.pn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26.pn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34.jpe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png"/><Relationship Id="rId7"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57.jpeg"/></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59.jpeg"/><Relationship Id="rId4" Type="http://schemas.openxmlformats.org/officeDocument/2006/relationships/image" Target="../media/image58.jpeg"/></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60.jpeg"/><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64.jpeg"/><Relationship Id="rId4" Type="http://schemas.openxmlformats.org/officeDocument/2006/relationships/image" Target="../media/image63.jpeg"/></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jpeg"/></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72.jpeg"/><Relationship Id="rId4" Type="http://schemas.openxmlformats.org/officeDocument/2006/relationships/image" Target="../media/image71.jpe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75.jpeg"/><Relationship Id="rId4" Type="http://schemas.openxmlformats.org/officeDocument/2006/relationships/image" Target="../media/image74.png"/></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76.jpeg"/></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77.jpeg"/></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78.jpeg"/></Relationships>
</file>

<file path=ppt/slides/_rels/slide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79.jpe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81.jpeg"/></Relationships>
</file>

<file path=ppt/slides/_rels/slide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82.jpeg"/></Relationships>
</file>

<file path=ppt/slides/_rels/slide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83.jpeg"/></Relationships>
</file>

<file path=ppt/slides/_rels/slide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84.jpeg"/></Relationships>
</file>

<file path=ppt/slides/_rels/slide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86.jpeg"/><Relationship Id="rId4" Type="http://schemas.openxmlformats.org/officeDocument/2006/relationships/image" Target="../media/image85.png"/></Relationships>
</file>

<file path=ppt/slides/_rels/slide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image" Target="../media/image87.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90.jpeg"/></Relationships>
</file>

<file path=ppt/slides/_rels/slide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6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97.jpeg"/><Relationship Id="rId4" Type="http://schemas.openxmlformats.org/officeDocument/2006/relationships/image" Target="../media/image96.jpeg"/></Relationships>
</file>

<file path=ppt/slides/_rels/slide6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6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03.png"/><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4.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03.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F6F6"/>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1626" r="-3079" b="-41626"/>
            </a:stretch>
          </a:blipFill>
        </p:spPr>
        <p:txBody>
          <a:bodyPr/>
          <a:lstStyle/>
          <a:p>
            <a:endParaRPr lang="en-GB"/>
          </a:p>
        </p:txBody>
      </p:sp>
      <p:sp>
        <p:nvSpPr>
          <p:cNvPr id="5" name="TextBox 5"/>
          <p:cNvSpPr txBox="1"/>
          <p:nvPr/>
        </p:nvSpPr>
        <p:spPr>
          <a:xfrm>
            <a:off x="2625048" y="1668208"/>
            <a:ext cx="13037904" cy="7619843"/>
          </a:xfrm>
          <a:prstGeom prst="rect">
            <a:avLst/>
          </a:prstGeom>
        </p:spPr>
        <p:txBody>
          <a:bodyPr lIns="0" tIns="0" rIns="0" bIns="0" rtlCol="0" anchor="t">
            <a:spAutoFit/>
          </a:bodyPr>
          <a:lstStyle/>
          <a:p>
            <a:pPr algn="ctr">
              <a:lnSpc>
                <a:spcPts val="20413"/>
              </a:lnSpc>
            </a:pPr>
            <a:r>
              <a:rPr lang="en-US" sz="14580">
                <a:solidFill>
                  <a:srgbClr val="F7F6F6"/>
                </a:solidFill>
                <a:latin typeface="Helvetica"/>
                <a:ea typeface="Helvetica"/>
                <a:cs typeface="Helvetica"/>
                <a:sym typeface="Helvetica"/>
              </a:rPr>
              <a:t>KS4 Curriculum Information Evening</a:t>
            </a:r>
          </a:p>
        </p:txBody>
      </p:sp>
      <p:sp>
        <p:nvSpPr>
          <p:cNvPr id="6" name="Freeform 6"/>
          <p:cNvSpPr/>
          <p:nvPr/>
        </p:nvSpPr>
        <p:spPr>
          <a:xfrm>
            <a:off x="12392059" y="640319"/>
            <a:ext cx="5379845" cy="1085349"/>
          </a:xfrm>
          <a:custGeom>
            <a:avLst/>
            <a:gdLst/>
            <a:ahLst/>
            <a:cxnLst/>
            <a:rect l="l" t="t" r="r" b="b"/>
            <a:pathLst>
              <a:path w="5379845" h="1085349">
                <a:moveTo>
                  <a:pt x="0" y="0"/>
                </a:moveTo>
                <a:lnTo>
                  <a:pt x="5379846" y="0"/>
                </a:lnTo>
                <a:lnTo>
                  <a:pt x="5379846" y="1085349"/>
                </a:lnTo>
                <a:lnTo>
                  <a:pt x="0" y="1085349"/>
                </a:lnTo>
                <a:lnTo>
                  <a:pt x="0" y="0"/>
                </a:lnTo>
                <a:close/>
              </a:path>
            </a:pathLst>
          </a:custGeom>
          <a:blipFill>
            <a:blip r:embed="rId3"/>
            <a:stretch>
              <a:fillRect/>
            </a:stretch>
          </a:blipFill>
        </p:spPr>
        <p:txBody>
          <a:bodyPr/>
          <a:lstStyle/>
          <a:p>
            <a:endParaRPr lang="en-GB"/>
          </a:p>
        </p:txBody>
      </p:sp>
      <p:sp>
        <p:nvSpPr>
          <p:cNvPr id="7" name="Freeform 3">
            <a:extLst>
              <a:ext uri="{FF2B5EF4-FFF2-40B4-BE49-F238E27FC236}">
                <a16:creationId xmlns:a16="http://schemas.microsoft.com/office/drawing/2014/main" id="{7E14C19B-86C0-F378-444C-5C005F837911}"/>
              </a:ext>
            </a:extLst>
          </p:cNvPr>
          <p:cNvSpPr/>
          <p:nvPr/>
        </p:nvSpPr>
        <p:spPr>
          <a:xfrm>
            <a:off x="838200" y="736612"/>
            <a:ext cx="2773615" cy="931596"/>
          </a:xfrm>
          <a:custGeom>
            <a:avLst/>
            <a:gdLst/>
            <a:ahLst/>
            <a:cxnLst/>
            <a:rect l="l" t="t" r="r" b="b"/>
            <a:pathLst>
              <a:path w="2773615" h="931596">
                <a:moveTo>
                  <a:pt x="0" y="0"/>
                </a:moveTo>
                <a:lnTo>
                  <a:pt x="2773615" y="0"/>
                </a:lnTo>
                <a:lnTo>
                  <a:pt x="2773615" y="931596"/>
                </a:lnTo>
                <a:lnTo>
                  <a:pt x="0" y="931596"/>
                </a:lnTo>
                <a:lnTo>
                  <a:pt x="0" y="0"/>
                </a:lnTo>
                <a:close/>
              </a:path>
            </a:pathLst>
          </a:custGeom>
          <a:blipFill>
            <a:blip r:embed="rId4"/>
            <a:stretch>
              <a:fillRect t="-3032" b="-3032"/>
            </a:stretch>
          </a:blipFill>
        </p:spPr>
        <p:txBody>
          <a:bodyPr/>
          <a:lstStyle/>
          <a:p>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0B85EB06-0C78-40FD-9881-F3C75DCFEC50}"/>
              </a:ext>
            </a:extLst>
          </p:cNvPr>
          <p:cNvPicPr>
            <a:picLocks noChangeAspect="1"/>
          </p:cNvPicPr>
          <p:nvPr/>
        </p:nvPicPr>
        <p:blipFill>
          <a:blip r:embed="rId3"/>
          <a:stretch>
            <a:fillRect/>
          </a:stretch>
        </p:blipFill>
        <p:spPr>
          <a:xfrm>
            <a:off x="907087" y="1003880"/>
            <a:ext cx="5120489" cy="1187252"/>
          </a:xfrm>
          <a:prstGeom prst="rect">
            <a:avLst/>
          </a:prstGeom>
        </p:spPr>
      </p:pic>
      <p:sp>
        <p:nvSpPr>
          <p:cNvPr id="52" name="TextBox 51">
            <a:extLst>
              <a:ext uri="{FF2B5EF4-FFF2-40B4-BE49-F238E27FC236}">
                <a16:creationId xmlns:a16="http://schemas.microsoft.com/office/drawing/2014/main" id="{40F3930F-2640-4C25-85AB-74D6F2CF3D9D}"/>
              </a:ext>
            </a:extLst>
          </p:cNvPr>
          <p:cNvSpPr txBox="1"/>
          <p:nvPr/>
        </p:nvSpPr>
        <p:spPr>
          <a:xfrm>
            <a:off x="6416445" y="1060319"/>
            <a:ext cx="11578947" cy="1569660"/>
          </a:xfrm>
          <a:prstGeom prst="rect">
            <a:avLst/>
          </a:prstGeom>
          <a:noFill/>
        </p:spPr>
        <p:txBody>
          <a:bodyPr wrap="square" rtlCol="0">
            <a:spAutoFit/>
          </a:bodyPr>
          <a:lstStyle/>
          <a:p>
            <a:pPr defTabSz="1371600"/>
            <a:br>
              <a:rPr lang="en-US" sz="4800">
                <a:solidFill>
                  <a:srgbClr val="000000">
                    <a:lumMod val="75000"/>
                    <a:lumOff val="25000"/>
                  </a:srgbClr>
                </a:solidFill>
                <a:latin typeface="Gill Sans MT" panose="020B0502020104020203"/>
              </a:rPr>
            </a:br>
            <a:endParaRPr lang="en-GB" sz="4800">
              <a:solidFill>
                <a:srgbClr val="000000">
                  <a:lumMod val="75000"/>
                  <a:lumOff val="25000"/>
                </a:srgbClr>
              </a:solidFill>
              <a:latin typeface="Gill Sans MT" panose="020B0502020104020203"/>
            </a:endParaRPr>
          </a:p>
        </p:txBody>
      </p:sp>
      <p:sp>
        <p:nvSpPr>
          <p:cNvPr id="2" name="TextBox 1">
            <a:extLst>
              <a:ext uri="{FF2B5EF4-FFF2-40B4-BE49-F238E27FC236}">
                <a16:creationId xmlns:a16="http://schemas.microsoft.com/office/drawing/2014/main" id="{0971ED77-A6CF-3F45-A817-F71F01615EE0}"/>
              </a:ext>
            </a:extLst>
          </p:cNvPr>
          <p:cNvSpPr txBox="1"/>
          <p:nvPr/>
        </p:nvSpPr>
        <p:spPr>
          <a:xfrm>
            <a:off x="292608" y="200199"/>
            <a:ext cx="17544818" cy="923330"/>
          </a:xfrm>
          <a:prstGeom prst="rect">
            <a:avLst/>
          </a:prstGeom>
          <a:solidFill>
            <a:schemeClr val="bg1"/>
          </a:solidFill>
        </p:spPr>
        <p:txBody>
          <a:bodyPr wrap="square" rtlCol="0">
            <a:spAutoFit/>
          </a:bodyPr>
          <a:lstStyle/>
          <a:p>
            <a:pPr algn="ctr" defTabSz="1371600"/>
            <a:r>
              <a:rPr lang="en-US" sz="5400">
                <a:solidFill>
                  <a:srgbClr val="C00000"/>
                </a:solidFill>
                <a:latin typeface="Gill Sans MT" panose="020B0502020104020203"/>
              </a:rPr>
              <a:t>The Curriculum: </a:t>
            </a:r>
            <a:r>
              <a:rPr lang="en-US" sz="5400" err="1">
                <a:solidFill>
                  <a:srgbClr val="C00000"/>
                </a:solidFill>
                <a:latin typeface="Gill Sans MT" panose="020B0502020104020203"/>
              </a:rPr>
              <a:t>Organisation</a:t>
            </a:r>
            <a:endParaRPr lang="en-GB" sz="4800">
              <a:solidFill>
                <a:srgbClr val="000000">
                  <a:lumMod val="75000"/>
                  <a:lumOff val="25000"/>
                </a:srgbClr>
              </a:solidFill>
              <a:latin typeface="Gill Sans MT" panose="020B0502020104020203"/>
            </a:endParaRPr>
          </a:p>
        </p:txBody>
      </p:sp>
      <p:sp>
        <p:nvSpPr>
          <p:cNvPr id="5" name="Rectangle 4">
            <a:extLst>
              <a:ext uri="{FF2B5EF4-FFF2-40B4-BE49-F238E27FC236}">
                <a16:creationId xmlns:a16="http://schemas.microsoft.com/office/drawing/2014/main" id="{9C1B28FD-41AD-08B7-EBF4-A44588A55778}"/>
              </a:ext>
            </a:extLst>
          </p:cNvPr>
          <p:cNvSpPr/>
          <p:nvPr/>
        </p:nvSpPr>
        <p:spPr>
          <a:xfrm>
            <a:off x="4464237" y="1060319"/>
            <a:ext cx="13987668" cy="9140964"/>
          </a:xfrm>
          <a:prstGeom prst="rect">
            <a:avLst/>
          </a:prstGeom>
        </p:spPr>
        <p:txBody>
          <a:bodyPr wrap="square">
            <a:spAutoFit/>
          </a:bodyPr>
          <a:lstStyle/>
          <a:p>
            <a:pPr defTabSz="1371600"/>
            <a:r>
              <a:rPr lang="en-GB" sz="4200">
                <a:solidFill>
                  <a:srgbClr val="000000"/>
                </a:solidFill>
                <a:latin typeface="Gill Sans MT" panose="020B0502020104020203"/>
              </a:rPr>
              <a:t>ENGLISH: SET BASED ON END OF KS3 ATTAINMENT</a:t>
            </a:r>
          </a:p>
          <a:p>
            <a:pPr defTabSz="1371600"/>
            <a:r>
              <a:rPr lang="en-GB" sz="4200">
                <a:solidFill>
                  <a:srgbClr val="000000"/>
                </a:solidFill>
                <a:latin typeface="Gill Sans MT" panose="020B0502020104020203"/>
              </a:rPr>
              <a:t>UNTIERED EXAMINATIONS</a:t>
            </a:r>
          </a:p>
          <a:p>
            <a:pPr defTabSz="1371600"/>
            <a:endParaRPr lang="en-GB" sz="4200">
              <a:solidFill>
                <a:srgbClr val="000000"/>
              </a:solidFill>
              <a:latin typeface="Gill Sans MT" panose="020B0502020104020203"/>
            </a:endParaRPr>
          </a:p>
          <a:p>
            <a:pPr defTabSz="1371600"/>
            <a:r>
              <a:rPr lang="en-GB" sz="4200">
                <a:solidFill>
                  <a:srgbClr val="000000"/>
                </a:solidFill>
                <a:latin typeface="Gill Sans MT" panose="020B0502020104020203"/>
              </a:rPr>
              <a:t>MATHEMATICS: SET BASED ON END OF KS3 ATTAINMENT</a:t>
            </a:r>
          </a:p>
          <a:p>
            <a:pPr defTabSz="1371600"/>
            <a:r>
              <a:rPr lang="en-GB" sz="4200">
                <a:solidFill>
                  <a:srgbClr val="000000"/>
                </a:solidFill>
                <a:latin typeface="Gill Sans MT" panose="020B0502020104020203"/>
              </a:rPr>
              <a:t>FOUNDATION (Grades 1-5) &amp; HIGHER (Grades 3-9)</a:t>
            </a:r>
          </a:p>
          <a:p>
            <a:pPr defTabSz="1371600"/>
            <a:endParaRPr lang="en-GB" sz="4200">
              <a:solidFill>
                <a:srgbClr val="000000"/>
              </a:solidFill>
              <a:latin typeface="Gill Sans MT" panose="020B0502020104020203"/>
            </a:endParaRPr>
          </a:p>
          <a:p>
            <a:pPr defTabSz="1371600"/>
            <a:r>
              <a:rPr lang="en-GB" sz="4200">
                <a:solidFill>
                  <a:srgbClr val="000000"/>
                </a:solidFill>
              </a:rPr>
              <a:t>COMBINED SCIENCE: SET BASED ON END OF KS3 ATTAINMENT</a:t>
            </a:r>
          </a:p>
          <a:p>
            <a:pPr defTabSz="1371600"/>
            <a:r>
              <a:rPr lang="en-GB" sz="4200">
                <a:solidFill>
                  <a:srgbClr val="000000"/>
                </a:solidFill>
              </a:rPr>
              <a:t>FOUNDATION (Grades 1-5) &amp; HIGHER (Grades 3-9)</a:t>
            </a:r>
          </a:p>
          <a:p>
            <a:pPr defTabSz="1371600"/>
            <a:endParaRPr lang="en-GB" sz="4200">
              <a:solidFill>
                <a:srgbClr val="000000"/>
              </a:solidFill>
              <a:latin typeface="Gill Sans MT" panose="020B0502020104020203"/>
            </a:endParaRPr>
          </a:p>
          <a:p>
            <a:pPr defTabSz="1371600"/>
            <a:r>
              <a:rPr lang="en-GB" sz="4200">
                <a:solidFill>
                  <a:srgbClr val="000000"/>
                </a:solidFill>
              </a:rPr>
              <a:t>SEPARATE SCIENCES: MIXED ATTAINMENT </a:t>
            </a:r>
          </a:p>
          <a:p>
            <a:pPr defTabSz="1371600"/>
            <a:r>
              <a:rPr lang="en-GB" sz="4200" i="1">
                <a:solidFill>
                  <a:srgbClr val="000000"/>
                </a:solidFill>
              </a:rPr>
              <a:t>(option is available to all students)</a:t>
            </a:r>
            <a:endParaRPr lang="en-GB" sz="4200">
              <a:solidFill>
                <a:srgbClr val="000000"/>
              </a:solidFill>
            </a:endParaRPr>
          </a:p>
          <a:p>
            <a:pPr defTabSz="1371600"/>
            <a:r>
              <a:rPr lang="en-GB" sz="4200">
                <a:solidFill>
                  <a:srgbClr val="000000"/>
                </a:solidFill>
              </a:rPr>
              <a:t>FOUNDATION (Grades 1-5) &amp; HIGHER (Grades 3-9)</a:t>
            </a:r>
          </a:p>
          <a:p>
            <a:pPr defTabSz="1371600"/>
            <a:endParaRPr lang="en-GB" sz="4200">
              <a:solidFill>
                <a:srgbClr val="000000"/>
              </a:solidFill>
              <a:latin typeface="Gill Sans MT" panose="020B0502020104020203"/>
            </a:endParaRPr>
          </a:p>
        </p:txBody>
      </p:sp>
      <p:sp>
        <p:nvSpPr>
          <p:cNvPr id="4" name="Rectangle 3">
            <a:extLst>
              <a:ext uri="{FF2B5EF4-FFF2-40B4-BE49-F238E27FC236}">
                <a16:creationId xmlns:a16="http://schemas.microsoft.com/office/drawing/2014/main" id="{6BF9DB2D-C2BF-4AD6-2CB1-09F2E84D399A}"/>
              </a:ext>
            </a:extLst>
          </p:cNvPr>
          <p:cNvSpPr/>
          <p:nvPr/>
        </p:nvSpPr>
        <p:spPr>
          <a:xfrm>
            <a:off x="4464237" y="1123529"/>
            <a:ext cx="13373189" cy="13546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37CD43B6-F404-0A13-BADB-4E02511CEDE0}"/>
              </a:ext>
            </a:extLst>
          </p:cNvPr>
          <p:cNvSpPr/>
          <p:nvPr/>
        </p:nvSpPr>
        <p:spPr>
          <a:xfrm>
            <a:off x="4373220" y="2812752"/>
            <a:ext cx="13914780" cy="15696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25AF925B-BFBE-A5A6-F97B-2A9A2BB41C72}"/>
              </a:ext>
            </a:extLst>
          </p:cNvPr>
          <p:cNvSpPr/>
          <p:nvPr/>
        </p:nvSpPr>
        <p:spPr>
          <a:xfrm>
            <a:off x="4464236" y="4953454"/>
            <a:ext cx="13373189" cy="20304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B069CC42-597A-933C-6FA7-4D2AE97DEF9D}"/>
              </a:ext>
            </a:extLst>
          </p:cNvPr>
          <p:cNvSpPr/>
          <p:nvPr/>
        </p:nvSpPr>
        <p:spPr>
          <a:xfrm>
            <a:off x="4484988" y="7166454"/>
            <a:ext cx="13691243" cy="23554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A group of girls in school uniforms&#10;&#10;AI-generated content may be incorrect.">
            <a:extLst>
              <a:ext uri="{FF2B5EF4-FFF2-40B4-BE49-F238E27FC236}">
                <a16:creationId xmlns:a16="http://schemas.microsoft.com/office/drawing/2014/main" id="{ED72264F-FF34-B97F-DA70-35024BF6CC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222" y="3636202"/>
            <a:ext cx="4425228" cy="2928730"/>
          </a:xfrm>
          <a:prstGeom prst="rect">
            <a:avLst/>
          </a:prstGeom>
        </p:spPr>
      </p:pic>
    </p:spTree>
    <p:extLst>
      <p:ext uri="{BB962C8B-B14F-4D97-AF65-F5344CB8AC3E}">
        <p14:creationId xmlns:p14="http://schemas.microsoft.com/office/powerpoint/2010/main" val="210533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5D37B-D308-BB0C-F5C0-1B61EA2D914F}"/>
            </a:ext>
          </a:extLst>
        </p:cNvPr>
        <p:cNvGrpSpPr/>
        <p:nvPr/>
      </p:nvGrpSpPr>
      <p:grpSpPr>
        <a:xfrm>
          <a:off x="0" y="0"/>
          <a:ext cx="0" cy="0"/>
          <a:chOff x="0" y="0"/>
          <a:chExt cx="0" cy="0"/>
        </a:xfrm>
      </p:grpSpPr>
      <p:pic>
        <p:nvPicPr>
          <p:cNvPr id="27" name="Picture 26">
            <a:extLst>
              <a:ext uri="{FF2B5EF4-FFF2-40B4-BE49-F238E27FC236}">
                <a16:creationId xmlns:a16="http://schemas.microsoft.com/office/drawing/2014/main" id="{6420001E-7E9F-F291-6F85-8A9DBE758054}"/>
              </a:ext>
            </a:extLst>
          </p:cNvPr>
          <p:cNvPicPr>
            <a:picLocks noChangeAspect="1"/>
          </p:cNvPicPr>
          <p:nvPr/>
        </p:nvPicPr>
        <p:blipFill>
          <a:blip r:embed="rId3"/>
          <a:stretch>
            <a:fillRect/>
          </a:stretch>
        </p:blipFill>
        <p:spPr>
          <a:xfrm>
            <a:off x="907087" y="1003880"/>
            <a:ext cx="5120489" cy="1187252"/>
          </a:xfrm>
          <a:prstGeom prst="rect">
            <a:avLst/>
          </a:prstGeom>
        </p:spPr>
      </p:pic>
      <p:sp>
        <p:nvSpPr>
          <p:cNvPr id="52" name="TextBox 51">
            <a:extLst>
              <a:ext uri="{FF2B5EF4-FFF2-40B4-BE49-F238E27FC236}">
                <a16:creationId xmlns:a16="http://schemas.microsoft.com/office/drawing/2014/main" id="{B71B5FBE-9A41-9AB5-5995-B642497BC9DB}"/>
              </a:ext>
            </a:extLst>
          </p:cNvPr>
          <p:cNvSpPr txBox="1"/>
          <p:nvPr/>
        </p:nvSpPr>
        <p:spPr>
          <a:xfrm>
            <a:off x="6416445" y="1060319"/>
            <a:ext cx="11578947" cy="1569660"/>
          </a:xfrm>
          <a:prstGeom prst="rect">
            <a:avLst/>
          </a:prstGeom>
          <a:noFill/>
        </p:spPr>
        <p:txBody>
          <a:bodyPr wrap="square" rtlCol="0">
            <a:spAutoFit/>
          </a:bodyPr>
          <a:lstStyle/>
          <a:p>
            <a:pPr defTabSz="1371600"/>
            <a:br>
              <a:rPr lang="en-US" sz="4800">
                <a:solidFill>
                  <a:srgbClr val="000000">
                    <a:lumMod val="75000"/>
                    <a:lumOff val="25000"/>
                  </a:srgbClr>
                </a:solidFill>
                <a:latin typeface="Gill Sans MT" panose="020B0502020104020203"/>
              </a:rPr>
            </a:br>
            <a:endParaRPr lang="en-GB" sz="4800">
              <a:solidFill>
                <a:srgbClr val="000000">
                  <a:lumMod val="75000"/>
                  <a:lumOff val="25000"/>
                </a:srgbClr>
              </a:solidFill>
              <a:latin typeface="Gill Sans MT" panose="020B0502020104020203"/>
            </a:endParaRPr>
          </a:p>
        </p:txBody>
      </p:sp>
      <p:sp>
        <p:nvSpPr>
          <p:cNvPr id="2" name="TextBox 1">
            <a:extLst>
              <a:ext uri="{FF2B5EF4-FFF2-40B4-BE49-F238E27FC236}">
                <a16:creationId xmlns:a16="http://schemas.microsoft.com/office/drawing/2014/main" id="{680EDF50-2E52-3A8A-2287-D82FEEABCE7F}"/>
              </a:ext>
            </a:extLst>
          </p:cNvPr>
          <p:cNvSpPr txBox="1"/>
          <p:nvPr/>
        </p:nvSpPr>
        <p:spPr>
          <a:xfrm>
            <a:off x="292608" y="200199"/>
            <a:ext cx="17544818" cy="923330"/>
          </a:xfrm>
          <a:prstGeom prst="rect">
            <a:avLst/>
          </a:prstGeom>
          <a:solidFill>
            <a:schemeClr val="bg1"/>
          </a:solidFill>
        </p:spPr>
        <p:txBody>
          <a:bodyPr wrap="square" rtlCol="0">
            <a:spAutoFit/>
          </a:bodyPr>
          <a:lstStyle/>
          <a:p>
            <a:pPr algn="ctr" defTabSz="1371600"/>
            <a:r>
              <a:rPr lang="en-US" sz="5400">
                <a:solidFill>
                  <a:srgbClr val="C00000"/>
                </a:solidFill>
                <a:latin typeface="Gill Sans MT" panose="020B0502020104020203"/>
              </a:rPr>
              <a:t>The Curriculum: </a:t>
            </a:r>
            <a:r>
              <a:rPr lang="en-US" sz="5400" err="1">
                <a:solidFill>
                  <a:srgbClr val="C00000"/>
                </a:solidFill>
                <a:latin typeface="Gill Sans MT" panose="020B0502020104020203"/>
              </a:rPr>
              <a:t>Organisation</a:t>
            </a:r>
            <a:endParaRPr lang="en-GB" sz="4800">
              <a:solidFill>
                <a:srgbClr val="000000">
                  <a:lumMod val="75000"/>
                  <a:lumOff val="25000"/>
                </a:srgbClr>
              </a:solidFill>
              <a:latin typeface="Gill Sans MT" panose="020B0502020104020203"/>
            </a:endParaRPr>
          </a:p>
        </p:txBody>
      </p:sp>
      <p:sp>
        <p:nvSpPr>
          <p:cNvPr id="5" name="Rectangle 4">
            <a:extLst>
              <a:ext uri="{FF2B5EF4-FFF2-40B4-BE49-F238E27FC236}">
                <a16:creationId xmlns:a16="http://schemas.microsoft.com/office/drawing/2014/main" id="{FED4631E-00BE-17A0-B1E5-D5B26BFEEF97}"/>
              </a:ext>
            </a:extLst>
          </p:cNvPr>
          <p:cNvSpPr/>
          <p:nvPr/>
        </p:nvSpPr>
        <p:spPr>
          <a:xfrm>
            <a:off x="4755785" y="2994813"/>
            <a:ext cx="13987668" cy="4616648"/>
          </a:xfrm>
          <a:prstGeom prst="rect">
            <a:avLst/>
          </a:prstGeom>
        </p:spPr>
        <p:txBody>
          <a:bodyPr wrap="square">
            <a:spAutoFit/>
          </a:bodyPr>
          <a:lstStyle/>
          <a:p>
            <a:pPr defTabSz="1371600"/>
            <a:r>
              <a:rPr lang="en-GB" sz="4200">
                <a:solidFill>
                  <a:srgbClr val="000000"/>
                </a:solidFill>
                <a:latin typeface="Gill Sans MT" panose="020B0502020104020203"/>
              </a:rPr>
              <a:t>PE: SINGLE GENDER, MIXED ATTAINMENT</a:t>
            </a:r>
          </a:p>
          <a:p>
            <a:pPr defTabSz="1371600"/>
            <a:endParaRPr lang="en-GB" sz="4200">
              <a:solidFill>
                <a:srgbClr val="000000"/>
              </a:solidFill>
              <a:latin typeface="Gill Sans MT" panose="020B0502020104020203"/>
            </a:endParaRPr>
          </a:p>
          <a:p>
            <a:pPr defTabSz="1371600"/>
            <a:r>
              <a:rPr lang="en-GB" sz="4200">
                <a:solidFill>
                  <a:srgbClr val="000000"/>
                </a:solidFill>
                <a:latin typeface="Gill Sans MT" panose="020B0502020104020203"/>
              </a:rPr>
              <a:t>PERSONAL DEVELOPMENT: MIXED ATTAINMENT</a:t>
            </a:r>
          </a:p>
          <a:p>
            <a:pPr defTabSz="1371600"/>
            <a:endParaRPr lang="en-GB" sz="4200">
              <a:solidFill>
                <a:srgbClr val="000000"/>
              </a:solidFill>
              <a:latin typeface="Gill Sans MT" panose="020B0502020104020203"/>
            </a:endParaRPr>
          </a:p>
          <a:p>
            <a:pPr defTabSz="1371600"/>
            <a:r>
              <a:rPr lang="en-GB" sz="4200">
                <a:solidFill>
                  <a:srgbClr val="000000"/>
                </a:solidFill>
                <a:latin typeface="Gill Sans MT" panose="020B0502020104020203"/>
              </a:rPr>
              <a:t>4 OPTION SUBJECTS: MOSTLY MIXED ATTAINMENT</a:t>
            </a:r>
          </a:p>
          <a:p>
            <a:pPr defTabSz="1371600"/>
            <a:endParaRPr lang="en-GB" sz="4200">
              <a:solidFill>
                <a:srgbClr val="000000"/>
              </a:solidFill>
              <a:latin typeface="Gill Sans MT" panose="020B0502020104020203"/>
            </a:endParaRPr>
          </a:p>
          <a:p>
            <a:pPr defTabSz="1371600"/>
            <a:endParaRPr lang="en-GB" sz="4200">
              <a:solidFill>
                <a:srgbClr val="000000"/>
              </a:solidFill>
              <a:latin typeface="Gill Sans MT" panose="020B0502020104020203"/>
            </a:endParaRPr>
          </a:p>
        </p:txBody>
      </p:sp>
      <p:sp>
        <p:nvSpPr>
          <p:cNvPr id="3" name="Rectangle 2">
            <a:extLst>
              <a:ext uri="{FF2B5EF4-FFF2-40B4-BE49-F238E27FC236}">
                <a16:creationId xmlns:a16="http://schemas.microsoft.com/office/drawing/2014/main" id="{9CE229C8-AA86-A5CC-8F39-DECA8CB05FD6}"/>
              </a:ext>
            </a:extLst>
          </p:cNvPr>
          <p:cNvSpPr/>
          <p:nvPr/>
        </p:nvSpPr>
        <p:spPr>
          <a:xfrm>
            <a:off x="4337289" y="2373905"/>
            <a:ext cx="13373189" cy="13546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E3D4413-BC21-4014-6439-72D5F7E25C23}"/>
              </a:ext>
            </a:extLst>
          </p:cNvPr>
          <p:cNvSpPr/>
          <p:nvPr/>
        </p:nvSpPr>
        <p:spPr>
          <a:xfrm>
            <a:off x="4464237" y="3948443"/>
            <a:ext cx="13373189" cy="13546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E01C346-A527-C9B3-7A70-2508059E501A}"/>
              </a:ext>
            </a:extLst>
          </p:cNvPr>
          <p:cNvSpPr/>
          <p:nvPr/>
        </p:nvSpPr>
        <p:spPr>
          <a:xfrm>
            <a:off x="4464236" y="5203708"/>
            <a:ext cx="13373189" cy="13546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child in a suit and tie&#10;&#10;AI-generated content may be incorrect.">
            <a:extLst>
              <a:ext uri="{FF2B5EF4-FFF2-40B4-BE49-F238E27FC236}">
                <a16:creationId xmlns:a16="http://schemas.microsoft.com/office/drawing/2014/main" id="{FBD745AB-23FA-938B-CCF3-F27026B75D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642" y="1232598"/>
            <a:ext cx="5516829" cy="8387198"/>
          </a:xfrm>
          <a:prstGeom prst="rect">
            <a:avLst/>
          </a:prstGeom>
        </p:spPr>
      </p:pic>
    </p:spTree>
    <p:extLst>
      <p:ext uri="{BB962C8B-B14F-4D97-AF65-F5344CB8AC3E}">
        <p14:creationId xmlns:p14="http://schemas.microsoft.com/office/powerpoint/2010/main" val="348126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0B85EB06-0C78-40FD-9881-F3C75DCFEC50}"/>
              </a:ext>
            </a:extLst>
          </p:cNvPr>
          <p:cNvPicPr>
            <a:picLocks noChangeAspect="1"/>
          </p:cNvPicPr>
          <p:nvPr/>
        </p:nvPicPr>
        <p:blipFill>
          <a:blip r:embed="rId3"/>
          <a:stretch>
            <a:fillRect/>
          </a:stretch>
        </p:blipFill>
        <p:spPr>
          <a:xfrm>
            <a:off x="907087" y="1003880"/>
            <a:ext cx="5120489" cy="1187252"/>
          </a:xfrm>
          <a:prstGeom prst="rect">
            <a:avLst/>
          </a:prstGeom>
        </p:spPr>
      </p:pic>
      <p:sp>
        <p:nvSpPr>
          <p:cNvPr id="52" name="TextBox 51">
            <a:extLst>
              <a:ext uri="{FF2B5EF4-FFF2-40B4-BE49-F238E27FC236}">
                <a16:creationId xmlns:a16="http://schemas.microsoft.com/office/drawing/2014/main" id="{40F3930F-2640-4C25-85AB-74D6F2CF3D9D}"/>
              </a:ext>
            </a:extLst>
          </p:cNvPr>
          <p:cNvSpPr txBox="1"/>
          <p:nvPr/>
        </p:nvSpPr>
        <p:spPr>
          <a:xfrm>
            <a:off x="6416445" y="1060319"/>
            <a:ext cx="11578947" cy="1569660"/>
          </a:xfrm>
          <a:prstGeom prst="rect">
            <a:avLst/>
          </a:prstGeom>
          <a:noFill/>
        </p:spPr>
        <p:txBody>
          <a:bodyPr wrap="square" rtlCol="0">
            <a:spAutoFit/>
          </a:bodyPr>
          <a:lstStyle/>
          <a:p>
            <a:pPr defTabSz="1371600"/>
            <a:br>
              <a:rPr lang="en-US" sz="4800">
                <a:solidFill>
                  <a:srgbClr val="000000">
                    <a:lumMod val="75000"/>
                    <a:lumOff val="25000"/>
                  </a:srgbClr>
                </a:solidFill>
                <a:latin typeface="Gill Sans MT" panose="020B0502020104020203"/>
              </a:rPr>
            </a:br>
            <a:endParaRPr lang="en-GB" sz="4800">
              <a:solidFill>
                <a:srgbClr val="000000">
                  <a:lumMod val="75000"/>
                  <a:lumOff val="25000"/>
                </a:srgbClr>
              </a:solidFill>
              <a:latin typeface="Gill Sans MT" panose="020B0502020104020203"/>
            </a:endParaRPr>
          </a:p>
        </p:txBody>
      </p:sp>
      <p:sp>
        <p:nvSpPr>
          <p:cNvPr id="2" name="TextBox 1">
            <a:extLst>
              <a:ext uri="{FF2B5EF4-FFF2-40B4-BE49-F238E27FC236}">
                <a16:creationId xmlns:a16="http://schemas.microsoft.com/office/drawing/2014/main" id="{0971ED77-A6CF-3F45-A817-F71F01615EE0}"/>
              </a:ext>
            </a:extLst>
          </p:cNvPr>
          <p:cNvSpPr txBox="1"/>
          <p:nvPr/>
        </p:nvSpPr>
        <p:spPr>
          <a:xfrm>
            <a:off x="541591" y="229322"/>
            <a:ext cx="17269331" cy="1661993"/>
          </a:xfrm>
          <a:prstGeom prst="rect">
            <a:avLst/>
          </a:prstGeom>
          <a:solidFill>
            <a:schemeClr val="bg1"/>
          </a:solidFill>
        </p:spPr>
        <p:txBody>
          <a:bodyPr wrap="square" rtlCol="0">
            <a:spAutoFit/>
          </a:bodyPr>
          <a:lstStyle/>
          <a:p>
            <a:pPr algn="ctr" defTabSz="1371600"/>
            <a:r>
              <a:rPr lang="en-US" sz="5400">
                <a:solidFill>
                  <a:srgbClr val="C00000"/>
                </a:solidFill>
                <a:latin typeface="Gill Sans MT" panose="020B0502020104020203"/>
              </a:rPr>
              <a:t>The Curriculum: Subject Learning Hours</a:t>
            </a:r>
            <a:br>
              <a:rPr lang="en-US" sz="4800">
                <a:solidFill>
                  <a:srgbClr val="000000">
                    <a:lumMod val="75000"/>
                    <a:lumOff val="25000"/>
                  </a:srgbClr>
                </a:solidFill>
                <a:latin typeface="Gill Sans MT" panose="020B0502020104020203"/>
              </a:rPr>
            </a:br>
            <a:endParaRPr lang="en-GB" sz="4800">
              <a:solidFill>
                <a:srgbClr val="000000">
                  <a:lumMod val="75000"/>
                  <a:lumOff val="25000"/>
                </a:srgbClr>
              </a:solidFill>
              <a:latin typeface="Gill Sans MT" panose="020B0502020104020203"/>
            </a:endParaRPr>
          </a:p>
        </p:txBody>
      </p:sp>
      <p:pic>
        <p:nvPicPr>
          <p:cNvPr id="6" name="Picture 5">
            <a:extLst>
              <a:ext uri="{FF2B5EF4-FFF2-40B4-BE49-F238E27FC236}">
                <a16:creationId xmlns:a16="http://schemas.microsoft.com/office/drawing/2014/main" id="{0FF250A6-A0CA-95DC-C560-ECE5C19F85CD}"/>
              </a:ext>
            </a:extLst>
          </p:cNvPr>
          <p:cNvPicPr>
            <a:picLocks noChangeAspect="1"/>
          </p:cNvPicPr>
          <p:nvPr/>
        </p:nvPicPr>
        <p:blipFill rotWithShape="1">
          <a:blip r:embed="rId4"/>
          <a:srcRect l="4644" t="12880" r="36436" b="1499"/>
          <a:stretch/>
        </p:blipFill>
        <p:spPr>
          <a:xfrm>
            <a:off x="541591" y="2421049"/>
            <a:ext cx="5120489" cy="7260224"/>
          </a:xfrm>
          <a:prstGeom prst="rect">
            <a:avLst/>
          </a:prstGeom>
        </p:spPr>
      </p:pic>
      <p:pic>
        <p:nvPicPr>
          <p:cNvPr id="4" name="Picture 3">
            <a:extLst>
              <a:ext uri="{FF2B5EF4-FFF2-40B4-BE49-F238E27FC236}">
                <a16:creationId xmlns:a16="http://schemas.microsoft.com/office/drawing/2014/main" id="{85CA5ACE-51AD-E39B-4E51-117E3AF166F9}"/>
              </a:ext>
            </a:extLst>
          </p:cNvPr>
          <p:cNvPicPr>
            <a:picLocks noChangeAspect="1"/>
          </p:cNvPicPr>
          <p:nvPr/>
        </p:nvPicPr>
        <p:blipFill>
          <a:blip r:embed="rId5"/>
          <a:srcRect b="7386"/>
          <a:stretch>
            <a:fillRect/>
          </a:stretch>
        </p:blipFill>
        <p:spPr>
          <a:xfrm>
            <a:off x="7020984" y="1917466"/>
            <a:ext cx="9141945" cy="6113351"/>
          </a:xfrm>
          <a:prstGeom prst="rect">
            <a:avLst/>
          </a:prstGeom>
        </p:spPr>
      </p:pic>
    </p:spTree>
    <p:extLst>
      <p:ext uri="{BB962C8B-B14F-4D97-AF65-F5344CB8AC3E}">
        <p14:creationId xmlns:p14="http://schemas.microsoft.com/office/powerpoint/2010/main" val="4248947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212541F-CFE3-44DA-BBF6-103ADF5C476A}"/>
              </a:ext>
            </a:extLst>
          </p:cNvPr>
          <p:cNvSpPr>
            <a:spLocks noGrp="1"/>
          </p:cNvSpPr>
          <p:nvPr>
            <p:ph type="sldNum" sz="quarter" idx="12"/>
          </p:nvPr>
        </p:nvSpPr>
        <p:spPr/>
        <p:txBody>
          <a:bodyPr/>
          <a:lstStyle/>
          <a:p>
            <a:pPr defTabSz="1371600"/>
            <a:fld id="{F603CDE5-C1D8-4EDD-870F-A498BAFA520F}" type="slidenum">
              <a:rPr lang="en-US">
                <a:solidFill>
                  <a:srgbClr val="CE7242"/>
                </a:solidFill>
                <a:latin typeface="Gill Sans MT" panose="020B0502020104020203"/>
              </a:rPr>
              <a:pPr defTabSz="1371600"/>
              <a:t>13</a:t>
            </a:fld>
            <a:endParaRPr lang="en-US">
              <a:solidFill>
                <a:srgbClr val="CE7242"/>
              </a:solidFill>
              <a:latin typeface="Gill Sans MT" panose="020B0502020104020203"/>
            </a:endParaRPr>
          </a:p>
        </p:txBody>
      </p:sp>
      <p:sp>
        <p:nvSpPr>
          <p:cNvPr id="6" name="Footer Placeholder 5">
            <a:extLst>
              <a:ext uri="{FF2B5EF4-FFF2-40B4-BE49-F238E27FC236}">
                <a16:creationId xmlns:a16="http://schemas.microsoft.com/office/drawing/2014/main" id="{F7AE8D9E-24BE-4917-B482-0868E748AD52}"/>
              </a:ext>
            </a:extLst>
          </p:cNvPr>
          <p:cNvSpPr>
            <a:spLocks noGrp="1"/>
          </p:cNvSpPr>
          <p:nvPr>
            <p:ph type="ftr" sz="quarter" idx="11"/>
          </p:nvPr>
        </p:nvSpPr>
        <p:spPr/>
        <p:txBody>
          <a:bodyPr/>
          <a:lstStyle/>
          <a:p>
            <a:pPr defTabSz="1371600"/>
            <a:r>
              <a:rPr lang="en-US">
                <a:solidFill>
                  <a:srgbClr val="CE7242"/>
                </a:solidFill>
                <a:latin typeface="Gill Sans MT" panose="020B0502020104020203"/>
              </a:rPr>
              <a:t>Teach a Course</a:t>
            </a:r>
          </a:p>
        </p:txBody>
      </p:sp>
      <p:pic>
        <p:nvPicPr>
          <p:cNvPr id="8" name="Picture 7">
            <a:extLst>
              <a:ext uri="{FF2B5EF4-FFF2-40B4-BE49-F238E27FC236}">
                <a16:creationId xmlns:a16="http://schemas.microsoft.com/office/drawing/2014/main" id="{E81D664C-DF72-4245-A5BF-3E9A42C3F911}"/>
              </a:ext>
            </a:extLst>
          </p:cNvPr>
          <p:cNvPicPr>
            <a:picLocks noChangeAspect="1"/>
          </p:cNvPicPr>
          <p:nvPr/>
        </p:nvPicPr>
        <p:blipFill rotWithShape="1">
          <a:blip r:embed="rId2"/>
          <a:srcRect t="5278" r="2823" b="13056"/>
          <a:stretch/>
        </p:blipFill>
        <p:spPr>
          <a:xfrm>
            <a:off x="142876" y="1264444"/>
            <a:ext cx="9596177" cy="4536284"/>
          </a:xfrm>
          <a:prstGeom prst="rect">
            <a:avLst/>
          </a:prstGeom>
        </p:spPr>
      </p:pic>
      <p:pic>
        <p:nvPicPr>
          <p:cNvPr id="10" name="Picture 9">
            <a:extLst>
              <a:ext uri="{FF2B5EF4-FFF2-40B4-BE49-F238E27FC236}">
                <a16:creationId xmlns:a16="http://schemas.microsoft.com/office/drawing/2014/main" id="{9EDF7599-44D3-4ED5-B5C5-FC678140806E}"/>
              </a:ext>
            </a:extLst>
          </p:cNvPr>
          <p:cNvPicPr>
            <a:picLocks noChangeAspect="1"/>
          </p:cNvPicPr>
          <p:nvPr/>
        </p:nvPicPr>
        <p:blipFill rotWithShape="1">
          <a:blip r:embed="rId3"/>
          <a:srcRect l="-2241" t="3688" r="1959" b="7582"/>
          <a:stretch/>
        </p:blipFill>
        <p:spPr>
          <a:xfrm>
            <a:off x="6331398" y="4436268"/>
            <a:ext cx="9114468" cy="4536282"/>
          </a:xfrm>
          <a:prstGeom prst="rect">
            <a:avLst/>
          </a:prstGeom>
        </p:spPr>
      </p:pic>
      <p:sp>
        <p:nvSpPr>
          <p:cNvPr id="11" name="Oval 10">
            <a:extLst>
              <a:ext uri="{FF2B5EF4-FFF2-40B4-BE49-F238E27FC236}">
                <a16:creationId xmlns:a16="http://schemas.microsoft.com/office/drawing/2014/main" id="{4C325185-DCA0-4ADA-A642-7A307CD20EF7}"/>
              </a:ext>
            </a:extLst>
          </p:cNvPr>
          <p:cNvSpPr/>
          <p:nvPr/>
        </p:nvSpPr>
        <p:spPr>
          <a:xfrm>
            <a:off x="6202811" y="1871663"/>
            <a:ext cx="2043113" cy="757238"/>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defTabSz="1371600"/>
            <a:endParaRPr lang="en-GB" sz="2700">
              <a:solidFill>
                <a:srgbClr val="000000"/>
              </a:solidFill>
              <a:latin typeface="Gill Sans MT" panose="020B0502020104020203"/>
            </a:endParaRPr>
          </a:p>
        </p:txBody>
      </p:sp>
      <p:sp>
        <p:nvSpPr>
          <p:cNvPr id="12" name="Oval 11">
            <a:extLst>
              <a:ext uri="{FF2B5EF4-FFF2-40B4-BE49-F238E27FC236}">
                <a16:creationId xmlns:a16="http://schemas.microsoft.com/office/drawing/2014/main" id="{796D5410-5736-4534-9EF1-7B77CACCECBB}"/>
              </a:ext>
            </a:extLst>
          </p:cNvPr>
          <p:cNvSpPr/>
          <p:nvPr/>
        </p:nvSpPr>
        <p:spPr>
          <a:xfrm>
            <a:off x="6276284" y="2628901"/>
            <a:ext cx="2043113" cy="757238"/>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defTabSz="1371600"/>
            <a:endParaRPr lang="en-GB" sz="2700">
              <a:solidFill>
                <a:srgbClr val="000000"/>
              </a:solidFill>
              <a:latin typeface="Gill Sans MT" panose="020B0502020104020203"/>
            </a:endParaRPr>
          </a:p>
        </p:txBody>
      </p:sp>
      <p:sp>
        <p:nvSpPr>
          <p:cNvPr id="14" name="TextBox 13">
            <a:extLst>
              <a:ext uri="{FF2B5EF4-FFF2-40B4-BE49-F238E27FC236}">
                <a16:creationId xmlns:a16="http://schemas.microsoft.com/office/drawing/2014/main" id="{D4DE42AB-E648-479A-BA77-99734D26EA59}"/>
              </a:ext>
            </a:extLst>
          </p:cNvPr>
          <p:cNvSpPr txBox="1"/>
          <p:nvPr/>
        </p:nvSpPr>
        <p:spPr>
          <a:xfrm>
            <a:off x="10472738" y="1317665"/>
            <a:ext cx="9144000" cy="646331"/>
          </a:xfrm>
          <a:prstGeom prst="rect">
            <a:avLst/>
          </a:prstGeom>
          <a:noFill/>
        </p:spPr>
        <p:txBody>
          <a:bodyPr wrap="square">
            <a:spAutoFit/>
          </a:bodyPr>
          <a:lstStyle/>
          <a:p>
            <a:pPr defTabSz="1371600"/>
            <a:r>
              <a:rPr lang="en-GB" sz="3600">
                <a:solidFill>
                  <a:srgbClr val="000000"/>
                </a:solidFill>
                <a:latin typeface="Gill Sans MT" panose="020B0502020104020203"/>
              </a:rPr>
              <a:t>https://theradclyffeschool.co.uk/</a:t>
            </a:r>
          </a:p>
        </p:txBody>
      </p:sp>
    </p:spTree>
    <p:extLst>
      <p:ext uri="{BB962C8B-B14F-4D97-AF65-F5344CB8AC3E}">
        <p14:creationId xmlns:p14="http://schemas.microsoft.com/office/powerpoint/2010/main" val="19126021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212541F-CFE3-44DA-BBF6-103ADF5C476A}"/>
              </a:ext>
            </a:extLst>
          </p:cNvPr>
          <p:cNvSpPr>
            <a:spLocks noGrp="1"/>
          </p:cNvSpPr>
          <p:nvPr>
            <p:ph type="sldNum" sz="quarter" idx="12"/>
          </p:nvPr>
        </p:nvSpPr>
        <p:spPr/>
        <p:txBody>
          <a:bodyPr/>
          <a:lstStyle/>
          <a:p>
            <a:pPr defTabSz="1371600"/>
            <a:fld id="{F603CDE5-C1D8-4EDD-870F-A498BAFA520F}" type="slidenum">
              <a:rPr lang="en-US">
                <a:solidFill>
                  <a:srgbClr val="CE7242"/>
                </a:solidFill>
                <a:latin typeface="Gill Sans MT" panose="020B0502020104020203"/>
              </a:rPr>
              <a:pPr defTabSz="1371600"/>
              <a:t>14</a:t>
            </a:fld>
            <a:endParaRPr lang="en-US">
              <a:solidFill>
                <a:srgbClr val="CE7242"/>
              </a:solidFill>
              <a:latin typeface="Gill Sans MT" panose="020B0502020104020203"/>
            </a:endParaRPr>
          </a:p>
        </p:txBody>
      </p:sp>
      <p:sp>
        <p:nvSpPr>
          <p:cNvPr id="6" name="Footer Placeholder 5">
            <a:extLst>
              <a:ext uri="{FF2B5EF4-FFF2-40B4-BE49-F238E27FC236}">
                <a16:creationId xmlns:a16="http://schemas.microsoft.com/office/drawing/2014/main" id="{F7AE8D9E-24BE-4917-B482-0868E748AD52}"/>
              </a:ext>
            </a:extLst>
          </p:cNvPr>
          <p:cNvSpPr>
            <a:spLocks noGrp="1"/>
          </p:cNvSpPr>
          <p:nvPr>
            <p:ph type="ftr" sz="quarter" idx="11"/>
          </p:nvPr>
        </p:nvSpPr>
        <p:spPr/>
        <p:txBody>
          <a:bodyPr/>
          <a:lstStyle/>
          <a:p>
            <a:pPr defTabSz="1371600"/>
            <a:r>
              <a:rPr lang="en-US">
                <a:solidFill>
                  <a:srgbClr val="CE7242"/>
                </a:solidFill>
                <a:latin typeface="Gill Sans MT" panose="020B0502020104020203"/>
              </a:rPr>
              <a:t>Teach a Course</a:t>
            </a:r>
          </a:p>
        </p:txBody>
      </p:sp>
      <p:sp>
        <p:nvSpPr>
          <p:cNvPr id="14" name="TextBox 13">
            <a:extLst>
              <a:ext uri="{FF2B5EF4-FFF2-40B4-BE49-F238E27FC236}">
                <a16:creationId xmlns:a16="http://schemas.microsoft.com/office/drawing/2014/main" id="{D4DE42AB-E648-479A-BA77-99734D26EA59}"/>
              </a:ext>
            </a:extLst>
          </p:cNvPr>
          <p:cNvSpPr txBox="1"/>
          <p:nvPr/>
        </p:nvSpPr>
        <p:spPr>
          <a:xfrm>
            <a:off x="10472738" y="1317665"/>
            <a:ext cx="9144000" cy="646331"/>
          </a:xfrm>
          <a:prstGeom prst="rect">
            <a:avLst/>
          </a:prstGeom>
          <a:noFill/>
        </p:spPr>
        <p:txBody>
          <a:bodyPr wrap="square">
            <a:spAutoFit/>
          </a:bodyPr>
          <a:lstStyle/>
          <a:p>
            <a:pPr defTabSz="1371600"/>
            <a:r>
              <a:rPr lang="en-GB" sz="3600">
                <a:solidFill>
                  <a:srgbClr val="000000"/>
                </a:solidFill>
                <a:latin typeface="Gill Sans MT" panose="020B0502020104020203"/>
              </a:rPr>
              <a:t>https://theradclyffeschool.co.uk/</a:t>
            </a:r>
          </a:p>
        </p:txBody>
      </p:sp>
      <p:pic>
        <p:nvPicPr>
          <p:cNvPr id="3" name="Picture 2">
            <a:extLst>
              <a:ext uri="{FF2B5EF4-FFF2-40B4-BE49-F238E27FC236}">
                <a16:creationId xmlns:a16="http://schemas.microsoft.com/office/drawing/2014/main" id="{A6D3464F-4103-904E-81E7-A5F55AD188D9}"/>
              </a:ext>
            </a:extLst>
          </p:cNvPr>
          <p:cNvPicPr>
            <a:picLocks noChangeAspect="1"/>
          </p:cNvPicPr>
          <p:nvPr/>
        </p:nvPicPr>
        <p:blipFill rotWithShape="1">
          <a:blip r:embed="rId2"/>
          <a:srcRect t="18723" b="47849"/>
          <a:stretch/>
        </p:blipFill>
        <p:spPr>
          <a:xfrm>
            <a:off x="827927" y="2520792"/>
            <a:ext cx="16632146" cy="6604449"/>
          </a:xfrm>
          <a:prstGeom prst="rect">
            <a:avLst/>
          </a:prstGeom>
        </p:spPr>
      </p:pic>
    </p:spTree>
    <p:extLst>
      <p:ext uri="{BB962C8B-B14F-4D97-AF65-F5344CB8AC3E}">
        <p14:creationId xmlns:p14="http://schemas.microsoft.com/office/powerpoint/2010/main" val="887861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0B85EB06-0C78-40FD-9881-F3C75DCFEC50}"/>
              </a:ext>
            </a:extLst>
          </p:cNvPr>
          <p:cNvPicPr>
            <a:picLocks noChangeAspect="1"/>
          </p:cNvPicPr>
          <p:nvPr/>
        </p:nvPicPr>
        <p:blipFill>
          <a:blip r:embed="rId3"/>
          <a:stretch>
            <a:fillRect/>
          </a:stretch>
        </p:blipFill>
        <p:spPr>
          <a:xfrm>
            <a:off x="907087" y="1003880"/>
            <a:ext cx="5120489" cy="1187252"/>
          </a:xfrm>
          <a:prstGeom prst="rect">
            <a:avLst/>
          </a:prstGeom>
        </p:spPr>
      </p:pic>
      <p:sp>
        <p:nvSpPr>
          <p:cNvPr id="52" name="TextBox 51">
            <a:extLst>
              <a:ext uri="{FF2B5EF4-FFF2-40B4-BE49-F238E27FC236}">
                <a16:creationId xmlns:a16="http://schemas.microsoft.com/office/drawing/2014/main" id="{40F3930F-2640-4C25-85AB-74D6F2CF3D9D}"/>
              </a:ext>
            </a:extLst>
          </p:cNvPr>
          <p:cNvSpPr txBox="1"/>
          <p:nvPr/>
        </p:nvSpPr>
        <p:spPr>
          <a:xfrm>
            <a:off x="6416445" y="1060319"/>
            <a:ext cx="11578947" cy="1569660"/>
          </a:xfrm>
          <a:prstGeom prst="rect">
            <a:avLst/>
          </a:prstGeom>
          <a:noFill/>
        </p:spPr>
        <p:txBody>
          <a:bodyPr wrap="square" rtlCol="0">
            <a:spAutoFit/>
          </a:bodyPr>
          <a:lstStyle/>
          <a:p>
            <a:pPr defTabSz="1371600"/>
            <a:br>
              <a:rPr lang="en-US" sz="4800">
                <a:solidFill>
                  <a:srgbClr val="000000">
                    <a:lumMod val="75000"/>
                    <a:lumOff val="25000"/>
                  </a:srgbClr>
                </a:solidFill>
                <a:latin typeface="Gill Sans MT" panose="020B0502020104020203"/>
              </a:rPr>
            </a:br>
            <a:endParaRPr lang="en-GB" sz="4800">
              <a:solidFill>
                <a:srgbClr val="000000">
                  <a:lumMod val="75000"/>
                  <a:lumOff val="25000"/>
                </a:srgbClr>
              </a:solidFill>
              <a:latin typeface="Gill Sans MT" panose="020B0502020104020203"/>
            </a:endParaRPr>
          </a:p>
        </p:txBody>
      </p:sp>
      <p:sp>
        <p:nvSpPr>
          <p:cNvPr id="2" name="TextBox 1">
            <a:extLst>
              <a:ext uri="{FF2B5EF4-FFF2-40B4-BE49-F238E27FC236}">
                <a16:creationId xmlns:a16="http://schemas.microsoft.com/office/drawing/2014/main" id="{0971ED77-A6CF-3F45-A817-F71F01615EE0}"/>
              </a:ext>
            </a:extLst>
          </p:cNvPr>
          <p:cNvSpPr txBox="1"/>
          <p:nvPr/>
        </p:nvSpPr>
        <p:spPr>
          <a:xfrm>
            <a:off x="395687" y="276328"/>
            <a:ext cx="17496628" cy="923330"/>
          </a:xfrm>
          <a:prstGeom prst="rect">
            <a:avLst/>
          </a:prstGeom>
          <a:solidFill>
            <a:schemeClr val="bg1"/>
          </a:solidFill>
        </p:spPr>
        <p:txBody>
          <a:bodyPr wrap="square" rtlCol="0">
            <a:spAutoFit/>
          </a:bodyPr>
          <a:lstStyle/>
          <a:p>
            <a:pPr algn="ctr" defTabSz="1371600"/>
            <a:r>
              <a:rPr lang="en-US" sz="5400">
                <a:solidFill>
                  <a:srgbClr val="C00000"/>
                </a:solidFill>
                <a:latin typeface="Gill Sans MT" panose="020B0502020104020203"/>
              </a:rPr>
              <a:t>Pre-Public Examinations (PPEs)</a:t>
            </a:r>
            <a:endParaRPr lang="en-GB" sz="4800">
              <a:solidFill>
                <a:srgbClr val="000000">
                  <a:lumMod val="75000"/>
                  <a:lumOff val="25000"/>
                </a:srgbClr>
              </a:solidFill>
              <a:latin typeface="Gill Sans MT" panose="020B0502020104020203"/>
            </a:endParaRPr>
          </a:p>
        </p:txBody>
      </p:sp>
      <p:sp>
        <p:nvSpPr>
          <p:cNvPr id="4" name="TextBox 3">
            <a:extLst>
              <a:ext uri="{FF2B5EF4-FFF2-40B4-BE49-F238E27FC236}">
                <a16:creationId xmlns:a16="http://schemas.microsoft.com/office/drawing/2014/main" id="{D4974C1A-093C-1CD2-D89A-88AE02289768}"/>
              </a:ext>
            </a:extLst>
          </p:cNvPr>
          <p:cNvSpPr txBox="1"/>
          <p:nvPr/>
        </p:nvSpPr>
        <p:spPr>
          <a:xfrm>
            <a:off x="395686" y="1597505"/>
            <a:ext cx="17496629" cy="9127755"/>
          </a:xfrm>
          <a:prstGeom prst="rect">
            <a:avLst/>
          </a:prstGeom>
          <a:noFill/>
        </p:spPr>
        <p:txBody>
          <a:bodyPr wrap="square">
            <a:spAutoFit/>
          </a:bodyPr>
          <a:lstStyle/>
          <a:p>
            <a:pPr marL="428625" indent="-428625" defTabSz="1371600">
              <a:lnSpc>
                <a:spcPct val="119000"/>
              </a:lnSpc>
              <a:spcAft>
                <a:spcPts val="900"/>
              </a:spcAft>
              <a:buFontTx/>
              <a:buChar char="-"/>
            </a:pPr>
            <a:r>
              <a:rPr lang="en-GB" sz="3750" kern="1400">
                <a:solidFill>
                  <a:srgbClr val="000000"/>
                </a:solidFill>
                <a:latin typeface="Verdana" panose="020B0604030504040204" pitchFamily="34" charset="0"/>
              </a:rPr>
              <a:t>Give us a snapshot of how well students are doing.</a:t>
            </a:r>
          </a:p>
          <a:p>
            <a:pPr marL="428625" indent="-428625" defTabSz="1371600">
              <a:lnSpc>
                <a:spcPct val="119000"/>
              </a:lnSpc>
              <a:spcAft>
                <a:spcPts val="900"/>
              </a:spcAft>
              <a:buFontTx/>
              <a:buChar char="-"/>
            </a:pPr>
            <a:r>
              <a:rPr lang="en-GB" sz="3750" kern="1400">
                <a:solidFill>
                  <a:srgbClr val="000000"/>
                </a:solidFill>
                <a:latin typeface="Verdana" panose="020B0604030504040204" pitchFamily="34" charset="0"/>
              </a:rPr>
              <a:t>Informs us of any gaps in knowledge to guide next teaching.</a:t>
            </a:r>
          </a:p>
          <a:p>
            <a:pPr marL="428625" indent="-428625" defTabSz="1371600">
              <a:lnSpc>
                <a:spcPct val="119000"/>
              </a:lnSpc>
              <a:spcAft>
                <a:spcPts val="900"/>
              </a:spcAft>
              <a:buFontTx/>
              <a:buChar char="-"/>
            </a:pPr>
            <a:r>
              <a:rPr lang="en-GB" sz="3750" kern="1400">
                <a:solidFill>
                  <a:srgbClr val="000000"/>
                </a:solidFill>
                <a:latin typeface="Verdana" panose="020B0604030504040204" pitchFamily="34" charset="0"/>
              </a:rPr>
              <a:t>Gives students opportunity to experience formal exams, expectations and procedures.</a:t>
            </a:r>
          </a:p>
          <a:p>
            <a:pPr marL="428625" indent="-428625" defTabSz="1371600">
              <a:lnSpc>
                <a:spcPct val="119000"/>
              </a:lnSpc>
              <a:spcAft>
                <a:spcPts val="900"/>
              </a:spcAft>
              <a:buFontTx/>
              <a:buChar char="-"/>
            </a:pPr>
            <a:r>
              <a:rPr lang="en-GB" sz="3750" kern="1400">
                <a:solidFill>
                  <a:srgbClr val="000000"/>
                </a:solidFill>
                <a:latin typeface="Verdana" panose="020B0604030504040204" pitchFamily="34" charset="0"/>
              </a:rPr>
              <a:t>Either full GCSE papers or rigorous ‘Smart’ papers (adapted for timing and taught content)</a:t>
            </a:r>
          </a:p>
          <a:p>
            <a:pPr marL="428625" indent="-428625" defTabSz="1371600">
              <a:lnSpc>
                <a:spcPct val="119000"/>
              </a:lnSpc>
              <a:spcAft>
                <a:spcPts val="900"/>
              </a:spcAft>
              <a:buFontTx/>
              <a:buChar char="-"/>
            </a:pPr>
            <a:endParaRPr lang="en-GB" sz="3750" kern="1400">
              <a:solidFill>
                <a:srgbClr val="000000"/>
              </a:solidFill>
              <a:latin typeface="Verdana" panose="020B0604030504040204" pitchFamily="34" charset="0"/>
            </a:endParaRPr>
          </a:p>
          <a:p>
            <a:pPr algn="ctr" defTabSz="1371600">
              <a:lnSpc>
                <a:spcPct val="119000"/>
              </a:lnSpc>
              <a:spcAft>
                <a:spcPts val="900"/>
              </a:spcAft>
            </a:pPr>
            <a:r>
              <a:rPr lang="en-GB" sz="3750" b="1" kern="1400">
                <a:solidFill>
                  <a:srgbClr val="000000"/>
                </a:solidFill>
                <a:latin typeface="Verdana" panose="020B0604030504040204" pitchFamily="34" charset="0"/>
              </a:rPr>
              <a:t>Year 10: 20</a:t>
            </a:r>
            <a:r>
              <a:rPr lang="en-GB" sz="3750" b="1" kern="1400" baseline="30000">
                <a:solidFill>
                  <a:srgbClr val="000000"/>
                </a:solidFill>
                <a:latin typeface="Verdana" panose="020B0604030504040204" pitchFamily="34" charset="0"/>
              </a:rPr>
              <a:t>th</a:t>
            </a:r>
            <a:r>
              <a:rPr lang="en-GB" sz="3750" b="1" kern="1400">
                <a:solidFill>
                  <a:srgbClr val="000000"/>
                </a:solidFill>
                <a:latin typeface="Verdana" panose="020B0604030504040204" pitchFamily="34" charset="0"/>
              </a:rPr>
              <a:t> April – 1</a:t>
            </a:r>
            <a:r>
              <a:rPr lang="en-GB" sz="3750" b="1" kern="1400" baseline="30000">
                <a:solidFill>
                  <a:srgbClr val="000000"/>
                </a:solidFill>
                <a:latin typeface="Verdana" panose="020B0604030504040204" pitchFamily="34" charset="0"/>
              </a:rPr>
              <a:t>st</a:t>
            </a:r>
            <a:r>
              <a:rPr lang="en-GB" sz="3750" b="1" kern="1400">
                <a:solidFill>
                  <a:srgbClr val="000000"/>
                </a:solidFill>
                <a:latin typeface="Verdana" panose="020B0604030504040204" pitchFamily="34" charset="0"/>
              </a:rPr>
              <a:t> May</a:t>
            </a:r>
          </a:p>
          <a:p>
            <a:pPr algn="ctr" defTabSz="1371600">
              <a:lnSpc>
                <a:spcPct val="119000"/>
              </a:lnSpc>
              <a:spcAft>
                <a:spcPts val="900"/>
              </a:spcAft>
            </a:pPr>
            <a:endParaRPr lang="en-GB" sz="3750" b="1" kern="1400">
              <a:solidFill>
                <a:srgbClr val="000000"/>
              </a:solidFill>
              <a:latin typeface="Verdana" panose="020B0604030504040204" pitchFamily="34" charset="0"/>
            </a:endParaRPr>
          </a:p>
          <a:p>
            <a:pPr algn="ctr" defTabSz="1371600">
              <a:lnSpc>
                <a:spcPct val="119000"/>
              </a:lnSpc>
              <a:spcAft>
                <a:spcPts val="900"/>
              </a:spcAft>
            </a:pPr>
            <a:r>
              <a:rPr lang="en-GB" sz="3750" b="1" kern="1400">
                <a:solidFill>
                  <a:srgbClr val="000000"/>
                </a:solidFill>
                <a:latin typeface="Verdana" panose="020B0604030504040204" pitchFamily="34" charset="0"/>
              </a:rPr>
              <a:t>Year 11: 17</a:t>
            </a:r>
            <a:r>
              <a:rPr lang="en-GB" sz="3750" b="1" kern="1400" baseline="30000">
                <a:solidFill>
                  <a:srgbClr val="000000"/>
                </a:solidFill>
                <a:latin typeface="Verdana" panose="020B0604030504040204" pitchFamily="34" charset="0"/>
              </a:rPr>
              <a:t>th</a:t>
            </a:r>
            <a:r>
              <a:rPr lang="en-GB" sz="3750" b="1" kern="1400">
                <a:solidFill>
                  <a:srgbClr val="000000"/>
                </a:solidFill>
                <a:latin typeface="Verdana" panose="020B0604030504040204" pitchFamily="34" charset="0"/>
              </a:rPr>
              <a:t> – 28</a:t>
            </a:r>
            <a:r>
              <a:rPr lang="en-GB" sz="3750" b="1" kern="1400" baseline="30000">
                <a:solidFill>
                  <a:srgbClr val="000000"/>
                </a:solidFill>
                <a:latin typeface="Verdana" panose="020B0604030504040204" pitchFamily="34" charset="0"/>
              </a:rPr>
              <a:t>th</a:t>
            </a:r>
            <a:r>
              <a:rPr lang="en-GB" sz="3750" b="1" kern="1400">
                <a:solidFill>
                  <a:srgbClr val="000000"/>
                </a:solidFill>
                <a:latin typeface="Verdana" panose="020B0604030504040204" pitchFamily="34" charset="0"/>
              </a:rPr>
              <a:t> November</a:t>
            </a:r>
          </a:p>
          <a:p>
            <a:pPr algn="ctr" defTabSz="1371600">
              <a:lnSpc>
                <a:spcPct val="119000"/>
              </a:lnSpc>
              <a:spcAft>
                <a:spcPts val="900"/>
              </a:spcAft>
            </a:pPr>
            <a:r>
              <a:rPr lang="en-GB" sz="3750" b="1" kern="1400">
                <a:solidFill>
                  <a:srgbClr val="000000"/>
                </a:solidFill>
                <a:latin typeface="Verdana" panose="020B0604030504040204" pitchFamily="34" charset="0"/>
              </a:rPr>
              <a:t>             2</a:t>
            </a:r>
            <a:r>
              <a:rPr lang="en-GB" sz="3750" b="1" kern="1400" baseline="30000">
                <a:solidFill>
                  <a:srgbClr val="000000"/>
                </a:solidFill>
                <a:latin typeface="Verdana" panose="020B0604030504040204" pitchFamily="34" charset="0"/>
              </a:rPr>
              <a:t>nd</a:t>
            </a:r>
            <a:r>
              <a:rPr lang="en-GB" sz="3750" b="1" kern="1400">
                <a:solidFill>
                  <a:srgbClr val="000000"/>
                </a:solidFill>
                <a:latin typeface="Verdana" panose="020B0604030504040204" pitchFamily="34" charset="0"/>
              </a:rPr>
              <a:t> – 13</a:t>
            </a:r>
            <a:r>
              <a:rPr lang="en-GB" sz="3750" b="1" kern="1400" baseline="30000">
                <a:solidFill>
                  <a:srgbClr val="000000"/>
                </a:solidFill>
                <a:latin typeface="Verdana" panose="020B0604030504040204" pitchFamily="34" charset="0"/>
              </a:rPr>
              <a:t>th</a:t>
            </a:r>
            <a:r>
              <a:rPr lang="en-GB" sz="3750" b="1" kern="1400">
                <a:solidFill>
                  <a:srgbClr val="000000"/>
                </a:solidFill>
                <a:latin typeface="Verdana" panose="020B0604030504040204" pitchFamily="34" charset="0"/>
              </a:rPr>
              <a:t>  February</a:t>
            </a:r>
          </a:p>
          <a:p>
            <a:pPr defTabSz="1371600">
              <a:lnSpc>
                <a:spcPct val="119000"/>
              </a:lnSpc>
              <a:spcAft>
                <a:spcPts val="900"/>
              </a:spcAft>
            </a:pPr>
            <a:endParaRPr lang="en-GB" sz="2700" kern="1400">
              <a:solidFill>
                <a:srgbClr val="000000"/>
              </a:solidFill>
              <a:latin typeface="Verdana" panose="020B0604030504040204" pitchFamily="34" charset="0"/>
            </a:endParaRPr>
          </a:p>
        </p:txBody>
      </p:sp>
    </p:spTree>
    <p:extLst>
      <p:ext uri="{BB962C8B-B14F-4D97-AF65-F5344CB8AC3E}">
        <p14:creationId xmlns:p14="http://schemas.microsoft.com/office/powerpoint/2010/main" val="285459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D2B2F"/>
        </a:solidFill>
        <a:effectLst/>
      </p:bgPr>
    </p:bg>
    <p:spTree>
      <p:nvGrpSpPr>
        <p:cNvPr id="1" name="">
          <a:extLst>
            <a:ext uri="{FF2B5EF4-FFF2-40B4-BE49-F238E27FC236}">
              <a16:creationId xmlns:a16="http://schemas.microsoft.com/office/drawing/2014/main" id="{CD396135-0EF8-426C-2D98-E5DCB37C958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16D5C81-640D-024C-FB6A-431EA4EDD845}"/>
              </a:ext>
            </a:extLst>
          </p:cNvPr>
          <p:cNvGrpSpPr/>
          <p:nvPr/>
        </p:nvGrpSpPr>
        <p:grpSpPr>
          <a:xfrm>
            <a:off x="11574159" y="0"/>
            <a:ext cx="6713841" cy="10443773"/>
            <a:chOff x="0" y="0"/>
            <a:chExt cx="1768255" cy="2750623"/>
          </a:xfrm>
        </p:grpSpPr>
        <p:sp>
          <p:nvSpPr>
            <p:cNvPr id="3" name="Freeform 3">
              <a:extLst>
                <a:ext uri="{FF2B5EF4-FFF2-40B4-BE49-F238E27FC236}">
                  <a16:creationId xmlns:a16="http://schemas.microsoft.com/office/drawing/2014/main" id="{BF1A51EF-4514-CC1F-6289-A0B24606E345}"/>
                </a:ext>
              </a:extLst>
            </p:cNvPr>
            <p:cNvSpPr/>
            <p:nvPr/>
          </p:nvSpPr>
          <p:spPr>
            <a:xfrm>
              <a:off x="0" y="0"/>
              <a:ext cx="1768254" cy="2750623"/>
            </a:xfrm>
            <a:custGeom>
              <a:avLst/>
              <a:gdLst/>
              <a:ahLst/>
              <a:cxnLst/>
              <a:rect l="l" t="t" r="r" b="b"/>
              <a:pathLst>
                <a:path w="1768254" h="2750623">
                  <a:moveTo>
                    <a:pt x="0" y="0"/>
                  </a:moveTo>
                  <a:lnTo>
                    <a:pt x="1768254" y="0"/>
                  </a:lnTo>
                  <a:lnTo>
                    <a:pt x="1768254" y="2750623"/>
                  </a:lnTo>
                  <a:lnTo>
                    <a:pt x="0" y="2750623"/>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E919DCDA-D88A-AB85-E813-7F368FF956E6}"/>
                </a:ext>
              </a:extLst>
            </p:cNvPr>
            <p:cNvSpPr txBox="1"/>
            <p:nvPr/>
          </p:nvSpPr>
          <p:spPr>
            <a:xfrm>
              <a:off x="0" y="-66675"/>
              <a:ext cx="1768255" cy="2817298"/>
            </a:xfrm>
            <a:prstGeom prst="rect">
              <a:avLst/>
            </a:prstGeom>
          </p:spPr>
          <p:txBody>
            <a:bodyPr lIns="50800" tIns="50800" rIns="50800" bIns="50800" rtlCol="0" anchor="ctr"/>
            <a:lstStyle/>
            <a:p>
              <a:pPr algn="ctr">
                <a:lnSpc>
                  <a:spcPts val="3062"/>
                </a:lnSpc>
              </a:pPr>
              <a:endParaRPr/>
            </a:p>
          </p:txBody>
        </p:sp>
      </p:grpSp>
      <p:sp>
        <p:nvSpPr>
          <p:cNvPr id="5" name="TextBox 5">
            <a:extLst>
              <a:ext uri="{FF2B5EF4-FFF2-40B4-BE49-F238E27FC236}">
                <a16:creationId xmlns:a16="http://schemas.microsoft.com/office/drawing/2014/main" id="{1FBBAA26-64A0-1F7E-9E02-8EA5CDF4B0C2}"/>
              </a:ext>
            </a:extLst>
          </p:cNvPr>
          <p:cNvSpPr txBox="1"/>
          <p:nvPr/>
        </p:nvSpPr>
        <p:spPr>
          <a:xfrm>
            <a:off x="327760" y="4181698"/>
            <a:ext cx="11439705" cy="1923604"/>
          </a:xfrm>
          <a:prstGeom prst="rect">
            <a:avLst/>
          </a:prstGeom>
        </p:spPr>
        <p:txBody>
          <a:bodyPr wrap="square" lIns="0" tIns="0" rIns="0" bIns="0" rtlCol="0" anchor="t">
            <a:spAutoFit/>
          </a:bodyPr>
          <a:lstStyle/>
          <a:p>
            <a:pPr algn="ctr">
              <a:lnSpc>
                <a:spcPts val="12014"/>
              </a:lnSpc>
            </a:pPr>
            <a:r>
              <a:rPr lang="en-US" sz="19000" b="1" err="1">
                <a:solidFill>
                  <a:srgbClr val="FFFFFF"/>
                </a:solidFill>
                <a:latin typeface="Bebas Neue Bold"/>
                <a:ea typeface="Bebas Neue Bold"/>
                <a:cs typeface="Bebas Neue Bold"/>
                <a:sym typeface="Bebas Neue Bold"/>
              </a:rPr>
              <a:t>mrs</a:t>
            </a:r>
            <a:r>
              <a:rPr lang="en-US" sz="19000" b="1">
                <a:solidFill>
                  <a:srgbClr val="FFFFFF"/>
                </a:solidFill>
                <a:latin typeface="Bebas Neue Bold"/>
                <a:ea typeface="Bebas Neue Bold"/>
                <a:cs typeface="Bebas Neue Bold"/>
                <a:sym typeface="Bebas Neue Bold"/>
              </a:rPr>
              <a:t> </a:t>
            </a:r>
            <a:r>
              <a:rPr lang="en-US" sz="19000" b="1" err="1">
                <a:solidFill>
                  <a:srgbClr val="FFFFFF"/>
                </a:solidFill>
                <a:latin typeface="Bebas Neue Bold"/>
                <a:ea typeface="Bebas Neue Bold"/>
                <a:cs typeface="Bebas Neue Bold"/>
                <a:sym typeface="Bebas Neue Bold"/>
              </a:rPr>
              <a:t>robinson</a:t>
            </a:r>
            <a:endParaRPr lang="en-US" sz="19000" b="1">
              <a:solidFill>
                <a:srgbClr val="FFFFFF"/>
              </a:solidFill>
              <a:latin typeface="Bebas Neue Bold"/>
              <a:ea typeface="Bebas Neue Bold"/>
              <a:cs typeface="Bebas Neue Bold"/>
              <a:sym typeface="Bebas Neue Bold"/>
            </a:endParaRPr>
          </a:p>
        </p:txBody>
      </p:sp>
      <p:sp>
        <p:nvSpPr>
          <p:cNvPr id="7" name="Freeform 7">
            <a:extLst>
              <a:ext uri="{FF2B5EF4-FFF2-40B4-BE49-F238E27FC236}">
                <a16:creationId xmlns:a16="http://schemas.microsoft.com/office/drawing/2014/main" id="{F1E8B3F1-B20D-BEF5-53B4-FDEDF874B1BA}"/>
              </a:ext>
            </a:extLst>
          </p:cNvPr>
          <p:cNvSpPr/>
          <p:nvPr/>
        </p:nvSpPr>
        <p:spPr>
          <a:xfrm>
            <a:off x="16472943" y="341140"/>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2"/>
            <a:stretch>
              <a:fillRect r="-434592"/>
            </a:stretch>
          </a:blipFill>
        </p:spPr>
        <p:txBody>
          <a:bodyPr/>
          <a:lstStyle/>
          <a:p>
            <a:endParaRPr lang="en-GB"/>
          </a:p>
        </p:txBody>
      </p:sp>
      <p:sp>
        <p:nvSpPr>
          <p:cNvPr id="12" name="TextBox 12">
            <a:extLst>
              <a:ext uri="{FF2B5EF4-FFF2-40B4-BE49-F238E27FC236}">
                <a16:creationId xmlns:a16="http://schemas.microsoft.com/office/drawing/2014/main" id="{3B4E0AF5-ED7C-EA49-24B5-125F5A654EC4}"/>
              </a:ext>
            </a:extLst>
          </p:cNvPr>
          <p:cNvSpPr txBox="1"/>
          <p:nvPr/>
        </p:nvSpPr>
        <p:spPr>
          <a:xfrm>
            <a:off x="811891" y="6285389"/>
            <a:ext cx="9950378" cy="1650260"/>
          </a:xfrm>
          <a:prstGeom prst="rect">
            <a:avLst/>
          </a:prstGeom>
        </p:spPr>
        <p:txBody>
          <a:bodyPr wrap="square" lIns="0" tIns="0" rIns="0" bIns="0" rtlCol="0" anchor="t">
            <a:spAutoFit/>
          </a:bodyPr>
          <a:lstStyle/>
          <a:p>
            <a:pPr algn="ctr">
              <a:lnSpc>
                <a:spcPts val="4059"/>
              </a:lnSpc>
            </a:pPr>
            <a:r>
              <a:rPr lang="en-US" sz="7000">
                <a:solidFill>
                  <a:srgbClr val="FFFFFF"/>
                </a:solidFill>
                <a:latin typeface="Helvetica"/>
                <a:ea typeface="Helvetica"/>
                <a:cs typeface="Helvetica"/>
                <a:sym typeface="Helvetica"/>
              </a:rPr>
              <a:t>Assistant Headteacher</a:t>
            </a:r>
          </a:p>
          <a:p>
            <a:pPr algn="ctr">
              <a:lnSpc>
                <a:spcPts val="4059"/>
              </a:lnSpc>
            </a:pPr>
            <a:endParaRPr lang="en-US" sz="7000">
              <a:solidFill>
                <a:srgbClr val="FFFFFF"/>
              </a:solidFill>
              <a:latin typeface="Helvetica"/>
              <a:ea typeface="Helvetica"/>
              <a:cs typeface="Helvetica"/>
              <a:sym typeface="Helvetica"/>
            </a:endParaRPr>
          </a:p>
          <a:p>
            <a:pPr algn="ctr">
              <a:lnSpc>
                <a:spcPts val="4059"/>
              </a:lnSpc>
            </a:pPr>
            <a:r>
              <a:rPr lang="en-US" sz="7000">
                <a:solidFill>
                  <a:srgbClr val="FFFFFF"/>
                </a:solidFill>
                <a:latin typeface="Helvetica"/>
                <a:ea typeface="Helvetica"/>
                <a:cs typeface="Helvetica"/>
                <a:sym typeface="Helvetica"/>
              </a:rPr>
              <a:t>Learning &amp; Teaching</a:t>
            </a:r>
          </a:p>
        </p:txBody>
      </p:sp>
      <p:sp>
        <p:nvSpPr>
          <p:cNvPr id="13" name="AutoShape 13">
            <a:extLst>
              <a:ext uri="{FF2B5EF4-FFF2-40B4-BE49-F238E27FC236}">
                <a16:creationId xmlns:a16="http://schemas.microsoft.com/office/drawing/2014/main" id="{AA0D361E-417D-02D4-73F6-79674D6B1BFB}"/>
              </a:ext>
            </a:extLst>
          </p:cNvPr>
          <p:cNvSpPr/>
          <p:nvPr/>
        </p:nvSpPr>
        <p:spPr>
          <a:xfrm>
            <a:off x="0" y="9728445"/>
            <a:ext cx="18395101" cy="0"/>
          </a:xfrm>
          <a:prstGeom prst="line">
            <a:avLst/>
          </a:prstGeom>
          <a:ln w="38100" cap="flat">
            <a:solidFill>
              <a:srgbClr val="35567A"/>
            </a:solidFill>
            <a:prstDash val="solid"/>
            <a:headEnd type="none" w="sm" len="sm"/>
            <a:tailEnd type="none" w="sm" len="sm"/>
          </a:ln>
        </p:spPr>
        <p:txBody>
          <a:bodyPr/>
          <a:lstStyle/>
          <a:p>
            <a:endParaRPr lang="en-GB"/>
          </a:p>
        </p:txBody>
      </p:sp>
      <p:sp>
        <p:nvSpPr>
          <p:cNvPr id="14" name="Freeform 5">
            <a:extLst>
              <a:ext uri="{FF2B5EF4-FFF2-40B4-BE49-F238E27FC236}">
                <a16:creationId xmlns:a16="http://schemas.microsoft.com/office/drawing/2014/main" id="{A7EB8453-16C1-587A-A8AD-913EE0631DFE}"/>
              </a:ext>
            </a:extLst>
          </p:cNvPr>
          <p:cNvSpPr/>
          <p:nvPr/>
        </p:nvSpPr>
        <p:spPr>
          <a:xfrm>
            <a:off x="358300" y="558554"/>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3"/>
            <a:stretch>
              <a:fillRect r="-434592"/>
            </a:stretch>
          </a:blipFill>
        </p:spPr>
        <p:txBody>
          <a:bodyPr/>
          <a:lstStyle/>
          <a:p>
            <a:endParaRPr lang="en-GB"/>
          </a:p>
        </p:txBody>
      </p:sp>
      <p:pic>
        <p:nvPicPr>
          <p:cNvPr id="8" name="Picture 7">
            <a:extLst>
              <a:ext uri="{FF2B5EF4-FFF2-40B4-BE49-F238E27FC236}">
                <a16:creationId xmlns:a16="http://schemas.microsoft.com/office/drawing/2014/main" id="{7F1E4760-BBFE-0C62-4373-AE971E8CBDDB}"/>
              </a:ext>
            </a:extLst>
          </p:cNvPr>
          <p:cNvPicPr>
            <a:picLocks noChangeAspect="1"/>
          </p:cNvPicPr>
          <p:nvPr/>
        </p:nvPicPr>
        <p:blipFill>
          <a:blip r:embed="rId4"/>
          <a:stretch>
            <a:fillRect/>
          </a:stretch>
        </p:blipFill>
        <p:spPr>
          <a:xfrm>
            <a:off x="12986855" y="3654837"/>
            <a:ext cx="4320259" cy="3435069"/>
          </a:xfrm>
          <a:prstGeom prst="rect">
            <a:avLst/>
          </a:prstGeom>
        </p:spPr>
      </p:pic>
    </p:spTree>
    <p:extLst>
      <p:ext uri="{BB962C8B-B14F-4D97-AF65-F5344CB8AC3E}">
        <p14:creationId xmlns:p14="http://schemas.microsoft.com/office/powerpoint/2010/main" val="1774747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A73604A-7E08-4A9B-A7E1-F008615923E8}"/>
              </a:ext>
            </a:extLst>
          </p:cNvPr>
          <p:cNvSpPr>
            <a:spLocks noGrp="1"/>
          </p:cNvSpPr>
          <p:nvPr>
            <p:ph type="sldNum" sz="quarter" idx="12"/>
          </p:nvPr>
        </p:nvSpPr>
        <p:spPr/>
        <p:txBody>
          <a:bodyPr/>
          <a:lstStyle/>
          <a:p>
            <a:pPr defTabSz="1371600">
              <a:defRPr/>
            </a:pPr>
            <a:fld id="{F603CDE5-C1D8-4EDD-870F-A498BAFA520F}" type="slidenum">
              <a:rPr lang="en-US" sz="1350">
                <a:solidFill>
                  <a:srgbClr val="CE7242"/>
                </a:solidFill>
                <a:latin typeface="Gill Sans MT" panose="020B0502020104020203"/>
              </a:rPr>
              <a:pPr defTabSz="1371600">
                <a:defRPr/>
              </a:pPr>
              <a:t>17</a:t>
            </a:fld>
            <a:endParaRPr lang="en-US" sz="1350">
              <a:solidFill>
                <a:srgbClr val="CE7242"/>
              </a:solidFill>
              <a:latin typeface="Gill Sans MT" panose="020B0502020104020203"/>
            </a:endParaRPr>
          </a:p>
        </p:txBody>
      </p:sp>
      <p:sp>
        <p:nvSpPr>
          <p:cNvPr id="8" name="Footer Placeholder 3">
            <a:extLst>
              <a:ext uri="{FF2B5EF4-FFF2-40B4-BE49-F238E27FC236}">
                <a16:creationId xmlns:a16="http://schemas.microsoft.com/office/drawing/2014/main" id="{F1E540E9-01A8-4294-809E-05485A3F560D}"/>
              </a:ext>
            </a:extLst>
          </p:cNvPr>
          <p:cNvSpPr>
            <a:spLocks noGrp="1"/>
          </p:cNvSpPr>
          <p:nvPr>
            <p:ph type="ftr" sz="quarter" idx="11"/>
          </p:nvPr>
        </p:nvSpPr>
        <p:spPr>
          <a:xfrm>
            <a:off x="541591" y="9635872"/>
            <a:ext cx="5352992" cy="547688"/>
          </a:xfrm>
        </p:spPr>
        <p:txBody>
          <a:bodyPr vert="horz" lIns="137160" tIns="68580" rIns="137160" bIns="68580" rtlCol="0" anchor="ctr">
            <a:normAutofit/>
          </a:bodyPr>
          <a:lstStyle/>
          <a:p>
            <a:pPr algn="l" defTabSz="685800">
              <a:spcAft>
                <a:spcPts val="900"/>
              </a:spcAft>
              <a:defRPr/>
            </a:pPr>
            <a:r>
              <a:rPr lang="en-US" sz="1350" cap="all">
                <a:solidFill>
                  <a:srgbClr val="FFFFFF">
                    <a:lumMod val="85000"/>
                    <a:alpha val="75000"/>
                  </a:srgbClr>
                </a:solidFill>
                <a:latin typeface="Gill Sans MT" panose="020B0502020104020203"/>
              </a:rPr>
              <a:t>Open evening 2021</a:t>
            </a:r>
          </a:p>
        </p:txBody>
      </p:sp>
      <p:pic>
        <p:nvPicPr>
          <p:cNvPr id="27" name="Picture 26">
            <a:extLst>
              <a:ext uri="{FF2B5EF4-FFF2-40B4-BE49-F238E27FC236}">
                <a16:creationId xmlns:a16="http://schemas.microsoft.com/office/drawing/2014/main" id="{0B85EB06-0C78-40FD-9881-F3C75DCFEC50}"/>
              </a:ext>
            </a:extLst>
          </p:cNvPr>
          <p:cNvPicPr>
            <a:picLocks noChangeAspect="1"/>
          </p:cNvPicPr>
          <p:nvPr/>
        </p:nvPicPr>
        <p:blipFill>
          <a:blip r:embed="rId3"/>
          <a:stretch>
            <a:fillRect/>
          </a:stretch>
        </p:blipFill>
        <p:spPr>
          <a:xfrm>
            <a:off x="907087" y="1003880"/>
            <a:ext cx="5120489" cy="1187252"/>
          </a:xfrm>
          <a:prstGeom prst="rect">
            <a:avLst/>
          </a:prstGeom>
        </p:spPr>
      </p:pic>
      <p:sp>
        <p:nvSpPr>
          <p:cNvPr id="52" name="TextBox 51">
            <a:extLst>
              <a:ext uri="{FF2B5EF4-FFF2-40B4-BE49-F238E27FC236}">
                <a16:creationId xmlns:a16="http://schemas.microsoft.com/office/drawing/2014/main" id="{40F3930F-2640-4C25-85AB-74D6F2CF3D9D}"/>
              </a:ext>
            </a:extLst>
          </p:cNvPr>
          <p:cNvSpPr txBox="1"/>
          <p:nvPr/>
        </p:nvSpPr>
        <p:spPr>
          <a:xfrm>
            <a:off x="6438732" y="1132410"/>
            <a:ext cx="7063908" cy="2585323"/>
          </a:xfrm>
          <a:prstGeom prst="rect">
            <a:avLst/>
          </a:prstGeom>
          <a:noFill/>
        </p:spPr>
        <p:txBody>
          <a:bodyPr wrap="square" rtlCol="0">
            <a:spAutoFit/>
          </a:bodyPr>
          <a:lstStyle/>
          <a:p>
            <a:pPr defTabSz="1371600">
              <a:defRPr/>
            </a:pPr>
            <a:r>
              <a:rPr lang="en-US" sz="5400">
                <a:solidFill>
                  <a:srgbClr val="C00000"/>
                </a:solidFill>
                <a:latin typeface="Gill Sans MT" panose="020B0502020104020203"/>
              </a:rPr>
              <a:t>High Quality Teaching and Learning </a:t>
            </a:r>
            <a:br>
              <a:rPr lang="en-US" sz="5400">
                <a:solidFill>
                  <a:srgbClr val="000000">
                    <a:lumMod val="75000"/>
                    <a:lumOff val="25000"/>
                  </a:srgbClr>
                </a:solidFill>
                <a:latin typeface="Gill Sans MT" panose="020B0502020104020203"/>
              </a:rPr>
            </a:br>
            <a:endParaRPr lang="en-GB" sz="5400">
              <a:solidFill>
                <a:srgbClr val="000000">
                  <a:lumMod val="75000"/>
                  <a:lumOff val="25000"/>
                </a:srgbClr>
              </a:solidFill>
              <a:latin typeface="Gill Sans MT" panose="020B0502020104020203"/>
            </a:endParaRPr>
          </a:p>
        </p:txBody>
      </p:sp>
      <p:sp>
        <p:nvSpPr>
          <p:cNvPr id="11" name="Text Placeholder 32">
            <a:extLst>
              <a:ext uri="{FF2B5EF4-FFF2-40B4-BE49-F238E27FC236}">
                <a16:creationId xmlns:a16="http://schemas.microsoft.com/office/drawing/2014/main" id="{706EA2B7-D59A-41F6-B1D0-D88CB4306864}"/>
              </a:ext>
            </a:extLst>
          </p:cNvPr>
          <p:cNvSpPr txBox="1">
            <a:spLocks/>
          </p:cNvSpPr>
          <p:nvPr/>
        </p:nvSpPr>
        <p:spPr>
          <a:xfrm>
            <a:off x="6549135" y="9397832"/>
            <a:ext cx="10680255" cy="658937"/>
          </a:xfrm>
          <a:prstGeom prst="rect">
            <a:avLst/>
          </a:prstGeom>
          <a:noFill/>
        </p:spPr>
        <p:txBody>
          <a:bodyPr vert="horz" lIns="137160" tIns="0" rIns="137160" bIns="0" rtlCol="0" anchor="ctr">
            <a:normAutofit/>
          </a:bodyPr>
          <a:lstStyle>
            <a:lvl1pPr marL="0" indent="0" algn="ctr" defTabSz="457200" rtl="0" eaLnBrk="1" latinLnBrk="0" hangingPunct="1">
              <a:spcBef>
                <a:spcPts val="0"/>
              </a:spcBef>
              <a:spcAft>
                <a:spcPts val="600"/>
              </a:spcAft>
              <a:buClr>
                <a:schemeClr val="accent1"/>
              </a:buClr>
              <a:buSzPct val="92000"/>
              <a:buFont typeface="Wingdings 2" panose="05020102010507070707" pitchFamily="18" charset="2"/>
              <a:buNone/>
              <a:defRPr sz="1800" kern="1200">
                <a:solidFill>
                  <a:srgbClr val="FFFFFF"/>
                </a:solidFill>
                <a:latin typeface="+mn-lt"/>
                <a:ea typeface="+mn-ea"/>
                <a:cs typeface="+mn-cs"/>
              </a:defRPr>
            </a:lvl1pPr>
            <a:lvl2pPr marL="4572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200" kern="1200">
                <a:solidFill>
                  <a:schemeClr val="tx1">
                    <a:lumMod val="75000"/>
                    <a:lumOff val="25000"/>
                  </a:schemeClr>
                </a:solidFill>
                <a:latin typeface="+mn-lt"/>
                <a:ea typeface="+mn-ea"/>
                <a:cs typeface="+mn-cs"/>
              </a:defRPr>
            </a:lvl2pPr>
            <a:lvl3pPr marL="9144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000" kern="1200">
                <a:solidFill>
                  <a:schemeClr val="tx1">
                    <a:lumMod val="75000"/>
                    <a:lumOff val="25000"/>
                  </a:schemeClr>
                </a:solidFill>
                <a:latin typeface="+mn-lt"/>
                <a:ea typeface="+mn-ea"/>
                <a:cs typeface="+mn-cs"/>
              </a:defRPr>
            </a:lvl3pPr>
            <a:lvl4pPr marL="13716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900" kern="1200">
                <a:solidFill>
                  <a:schemeClr val="tx1">
                    <a:lumMod val="75000"/>
                    <a:lumOff val="25000"/>
                  </a:schemeClr>
                </a:solidFill>
                <a:latin typeface="+mn-lt"/>
                <a:ea typeface="+mn-ea"/>
                <a:cs typeface="+mn-cs"/>
              </a:defRPr>
            </a:lvl4pPr>
            <a:lvl5pPr marL="18288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900" kern="1200">
                <a:solidFill>
                  <a:schemeClr val="tx1">
                    <a:lumMod val="75000"/>
                    <a:lumOff val="25000"/>
                  </a:schemeClr>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9pPr>
          </a:lstStyle>
          <a:p>
            <a:pPr algn="l" defTabSz="685800">
              <a:spcAft>
                <a:spcPts val="900"/>
              </a:spcAft>
              <a:buClr>
                <a:srgbClr val="CE7242"/>
              </a:buClr>
              <a:defRPr/>
            </a:pPr>
            <a:r>
              <a:rPr lang="en-US" sz="2700">
                <a:latin typeface="Gill Sans MT" panose="020B0502020104020203"/>
              </a:rPr>
              <a:t>Mrs Black Halls – Deputy Headteacher - Curriculum</a:t>
            </a:r>
            <a:endParaRPr lang="en-GB" sz="2700">
              <a:latin typeface="Gill Sans MT" panose="020B0502020104020203"/>
            </a:endParaRPr>
          </a:p>
        </p:txBody>
      </p:sp>
      <p:sp>
        <p:nvSpPr>
          <p:cNvPr id="2" name="Rectangle 1">
            <a:extLst>
              <a:ext uri="{FF2B5EF4-FFF2-40B4-BE49-F238E27FC236}">
                <a16:creationId xmlns:a16="http://schemas.microsoft.com/office/drawing/2014/main" id="{31361C2C-5BB5-4C74-95A0-B7E41DEF9DC2}"/>
              </a:ext>
            </a:extLst>
          </p:cNvPr>
          <p:cNvSpPr/>
          <p:nvPr/>
        </p:nvSpPr>
        <p:spPr>
          <a:xfrm>
            <a:off x="5894583" y="3449704"/>
            <a:ext cx="8983881" cy="3970318"/>
          </a:xfrm>
          <a:prstGeom prst="rect">
            <a:avLst/>
          </a:prstGeom>
        </p:spPr>
        <p:txBody>
          <a:bodyPr wrap="square">
            <a:spAutoFit/>
          </a:bodyPr>
          <a:lstStyle/>
          <a:p>
            <a:pPr defTabSz="1371600">
              <a:defRPr/>
            </a:pPr>
            <a:r>
              <a:rPr lang="en-GB" sz="3600" b="1">
                <a:solidFill>
                  <a:srgbClr val="000000"/>
                </a:solidFill>
                <a:latin typeface="Gill Sans MT" panose="020B0502020104020203"/>
              </a:rPr>
              <a:t>The best available evidence indicates that great teaching is the most important lever schools have to improve pupil attainment. </a:t>
            </a:r>
            <a:r>
              <a:rPr lang="en-GB" sz="3600">
                <a:solidFill>
                  <a:srgbClr val="000000"/>
                </a:solidFill>
                <a:latin typeface="Gill Sans MT" panose="020B0502020104020203"/>
              </a:rPr>
              <a:t>Ensuring every teacher is supported in delivering high-quality teaching is essential to achieving the best outcomes for </a:t>
            </a:r>
            <a:r>
              <a:rPr lang="en-GB" sz="3600" b="1">
                <a:solidFill>
                  <a:srgbClr val="000000"/>
                </a:solidFill>
                <a:latin typeface="Gill Sans MT" panose="020B0502020104020203"/>
              </a:rPr>
              <a:t>all pupils. </a:t>
            </a:r>
            <a:endParaRPr lang="en-GB" sz="6600" i="1">
              <a:solidFill>
                <a:srgbClr val="000000"/>
              </a:solidFill>
              <a:latin typeface="Gill Sans MT" panose="020B0502020104020203"/>
            </a:endParaRPr>
          </a:p>
        </p:txBody>
      </p:sp>
      <p:pic>
        <p:nvPicPr>
          <p:cNvPr id="5" name="Picture 2" descr="Image preview">
            <a:extLst>
              <a:ext uri="{FF2B5EF4-FFF2-40B4-BE49-F238E27FC236}">
                <a16:creationId xmlns:a16="http://schemas.microsoft.com/office/drawing/2014/main" id="{84615C0C-A9A1-248C-BEBF-F4F051FC2B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90484" y="2251203"/>
            <a:ext cx="2933059" cy="29330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ile:EEF Hi-Res Full Colour Logo.jpg - Wikimedia Commons">
            <a:extLst>
              <a:ext uri="{FF2B5EF4-FFF2-40B4-BE49-F238E27FC236}">
                <a16:creationId xmlns:a16="http://schemas.microsoft.com/office/drawing/2014/main" id="{0DD5AD3B-81C4-34B5-FF65-651A6A2212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2157" y="7814204"/>
            <a:ext cx="3643600" cy="1395208"/>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5">
            <a:extLst>
              <a:ext uri="{FF2B5EF4-FFF2-40B4-BE49-F238E27FC236}">
                <a16:creationId xmlns:a16="http://schemas.microsoft.com/office/drawing/2014/main" id="{DF98FCAD-481F-6938-B2B4-C7CB03336E21}"/>
              </a:ext>
            </a:extLst>
          </p:cNvPr>
          <p:cNvSpPr/>
          <p:nvPr/>
        </p:nvSpPr>
        <p:spPr>
          <a:xfrm>
            <a:off x="16374054" y="230231"/>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6"/>
            <a:stretch>
              <a:fillRect r="-434592"/>
            </a:stretch>
          </a:blipFill>
        </p:spPr>
        <p:txBody>
          <a:bodyPr/>
          <a:lstStyle/>
          <a:p>
            <a:endParaRPr lang="en-GB"/>
          </a:p>
        </p:txBody>
      </p:sp>
      <p:grpSp>
        <p:nvGrpSpPr>
          <p:cNvPr id="10" name="Group 2">
            <a:extLst>
              <a:ext uri="{FF2B5EF4-FFF2-40B4-BE49-F238E27FC236}">
                <a16:creationId xmlns:a16="http://schemas.microsoft.com/office/drawing/2014/main" id="{D139F076-4E11-6101-BDFC-A94C44F3DA66}"/>
              </a:ext>
            </a:extLst>
          </p:cNvPr>
          <p:cNvGrpSpPr/>
          <p:nvPr/>
        </p:nvGrpSpPr>
        <p:grpSpPr>
          <a:xfrm>
            <a:off x="-97355" y="9412530"/>
            <a:ext cx="18385356" cy="1028700"/>
            <a:chOff x="0" y="0"/>
            <a:chExt cx="4867875" cy="270933"/>
          </a:xfrm>
        </p:grpSpPr>
        <p:sp>
          <p:nvSpPr>
            <p:cNvPr id="12" name="Freeform 3">
              <a:extLst>
                <a:ext uri="{FF2B5EF4-FFF2-40B4-BE49-F238E27FC236}">
                  <a16:creationId xmlns:a16="http://schemas.microsoft.com/office/drawing/2014/main" id="{B9EE4F7D-9BFD-9132-7F33-83EF24C98B93}"/>
                </a:ext>
              </a:extLst>
            </p:cNvPr>
            <p:cNvSpPr/>
            <p:nvPr/>
          </p:nvSpPr>
          <p:spPr>
            <a:xfrm>
              <a:off x="0" y="0"/>
              <a:ext cx="4867875" cy="270933"/>
            </a:xfrm>
            <a:custGeom>
              <a:avLst/>
              <a:gdLst/>
              <a:ahLst/>
              <a:cxnLst/>
              <a:rect l="l" t="t" r="r" b="b"/>
              <a:pathLst>
                <a:path w="4867875" h="270933">
                  <a:moveTo>
                    <a:pt x="0" y="0"/>
                  </a:moveTo>
                  <a:lnTo>
                    <a:pt x="4867875" y="0"/>
                  </a:lnTo>
                  <a:lnTo>
                    <a:pt x="4867875" y="270933"/>
                  </a:lnTo>
                  <a:lnTo>
                    <a:pt x="0" y="270933"/>
                  </a:lnTo>
                  <a:close/>
                </a:path>
              </a:pathLst>
            </a:custGeom>
            <a:solidFill>
              <a:srgbClr val="CD2B2F"/>
            </a:solidFill>
          </p:spPr>
          <p:txBody>
            <a:bodyPr/>
            <a:lstStyle/>
            <a:p>
              <a:endParaRPr lang="en-GB"/>
            </a:p>
          </p:txBody>
        </p:sp>
        <p:sp>
          <p:nvSpPr>
            <p:cNvPr id="14" name="TextBox 4">
              <a:extLst>
                <a:ext uri="{FF2B5EF4-FFF2-40B4-BE49-F238E27FC236}">
                  <a16:creationId xmlns:a16="http://schemas.microsoft.com/office/drawing/2014/main" id="{18C96ACE-86FE-B00B-46A4-59E5E4DB039F}"/>
                </a:ext>
              </a:extLst>
            </p:cNvPr>
            <p:cNvSpPr txBox="1"/>
            <p:nvPr/>
          </p:nvSpPr>
          <p:spPr>
            <a:xfrm>
              <a:off x="0" y="-57150"/>
              <a:ext cx="4867875" cy="328083"/>
            </a:xfrm>
            <a:prstGeom prst="rect">
              <a:avLst/>
            </a:prstGeom>
          </p:spPr>
          <p:txBody>
            <a:bodyPr lIns="50800" tIns="50800" rIns="50800" bIns="50800" rtlCol="0" anchor="ctr"/>
            <a:lstStyle/>
            <a:p>
              <a:pPr algn="ctr">
                <a:lnSpc>
                  <a:spcPts val="2659"/>
                </a:lnSpc>
              </a:pPr>
              <a:endParaRPr/>
            </a:p>
          </p:txBody>
        </p:sp>
      </p:grpSp>
      <p:pic>
        <p:nvPicPr>
          <p:cNvPr id="4" name="Picture 3" descr="A young person wearing a black headdress&#10;&#10;AI-generated content may be incorrect.">
            <a:extLst>
              <a:ext uri="{FF2B5EF4-FFF2-40B4-BE49-F238E27FC236}">
                <a16:creationId xmlns:a16="http://schemas.microsoft.com/office/drawing/2014/main" id="{319944AF-E23C-1C13-0621-A7A6563585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591" y="230231"/>
            <a:ext cx="4906102" cy="7420022"/>
          </a:xfrm>
          <a:prstGeom prst="rect">
            <a:avLst/>
          </a:prstGeom>
        </p:spPr>
      </p:pic>
    </p:spTree>
    <p:extLst>
      <p:ext uri="{BB962C8B-B14F-4D97-AF65-F5344CB8AC3E}">
        <p14:creationId xmlns:p14="http://schemas.microsoft.com/office/powerpoint/2010/main" val="18488867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9A2178-1758-4969-9669-95D053F1B85D}"/>
              </a:ext>
            </a:extLst>
          </p:cNvPr>
          <p:cNvPicPr>
            <a:picLocks noChangeAspect="1"/>
          </p:cNvPicPr>
          <p:nvPr/>
        </p:nvPicPr>
        <p:blipFill rotWithShape="1">
          <a:blip r:embed="rId2">
            <a:extLst>
              <a:ext uri="{28A0092B-C50C-407E-A947-70E740481C1C}">
                <a14:useLocalDpi xmlns:a14="http://schemas.microsoft.com/office/drawing/2010/main" val="0"/>
              </a:ext>
            </a:extLst>
          </a:blip>
          <a:srcRect l="781" t="1" r="12436" b="1100"/>
          <a:stretch/>
        </p:blipFill>
        <p:spPr>
          <a:xfrm>
            <a:off x="6128450" y="7338400"/>
            <a:ext cx="2958258" cy="2434370"/>
          </a:xfrm>
          <a:prstGeom prst="rect">
            <a:avLst/>
          </a:prstGeom>
        </p:spPr>
      </p:pic>
      <p:sp>
        <p:nvSpPr>
          <p:cNvPr id="4" name="TextBox 3">
            <a:extLst>
              <a:ext uri="{FF2B5EF4-FFF2-40B4-BE49-F238E27FC236}">
                <a16:creationId xmlns:a16="http://schemas.microsoft.com/office/drawing/2014/main" id="{44D59FF5-9F37-46F0-B338-20CBEBFE80EC}"/>
              </a:ext>
            </a:extLst>
          </p:cNvPr>
          <p:cNvSpPr txBox="1"/>
          <p:nvPr/>
        </p:nvSpPr>
        <p:spPr>
          <a:xfrm>
            <a:off x="877933" y="7370704"/>
            <a:ext cx="5250518" cy="2123658"/>
          </a:xfrm>
          <a:prstGeom prst="rect">
            <a:avLst/>
          </a:prstGeom>
          <a:noFill/>
        </p:spPr>
        <p:txBody>
          <a:bodyPr wrap="square" rtlCol="0">
            <a:spAutoFit/>
          </a:bodyPr>
          <a:lstStyle/>
          <a:p>
            <a:pPr defTabSz="1371600">
              <a:defRPr/>
            </a:pPr>
            <a:r>
              <a:rPr lang="en-GB" sz="2400" u="sng">
                <a:solidFill>
                  <a:srgbClr val="000000"/>
                </a:solidFill>
                <a:latin typeface="Verdana" panose="020B0604030504040204" pitchFamily="34" charset="0"/>
                <a:ea typeface="Verdana" panose="020B0604030504040204" pitchFamily="34" charset="0"/>
              </a:rPr>
              <a:t>Literacy</a:t>
            </a:r>
            <a:br>
              <a:rPr lang="en-GB" sz="2400" u="sng">
                <a:solidFill>
                  <a:srgbClr val="000000"/>
                </a:solidFill>
                <a:latin typeface="Verdana" panose="020B0604030504040204" pitchFamily="34" charset="0"/>
                <a:ea typeface="Verdana" panose="020B0604030504040204" pitchFamily="34" charset="0"/>
              </a:rPr>
            </a:br>
            <a:br>
              <a:rPr lang="en-GB" sz="2400">
                <a:solidFill>
                  <a:srgbClr val="000000"/>
                </a:solidFill>
                <a:latin typeface="Verdana" panose="020B0604030504040204" pitchFamily="34" charset="0"/>
                <a:ea typeface="Verdana" panose="020B0604030504040204" pitchFamily="34" charset="0"/>
              </a:rPr>
            </a:br>
            <a:r>
              <a:rPr lang="en-GB" sz="2100">
                <a:solidFill>
                  <a:srgbClr val="000000"/>
                </a:solidFill>
                <a:latin typeface="Verdana" panose="020B0604030504040204" pitchFamily="34" charset="0"/>
                <a:ea typeface="Verdana" panose="020B0604030504040204" pitchFamily="34" charset="0"/>
              </a:rPr>
              <a:t>Your teachers will share important vocabulary with you each lesson, model reading and support you with developing writing.</a:t>
            </a:r>
            <a:endParaRPr lang="en-GB" sz="2400">
              <a:solidFill>
                <a:srgbClr val="000000"/>
              </a:solidFill>
              <a:latin typeface="Verdana" panose="020B0604030504040204" pitchFamily="34" charset="0"/>
              <a:ea typeface="Verdana" panose="020B0604030504040204" pitchFamily="34" charset="0"/>
            </a:endParaRPr>
          </a:p>
        </p:txBody>
      </p:sp>
      <p:sp>
        <p:nvSpPr>
          <p:cNvPr id="5" name="Rectangle 4">
            <a:extLst>
              <a:ext uri="{FF2B5EF4-FFF2-40B4-BE49-F238E27FC236}">
                <a16:creationId xmlns:a16="http://schemas.microsoft.com/office/drawing/2014/main" id="{87CC116D-FF8E-40AD-A0B8-2B55E15F7F5F}"/>
              </a:ext>
            </a:extLst>
          </p:cNvPr>
          <p:cNvSpPr/>
          <p:nvPr/>
        </p:nvSpPr>
        <p:spPr>
          <a:xfrm>
            <a:off x="8451130" y="4138988"/>
            <a:ext cx="7055963" cy="2788664"/>
          </a:xfrm>
          <a:prstGeom prst="rect">
            <a:avLst/>
          </a:prstGeom>
          <a:noFill/>
          <a:ln w="38100">
            <a:solidFill>
              <a:srgbClr val="D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GB" sz="2700">
              <a:solidFill>
                <a:srgbClr val="FFFFFF"/>
              </a:solidFill>
              <a:latin typeface="Gill Sans MT" panose="020B0502020104020203"/>
            </a:endParaRPr>
          </a:p>
        </p:txBody>
      </p:sp>
      <p:sp>
        <p:nvSpPr>
          <p:cNvPr id="6" name="TextBox 5">
            <a:extLst>
              <a:ext uri="{FF2B5EF4-FFF2-40B4-BE49-F238E27FC236}">
                <a16:creationId xmlns:a16="http://schemas.microsoft.com/office/drawing/2014/main" id="{B947C71F-95B2-48EB-9A2A-8D096E8DDA1E}"/>
              </a:ext>
            </a:extLst>
          </p:cNvPr>
          <p:cNvSpPr txBox="1"/>
          <p:nvPr/>
        </p:nvSpPr>
        <p:spPr>
          <a:xfrm>
            <a:off x="1024763" y="1539588"/>
            <a:ext cx="3689655" cy="2077492"/>
          </a:xfrm>
          <a:prstGeom prst="rect">
            <a:avLst/>
          </a:prstGeom>
          <a:noFill/>
        </p:spPr>
        <p:txBody>
          <a:bodyPr wrap="square" rtlCol="0">
            <a:spAutoFit/>
          </a:bodyPr>
          <a:lstStyle/>
          <a:p>
            <a:pPr defTabSz="1371600">
              <a:defRPr/>
            </a:pPr>
            <a:r>
              <a:rPr lang="en-GB" sz="2100" u="sng">
                <a:solidFill>
                  <a:srgbClr val="000000"/>
                </a:solidFill>
                <a:latin typeface="Verdana" panose="020B0604030504040204" pitchFamily="34" charset="0"/>
                <a:ea typeface="Verdana" panose="020B0604030504040204" pitchFamily="34" charset="0"/>
              </a:rPr>
              <a:t>Your Learning</a:t>
            </a:r>
          </a:p>
          <a:p>
            <a:pPr defTabSz="1371600">
              <a:defRPr/>
            </a:pPr>
            <a:endParaRPr lang="en-GB" b="1">
              <a:solidFill>
                <a:srgbClr val="000000"/>
              </a:solidFill>
              <a:latin typeface="Verdana" panose="020B0604030504040204" pitchFamily="34" charset="0"/>
              <a:ea typeface="Verdana" panose="020B0604030504040204" pitchFamily="34" charset="0"/>
            </a:endParaRPr>
          </a:p>
          <a:p>
            <a:pPr defTabSz="1371600">
              <a:defRPr/>
            </a:pPr>
            <a:r>
              <a:rPr lang="en-GB" b="1">
                <a:solidFill>
                  <a:srgbClr val="000000"/>
                </a:solidFill>
                <a:latin typeface="Verdana" panose="020B0604030504040204" pitchFamily="34" charset="0"/>
                <a:ea typeface="Verdana" panose="020B0604030504040204" pitchFamily="34" charset="0"/>
              </a:rPr>
              <a:t>Respect your own learning </a:t>
            </a:r>
            <a:r>
              <a:rPr lang="en-GB">
                <a:solidFill>
                  <a:srgbClr val="000000"/>
                </a:solidFill>
                <a:latin typeface="Verdana" panose="020B0604030504040204" pitchFamily="34" charset="0"/>
                <a:ea typeface="Verdana" panose="020B0604030504040204" pitchFamily="34" charset="0"/>
              </a:rPr>
              <a:t>and complete your work to the </a:t>
            </a:r>
            <a:r>
              <a:rPr lang="en-GB" b="1">
                <a:solidFill>
                  <a:srgbClr val="000000"/>
                </a:solidFill>
                <a:latin typeface="Verdana" panose="020B0604030504040204" pitchFamily="34" charset="0"/>
                <a:ea typeface="Verdana" panose="020B0604030504040204" pitchFamily="34" charset="0"/>
              </a:rPr>
              <a:t>best of your ability</a:t>
            </a:r>
            <a:r>
              <a:rPr lang="en-GB">
                <a:solidFill>
                  <a:srgbClr val="000000"/>
                </a:solidFill>
                <a:latin typeface="Verdana" panose="020B0604030504040204" pitchFamily="34" charset="0"/>
                <a:ea typeface="Verdana" panose="020B0604030504040204" pitchFamily="34" charset="0"/>
              </a:rPr>
              <a:t>. Always be </a:t>
            </a:r>
            <a:r>
              <a:rPr lang="en-GB">
                <a:solidFill>
                  <a:srgbClr val="FF0000"/>
                </a:solidFill>
                <a:latin typeface="Verdana" panose="020B0604030504040204" pitchFamily="34" charset="0"/>
                <a:ea typeface="Verdana" panose="020B0604030504040204" pitchFamily="34" charset="0"/>
              </a:rPr>
              <a:t>P</a:t>
            </a:r>
            <a:r>
              <a:rPr lang="en-GB">
                <a:solidFill>
                  <a:srgbClr val="FFC000"/>
                </a:solidFill>
                <a:latin typeface="Verdana" panose="020B0604030504040204" pitchFamily="34" charset="0"/>
                <a:ea typeface="Verdana" panose="020B0604030504040204" pitchFamily="34" charset="0"/>
              </a:rPr>
              <a:t>R</a:t>
            </a:r>
            <a:r>
              <a:rPr lang="en-GB">
                <a:solidFill>
                  <a:srgbClr val="00B050"/>
                </a:solidFill>
                <a:latin typeface="Verdana" panose="020B0604030504040204" pitchFamily="34" charset="0"/>
                <a:ea typeface="Verdana" panose="020B0604030504040204" pitchFamily="34" charset="0"/>
              </a:rPr>
              <a:t>O</a:t>
            </a:r>
            <a:r>
              <a:rPr lang="en-GB">
                <a:solidFill>
                  <a:srgbClr val="00B0F0"/>
                </a:solidFill>
                <a:latin typeface="Verdana" panose="020B0604030504040204" pitchFamily="34" charset="0"/>
                <a:ea typeface="Verdana" panose="020B0604030504040204" pitchFamily="34" charset="0"/>
              </a:rPr>
              <a:t>U</a:t>
            </a:r>
            <a:r>
              <a:rPr lang="en-GB">
                <a:solidFill>
                  <a:srgbClr val="7030A0"/>
                </a:solidFill>
                <a:latin typeface="Verdana" panose="020B0604030504040204" pitchFamily="34" charset="0"/>
                <a:ea typeface="Verdana" panose="020B0604030504040204" pitchFamily="34" charset="0"/>
              </a:rPr>
              <a:t>D</a:t>
            </a:r>
            <a:r>
              <a:rPr lang="en-GB">
                <a:solidFill>
                  <a:srgbClr val="000000"/>
                </a:solidFill>
                <a:latin typeface="Verdana" panose="020B0604030504040204" pitchFamily="34" charset="0"/>
                <a:ea typeface="Verdana" panose="020B0604030504040204" pitchFamily="34" charset="0"/>
              </a:rPr>
              <a:t> of your work. </a:t>
            </a:r>
          </a:p>
        </p:txBody>
      </p:sp>
      <p:sp>
        <p:nvSpPr>
          <p:cNvPr id="9" name="Rectangle 8">
            <a:extLst>
              <a:ext uri="{FF2B5EF4-FFF2-40B4-BE49-F238E27FC236}">
                <a16:creationId xmlns:a16="http://schemas.microsoft.com/office/drawing/2014/main" id="{A8CF94B7-0383-4E42-8937-3A014EF0B547}"/>
              </a:ext>
            </a:extLst>
          </p:cNvPr>
          <p:cNvSpPr/>
          <p:nvPr/>
        </p:nvSpPr>
        <p:spPr>
          <a:xfrm>
            <a:off x="877932" y="1248487"/>
            <a:ext cx="6985260" cy="2802026"/>
          </a:xfrm>
          <a:prstGeom prst="rect">
            <a:avLst/>
          </a:prstGeom>
          <a:noFill/>
          <a:ln w="38100">
            <a:solidFill>
              <a:srgbClr val="D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GB" sz="2700">
              <a:solidFill>
                <a:srgbClr val="FFFFFF"/>
              </a:solidFill>
              <a:latin typeface="Gill Sans MT" panose="020B0502020104020203"/>
            </a:endParaRPr>
          </a:p>
        </p:txBody>
      </p:sp>
      <p:sp>
        <p:nvSpPr>
          <p:cNvPr id="10" name="TextBox 9">
            <a:extLst>
              <a:ext uri="{FF2B5EF4-FFF2-40B4-BE49-F238E27FC236}">
                <a16:creationId xmlns:a16="http://schemas.microsoft.com/office/drawing/2014/main" id="{000FD1FE-13FE-4850-8C69-9740216F72E6}"/>
              </a:ext>
            </a:extLst>
          </p:cNvPr>
          <p:cNvSpPr txBox="1"/>
          <p:nvPr/>
        </p:nvSpPr>
        <p:spPr>
          <a:xfrm>
            <a:off x="9342322" y="1109884"/>
            <a:ext cx="6554384" cy="2400657"/>
          </a:xfrm>
          <a:prstGeom prst="rect">
            <a:avLst/>
          </a:prstGeom>
          <a:noFill/>
        </p:spPr>
        <p:txBody>
          <a:bodyPr wrap="square" rtlCol="0">
            <a:spAutoFit/>
          </a:bodyPr>
          <a:lstStyle/>
          <a:p>
            <a:pPr defTabSz="1371600">
              <a:defRPr/>
            </a:pPr>
            <a:r>
              <a:rPr lang="en-GB" sz="2400" u="sng">
                <a:solidFill>
                  <a:srgbClr val="FF0000"/>
                </a:solidFill>
                <a:latin typeface="Verdana" panose="020B0604030504040204" pitchFamily="34" charset="0"/>
                <a:ea typeface="Verdana" panose="020B0604030504040204" pitchFamily="34" charset="0"/>
              </a:rPr>
              <a:t>Self and Peer Assessment</a:t>
            </a:r>
            <a:br>
              <a:rPr lang="en-GB" sz="2100" b="1" u="sng">
                <a:solidFill>
                  <a:srgbClr val="000000"/>
                </a:solidFill>
                <a:latin typeface="Verdana" panose="020B0604030504040204" pitchFamily="34" charset="0"/>
                <a:ea typeface="Verdana" panose="020B0604030504040204" pitchFamily="34" charset="0"/>
              </a:rPr>
            </a:br>
            <a:br>
              <a:rPr lang="en-GB" sz="2100" b="1" u="sng">
                <a:solidFill>
                  <a:srgbClr val="000000"/>
                </a:solidFill>
                <a:latin typeface="Verdana" panose="020B0604030504040204" pitchFamily="34" charset="0"/>
                <a:ea typeface="Verdana" panose="020B0604030504040204" pitchFamily="34" charset="0"/>
              </a:rPr>
            </a:br>
            <a:r>
              <a:rPr lang="en-GB" sz="2100" b="1">
                <a:solidFill>
                  <a:srgbClr val="000000"/>
                </a:solidFill>
                <a:latin typeface="Verdana" panose="020B0604030504040204" pitchFamily="34" charset="0"/>
                <a:ea typeface="Calibri" panose="020F0502020204030204" pitchFamily="34" charset="0"/>
                <a:cs typeface="Calibri" panose="020F0502020204030204" pitchFamily="34" charset="0"/>
              </a:rPr>
              <a:t>Formative Assessment and checking for understanding must be an integral part of every lesson.</a:t>
            </a:r>
            <a:endParaRPr lang="en-GB" sz="210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defTabSz="1371600">
              <a:defRPr/>
            </a:pPr>
            <a:r>
              <a:rPr lang="en-GB" sz="2100">
                <a:solidFill>
                  <a:srgbClr val="000000"/>
                </a:solidFill>
                <a:latin typeface="Verdana" panose="020B0604030504040204" pitchFamily="34" charset="0"/>
                <a:ea typeface="Verdana" panose="020B0604030504040204" pitchFamily="34" charset="0"/>
              </a:rPr>
              <a:t>Self or peer assess work as instructed by your teacher. This should be completed in </a:t>
            </a:r>
            <a:r>
              <a:rPr lang="en-GB" sz="2100" b="1">
                <a:solidFill>
                  <a:srgbClr val="FF0000"/>
                </a:solidFill>
                <a:latin typeface="Verdana" panose="020B0604030504040204" pitchFamily="34" charset="0"/>
                <a:ea typeface="Verdana" panose="020B0604030504040204" pitchFamily="34" charset="0"/>
              </a:rPr>
              <a:t>red pen.</a:t>
            </a:r>
          </a:p>
        </p:txBody>
      </p:sp>
      <p:sp>
        <p:nvSpPr>
          <p:cNvPr id="11" name="Rectangle 10">
            <a:extLst>
              <a:ext uri="{FF2B5EF4-FFF2-40B4-BE49-F238E27FC236}">
                <a16:creationId xmlns:a16="http://schemas.microsoft.com/office/drawing/2014/main" id="{9D5958E0-B816-4CE5-A735-904AEAE824C9}"/>
              </a:ext>
            </a:extLst>
          </p:cNvPr>
          <p:cNvSpPr/>
          <p:nvPr/>
        </p:nvSpPr>
        <p:spPr>
          <a:xfrm>
            <a:off x="9144000" y="1039181"/>
            <a:ext cx="8270250" cy="2818725"/>
          </a:xfrm>
          <a:prstGeom prst="rect">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GB" sz="2700">
              <a:solidFill>
                <a:srgbClr val="FFFFFF"/>
              </a:solidFill>
              <a:latin typeface="Gill Sans MT" panose="020B0502020104020203"/>
            </a:endParaRPr>
          </a:p>
        </p:txBody>
      </p:sp>
      <p:pic>
        <p:nvPicPr>
          <p:cNvPr id="1026" name="Picture 2" descr="Tick Images, Stock Photos &amp; Vectors | Shutterstock">
            <a:extLst>
              <a:ext uri="{FF2B5EF4-FFF2-40B4-BE49-F238E27FC236}">
                <a16:creationId xmlns:a16="http://schemas.microsoft.com/office/drawing/2014/main" id="{396BE26F-0299-467E-A691-FC3FA4345A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67" t="6642" r="3942" b="19500"/>
          <a:stretch/>
        </p:blipFill>
        <p:spPr bwMode="auto">
          <a:xfrm>
            <a:off x="15940048" y="1739977"/>
            <a:ext cx="1323191" cy="118663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F29B934-65B4-4CBF-8DA6-D38BF3ED2AB1}"/>
              </a:ext>
            </a:extLst>
          </p:cNvPr>
          <p:cNvSpPr txBox="1"/>
          <p:nvPr/>
        </p:nvSpPr>
        <p:spPr>
          <a:xfrm>
            <a:off x="4738454" y="50036"/>
            <a:ext cx="9254762" cy="553998"/>
          </a:xfrm>
          <a:prstGeom prst="rect">
            <a:avLst/>
          </a:prstGeom>
          <a:noFill/>
          <a:ln w="38100">
            <a:solidFill>
              <a:srgbClr val="DA0000"/>
            </a:solidFill>
            <a:prstDash val="lgDash"/>
          </a:ln>
        </p:spPr>
        <p:txBody>
          <a:bodyPr wrap="square" rtlCol="0">
            <a:spAutoFit/>
          </a:bodyPr>
          <a:lstStyle/>
          <a:p>
            <a:pPr algn="ctr" defTabSz="1371600">
              <a:defRPr/>
            </a:pPr>
            <a:r>
              <a:rPr lang="en-GB" sz="3000" b="1">
                <a:solidFill>
                  <a:srgbClr val="DA0000"/>
                </a:solidFill>
                <a:latin typeface="Verdana" panose="020B0604030504040204" pitchFamily="34" charset="0"/>
                <a:ea typeface="Verdana" panose="020B0604030504040204" pitchFamily="34" charset="0"/>
              </a:rPr>
              <a:t>Learning at The Radclyffe School</a:t>
            </a:r>
          </a:p>
        </p:txBody>
      </p:sp>
      <p:sp>
        <p:nvSpPr>
          <p:cNvPr id="14" name="Rectangle 13">
            <a:extLst>
              <a:ext uri="{FF2B5EF4-FFF2-40B4-BE49-F238E27FC236}">
                <a16:creationId xmlns:a16="http://schemas.microsoft.com/office/drawing/2014/main" id="{46877D1F-5A13-4574-BAD2-05A6D78C3D27}"/>
              </a:ext>
            </a:extLst>
          </p:cNvPr>
          <p:cNvSpPr/>
          <p:nvPr/>
        </p:nvSpPr>
        <p:spPr>
          <a:xfrm>
            <a:off x="9966486" y="7189794"/>
            <a:ext cx="5540604" cy="2350734"/>
          </a:xfrm>
          <a:prstGeom prst="rect">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GB" sz="2700">
              <a:solidFill>
                <a:srgbClr val="FFFFFF"/>
              </a:solidFill>
              <a:latin typeface="Gill Sans MT" panose="020B0502020104020203"/>
            </a:endParaRPr>
          </a:p>
        </p:txBody>
      </p:sp>
      <p:sp>
        <p:nvSpPr>
          <p:cNvPr id="15" name="TextBox 14">
            <a:extLst>
              <a:ext uri="{FF2B5EF4-FFF2-40B4-BE49-F238E27FC236}">
                <a16:creationId xmlns:a16="http://schemas.microsoft.com/office/drawing/2014/main" id="{46175C74-22AE-4698-9620-4E6D7F3C2400}"/>
              </a:ext>
            </a:extLst>
          </p:cNvPr>
          <p:cNvSpPr txBox="1"/>
          <p:nvPr/>
        </p:nvSpPr>
        <p:spPr>
          <a:xfrm>
            <a:off x="8531670" y="4246553"/>
            <a:ext cx="6174144" cy="2400657"/>
          </a:xfrm>
          <a:prstGeom prst="rect">
            <a:avLst/>
          </a:prstGeom>
          <a:noFill/>
        </p:spPr>
        <p:txBody>
          <a:bodyPr wrap="square" rtlCol="0">
            <a:spAutoFit/>
          </a:bodyPr>
          <a:lstStyle/>
          <a:p>
            <a:pPr defTabSz="1371600">
              <a:defRPr/>
            </a:pPr>
            <a:r>
              <a:rPr lang="en-GB" sz="2400" u="sng">
                <a:solidFill>
                  <a:srgbClr val="0070C0"/>
                </a:solidFill>
                <a:latin typeface="Verdana" panose="020B0604030504040204" pitchFamily="34" charset="0"/>
                <a:ea typeface="Verdana" panose="020B0604030504040204" pitchFamily="34" charset="0"/>
              </a:rPr>
              <a:t>MAD (Make-A-Difference Time)</a:t>
            </a:r>
            <a:br>
              <a:rPr lang="en-GB" sz="2100" b="1" u="sng">
                <a:solidFill>
                  <a:srgbClr val="000000"/>
                </a:solidFill>
                <a:latin typeface="Verdana" panose="020B0604030504040204" pitchFamily="34" charset="0"/>
                <a:ea typeface="Verdana" panose="020B0604030504040204" pitchFamily="34" charset="0"/>
              </a:rPr>
            </a:br>
            <a:br>
              <a:rPr lang="en-GB" sz="2100" b="1" u="sng">
                <a:solidFill>
                  <a:srgbClr val="000000"/>
                </a:solidFill>
                <a:latin typeface="Verdana" panose="020B0604030504040204" pitchFamily="34" charset="0"/>
                <a:ea typeface="Verdana" panose="020B0604030504040204" pitchFamily="34" charset="0"/>
              </a:rPr>
            </a:br>
            <a:r>
              <a:rPr lang="en-GB" sz="2100">
                <a:solidFill>
                  <a:srgbClr val="000000"/>
                </a:solidFill>
                <a:latin typeface="Verdana" panose="020B0604030504040204" pitchFamily="34" charset="0"/>
                <a:ea typeface="Verdana" panose="020B0604030504040204" pitchFamily="34" charset="0"/>
              </a:rPr>
              <a:t>Use teacher feedback to make improvements to your work using a </a:t>
            </a:r>
            <a:r>
              <a:rPr lang="en-GB" sz="2100" b="1">
                <a:solidFill>
                  <a:srgbClr val="0070C0"/>
                </a:solidFill>
                <a:latin typeface="Verdana" panose="020B0604030504040204" pitchFamily="34" charset="0"/>
                <a:ea typeface="Verdana" panose="020B0604030504040204" pitchFamily="34" charset="0"/>
              </a:rPr>
              <a:t>blue pen.</a:t>
            </a:r>
          </a:p>
          <a:p>
            <a:pPr defTabSz="1371600">
              <a:defRPr/>
            </a:pPr>
            <a:endParaRPr lang="en-GB" sz="2100">
              <a:solidFill>
                <a:srgbClr val="000000"/>
              </a:solidFill>
              <a:latin typeface="Verdana" panose="020B0604030504040204" pitchFamily="34" charset="0"/>
              <a:ea typeface="Verdana" panose="020B0604030504040204" pitchFamily="34" charset="0"/>
            </a:endParaRPr>
          </a:p>
          <a:p>
            <a:pPr defTabSz="1371600">
              <a:defRPr/>
            </a:pPr>
            <a:r>
              <a:rPr lang="en-GB" sz="2100">
                <a:solidFill>
                  <a:srgbClr val="000000"/>
                </a:solidFill>
                <a:latin typeface="Verdana" panose="020B0604030504040204" pitchFamily="34" charset="0"/>
                <a:ea typeface="Verdana" panose="020B0604030504040204" pitchFamily="34" charset="0"/>
              </a:rPr>
              <a:t>This is important for you to make progress.</a:t>
            </a:r>
          </a:p>
        </p:txBody>
      </p:sp>
      <p:sp>
        <p:nvSpPr>
          <p:cNvPr id="16" name="Rectangle 15">
            <a:extLst>
              <a:ext uri="{FF2B5EF4-FFF2-40B4-BE49-F238E27FC236}">
                <a16:creationId xmlns:a16="http://schemas.microsoft.com/office/drawing/2014/main" id="{D84EABF9-3AD5-4B77-B4D4-936C8DF319FC}"/>
              </a:ext>
            </a:extLst>
          </p:cNvPr>
          <p:cNvSpPr/>
          <p:nvPr/>
        </p:nvSpPr>
        <p:spPr>
          <a:xfrm>
            <a:off x="587847" y="4227259"/>
            <a:ext cx="5540604" cy="2772053"/>
          </a:xfrm>
          <a:prstGeom prst="rect">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GB" sz="2700">
              <a:solidFill>
                <a:srgbClr val="FFFFFF"/>
              </a:solidFill>
              <a:latin typeface="Gill Sans MT" panose="020B0502020104020203"/>
            </a:endParaRPr>
          </a:p>
        </p:txBody>
      </p:sp>
      <p:sp>
        <p:nvSpPr>
          <p:cNvPr id="17" name="TextBox 16">
            <a:extLst>
              <a:ext uri="{FF2B5EF4-FFF2-40B4-BE49-F238E27FC236}">
                <a16:creationId xmlns:a16="http://schemas.microsoft.com/office/drawing/2014/main" id="{F9C1F606-6DE2-4E04-9C16-81FE3BF791E3}"/>
              </a:ext>
            </a:extLst>
          </p:cNvPr>
          <p:cNvSpPr txBox="1"/>
          <p:nvPr/>
        </p:nvSpPr>
        <p:spPr>
          <a:xfrm>
            <a:off x="590694" y="4247210"/>
            <a:ext cx="4318164" cy="2400657"/>
          </a:xfrm>
          <a:prstGeom prst="rect">
            <a:avLst/>
          </a:prstGeom>
          <a:noFill/>
        </p:spPr>
        <p:txBody>
          <a:bodyPr wrap="square" rtlCol="0">
            <a:spAutoFit/>
          </a:bodyPr>
          <a:lstStyle/>
          <a:p>
            <a:pPr defTabSz="1371600">
              <a:defRPr/>
            </a:pPr>
            <a:r>
              <a:rPr lang="en-GB" sz="2400" u="sng">
                <a:solidFill>
                  <a:srgbClr val="00B050"/>
                </a:solidFill>
                <a:latin typeface="Verdana" panose="020B0604030504040204" pitchFamily="34" charset="0"/>
                <a:ea typeface="Verdana" panose="020B0604030504040204" pitchFamily="34" charset="0"/>
              </a:rPr>
              <a:t>Teacher Feedback</a:t>
            </a:r>
            <a:br>
              <a:rPr lang="en-GB" sz="2100" b="1" u="sng">
                <a:solidFill>
                  <a:srgbClr val="000000"/>
                </a:solidFill>
                <a:latin typeface="Verdana" panose="020B0604030504040204" pitchFamily="34" charset="0"/>
                <a:ea typeface="Verdana" panose="020B0604030504040204" pitchFamily="34" charset="0"/>
              </a:rPr>
            </a:br>
            <a:br>
              <a:rPr lang="en-GB" sz="2100" b="1" u="sng">
                <a:solidFill>
                  <a:srgbClr val="000000"/>
                </a:solidFill>
                <a:latin typeface="Verdana" panose="020B0604030504040204" pitchFamily="34" charset="0"/>
                <a:ea typeface="Verdana" panose="020B0604030504040204" pitchFamily="34" charset="0"/>
              </a:rPr>
            </a:br>
            <a:r>
              <a:rPr lang="en-GB" sz="2100">
                <a:solidFill>
                  <a:srgbClr val="000000"/>
                </a:solidFill>
                <a:latin typeface="Verdana" panose="020B0604030504040204" pitchFamily="34" charset="0"/>
                <a:ea typeface="Verdana" panose="020B0604030504040204" pitchFamily="34" charset="0"/>
              </a:rPr>
              <a:t>You will receive feedback from your teacher every lesson through live modelling, live marking, whole class feedback or individual feedback. </a:t>
            </a:r>
            <a:endParaRPr lang="en-GB" sz="2100" b="1">
              <a:solidFill>
                <a:srgbClr val="00B050"/>
              </a:solidFill>
              <a:latin typeface="Verdana" panose="020B0604030504040204" pitchFamily="34" charset="0"/>
              <a:ea typeface="Verdana" panose="020B0604030504040204" pitchFamily="34" charset="0"/>
            </a:endParaRPr>
          </a:p>
        </p:txBody>
      </p:sp>
      <p:pic>
        <p:nvPicPr>
          <p:cNvPr id="1028" name="Picture 4" descr="Checked By Your Teacher' Stamper | 21mm | Green Ink">
            <a:extLst>
              <a:ext uri="{FF2B5EF4-FFF2-40B4-BE49-F238E27FC236}">
                <a16:creationId xmlns:a16="http://schemas.microsoft.com/office/drawing/2014/main" id="{9D7C6330-EE1D-42C4-B9C5-AD4EF8A899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4019" y="4719587"/>
            <a:ext cx="1868864" cy="186886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7A27460E-4725-4858-9017-5DEC9EEB5532}"/>
              </a:ext>
            </a:extLst>
          </p:cNvPr>
          <p:cNvSpPr/>
          <p:nvPr/>
        </p:nvSpPr>
        <p:spPr>
          <a:xfrm>
            <a:off x="877933" y="7192908"/>
            <a:ext cx="8803394" cy="2579862"/>
          </a:xfrm>
          <a:prstGeom prst="rect">
            <a:avLst/>
          </a:prstGeom>
          <a:noFill/>
          <a:ln w="38100">
            <a:solidFill>
              <a:srgbClr val="D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GB" sz="2700">
              <a:solidFill>
                <a:srgbClr val="FFFFFF"/>
              </a:solidFill>
              <a:latin typeface="Gill Sans MT" panose="020B0502020104020203"/>
            </a:endParaRPr>
          </a:p>
        </p:txBody>
      </p:sp>
      <p:pic>
        <p:nvPicPr>
          <p:cNvPr id="1032" name="Picture 8" descr="Blue Pen Clip Art">
            <a:extLst>
              <a:ext uri="{FF2B5EF4-FFF2-40B4-BE49-F238E27FC236}">
                <a16:creationId xmlns:a16="http://schemas.microsoft.com/office/drawing/2014/main" id="{327B0A9E-ED82-41EB-9E60-3FD5034314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05635" y="4168215"/>
            <a:ext cx="1996952" cy="231429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FFD734CB-FF1C-4661-A1E5-0BAB5CA928FC}"/>
              </a:ext>
            </a:extLst>
          </p:cNvPr>
          <p:cNvSpPr txBox="1"/>
          <p:nvPr/>
        </p:nvSpPr>
        <p:spPr>
          <a:xfrm>
            <a:off x="10032898" y="7338400"/>
            <a:ext cx="3192122" cy="1800493"/>
          </a:xfrm>
          <a:prstGeom prst="rect">
            <a:avLst/>
          </a:prstGeom>
          <a:noFill/>
        </p:spPr>
        <p:txBody>
          <a:bodyPr wrap="square" rtlCol="0">
            <a:spAutoFit/>
          </a:bodyPr>
          <a:lstStyle/>
          <a:p>
            <a:pPr defTabSz="1371600">
              <a:defRPr/>
            </a:pPr>
            <a:r>
              <a:rPr lang="en-GB" sz="2100" u="sng">
                <a:solidFill>
                  <a:srgbClr val="000000"/>
                </a:solidFill>
                <a:latin typeface="Verdana" panose="020B0604030504040204" pitchFamily="34" charset="0"/>
                <a:ea typeface="Verdana" panose="020B0604030504040204" pitchFamily="34" charset="0"/>
              </a:rPr>
              <a:t>Learning at Home</a:t>
            </a:r>
            <a:br>
              <a:rPr lang="en-GB" b="1" u="sng">
                <a:solidFill>
                  <a:srgbClr val="000000"/>
                </a:solidFill>
                <a:latin typeface="Verdana" panose="020B0604030504040204" pitchFamily="34" charset="0"/>
                <a:ea typeface="Verdana" panose="020B0604030504040204" pitchFamily="34" charset="0"/>
              </a:rPr>
            </a:br>
            <a:br>
              <a:rPr lang="en-GB" b="1" u="sng">
                <a:solidFill>
                  <a:srgbClr val="000000"/>
                </a:solidFill>
                <a:latin typeface="Verdana" panose="020B0604030504040204" pitchFamily="34" charset="0"/>
                <a:ea typeface="Verdana" panose="020B0604030504040204" pitchFamily="34" charset="0"/>
              </a:rPr>
            </a:br>
            <a:r>
              <a:rPr lang="en-GB">
                <a:solidFill>
                  <a:srgbClr val="000000"/>
                </a:solidFill>
                <a:latin typeface="Verdana" panose="020B0604030504040204" pitchFamily="34" charset="0"/>
                <a:ea typeface="Verdana" panose="020B0604030504040204" pitchFamily="34" charset="0"/>
              </a:rPr>
              <a:t>Complete all home learning that is set by your teacher on Satchel One.</a:t>
            </a:r>
          </a:p>
        </p:txBody>
      </p:sp>
      <p:pic>
        <p:nvPicPr>
          <p:cNvPr id="27" name="Picture 2" descr="Satchel One on the App Store">
            <a:extLst>
              <a:ext uri="{FF2B5EF4-FFF2-40B4-BE49-F238E27FC236}">
                <a16:creationId xmlns:a16="http://schemas.microsoft.com/office/drawing/2014/main" id="{BD8B1DFE-7C59-4C70-9545-1617498A382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1250" t="12833" r="31334" b="14333"/>
          <a:stretch/>
        </p:blipFill>
        <p:spPr bwMode="auto">
          <a:xfrm>
            <a:off x="13314938" y="7436920"/>
            <a:ext cx="1796145" cy="174814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695E798-7B0E-A608-DA05-92F30138B45B}"/>
              </a:ext>
            </a:extLst>
          </p:cNvPr>
          <p:cNvPicPr>
            <a:picLocks noChangeAspect="1"/>
          </p:cNvPicPr>
          <p:nvPr/>
        </p:nvPicPr>
        <p:blipFill>
          <a:blip r:embed="rId7"/>
          <a:stretch>
            <a:fillRect/>
          </a:stretch>
        </p:blipFill>
        <p:spPr>
          <a:xfrm>
            <a:off x="5634841" y="1280663"/>
            <a:ext cx="2426675" cy="2915340"/>
          </a:xfrm>
          <a:prstGeom prst="rect">
            <a:avLst/>
          </a:prstGeom>
        </p:spPr>
      </p:pic>
    </p:spTree>
    <p:extLst>
      <p:ext uri="{BB962C8B-B14F-4D97-AF65-F5344CB8AC3E}">
        <p14:creationId xmlns:p14="http://schemas.microsoft.com/office/powerpoint/2010/main" val="2844272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C1B51-6429-29EB-58ED-F7C81ADFF0CD}"/>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21E876B-5AAA-94C4-6FD7-805E2A2D2728}"/>
              </a:ext>
            </a:extLst>
          </p:cNvPr>
          <p:cNvSpPr>
            <a:spLocks noGrp="1"/>
          </p:cNvSpPr>
          <p:nvPr>
            <p:ph type="sldNum" sz="quarter" idx="12"/>
          </p:nvPr>
        </p:nvSpPr>
        <p:spPr/>
        <p:txBody>
          <a:bodyPr/>
          <a:lstStyle/>
          <a:p>
            <a:pPr defTabSz="1371600">
              <a:defRPr/>
            </a:pPr>
            <a:fld id="{F603CDE5-C1D8-4EDD-870F-A498BAFA520F}" type="slidenum">
              <a:rPr lang="en-US" sz="1350">
                <a:solidFill>
                  <a:srgbClr val="CE7242"/>
                </a:solidFill>
                <a:latin typeface="Gill Sans MT" panose="020B0502020104020203"/>
              </a:rPr>
              <a:pPr defTabSz="1371600">
                <a:defRPr/>
              </a:pPr>
              <a:t>19</a:t>
            </a:fld>
            <a:endParaRPr lang="en-US" sz="1350">
              <a:solidFill>
                <a:srgbClr val="CE7242"/>
              </a:solidFill>
              <a:latin typeface="Gill Sans MT" panose="020B0502020104020203"/>
            </a:endParaRPr>
          </a:p>
        </p:txBody>
      </p:sp>
      <p:sp>
        <p:nvSpPr>
          <p:cNvPr id="8" name="Footer Placeholder 3">
            <a:extLst>
              <a:ext uri="{FF2B5EF4-FFF2-40B4-BE49-F238E27FC236}">
                <a16:creationId xmlns:a16="http://schemas.microsoft.com/office/drawing/2014/main" id="{CC43E7DA-4D89-DC66-35FC-7113A3BA9C6F}"/>
              </a:ext>
            </a:extLst>
          </p:cNvPr>
          <p:cNvSpPr>
            <a:spLocks noGrp="1"/>
          </p:cNvSpPr>
          <p:nvPr>
            <p:ph type="ftr" sz="quarter" idx="11"/>
          </p:nvPr>
        </p:nvSpPr>
        <p:spPr>
          <a:xfrm>
            <a:off x="541591" y="9635872"/>
            <a:ext cx="5352992" cy="547688"/>
          </a:xfrm>
        </p:spPr>
        <p:txBody>
          <a:bodyPr vert="horz" lIns="137160" tIns="68580" rIns="137160" bIns="68580" rtlCol="0" anchor="ctr">
            <a:normAutofit/>
          </a:bodyPr>
          <a:lstStyle/>
          <a:p>
            <a:pPr algn="l" defTabSz="685800">
              <a:spcAft>
                <a:spcPts val="900"/>
              </a:spcAft>
              <a:defRPr/>
            </a:pPr>
            <a:r>
              <a:rPr lang="en-US" sz="1350" cap="all">
                <a:solidFill>
                  <a:srgbClr val="FFFFFF">
                    <a:lumMod val="85000"/>
                    <a:alpha val="75000"/>
                  </a:srgbClr>
                </a:solidFill>
                <a:latin typeface="Gill Sans MT" panose="020B0502020104020203"/>
              </a:rPr>
              <a:t>Open evening 2021</a:t>
            </a:r>
          </a:p>
        </p:txBody>
      </p:sp>
      <p:pic>
        <p:nvPicPr>
          <p:cNvPr id="27" name="Picture 26">
            <a:extLst>
              <a:ext uri="{FF2B5EF4-FFF2-40B4-BE49-F238E27FC236}">
                <a16:creationId xmlns:a16="http://schemas.microsoft.com/office/drawing/2014/main" id="{99CE6E54-BE27-5D68-60C7-AE8FB5ECD5B9}"/>
              </a:ext>
            </a:extLst>
          </p:cNvPr>
          <p:cNvPicPr>
            <a:picLocks noChangeAspect="1"/>
          </p:cNvPicPr>
          <p:nvPr/>
        </p:nvPicPr>
        <p:blipFill>
          <a:blip r:embed="rId3"/>
          <a:stretch>
            <a:fillRect/>
          </a:stretch>
        </p:blipFill>
        <p:spPr>
          <a:xfrm>
            <a:off x="907087" y="1003880"/>
            <a:ext cx="5120489" cy="1187252"/>
          </a:xfrm>
          <a:prstGeom prst="rect">
            <a:avLst/>
          </a:prstGeom>
        </p:spPr>
      </p:pic>
      <p:sp>
        <p:nvSpPr>
          <p:cNvPr id="52" name="TextBox 51">
            <a:extLst>
              <a:ext uri="{FF2B5EF4-FFF2-40B4-BE49-F238E27FC236}">
                <a16:creationId xmlns:a16="http://schemas.microsoft.com/office/drawing/2014/main" id="{6D24CA8C-1084-8A74-FBBC-C6DB647E28CA}"/>
              </a:ext>
            </a:extLst>
          </p:cNvPr>
          <p:cNvSpPr txBox="1"/>
          <p:nvPr/>
        </p:nvSpPr>
        <p:spPr>
          <a:xfrm>
            <a:off x="284620" y="282726"/>
            <a:ext cx="11578947" cy="1661993"/>
          </a:xfrm>
          <a:prstGeom prst="rect">
            <a:avLst/>
          </a:prstGeom>
          <a:noFill/>
        </p:spPr>
        <p:txBody>
          <a:bodyPr wrap="square" rtlCol="0">
            <a:spAutoFit/>
          </a:bodyPr>
          <a:lstStyle/>
          <a:p>
            <a:pPr defTabSz="1371600">
              <a:defRPr/>
            </a:pPr>
            <a:r>
              <a:rPr lang="en-US" sz="5400">
                <a:solidFill>
                  <a:srgbClr val="C00000"/>
                </a:solidFill>
                <a:latin typeface="Gill Sans MT" panose="020B0502020104020203"/>
              </a:rPr>
              <a:t>Lesson Structure- what to expect </a:t>
            </a:r>
            <a:br>
              <a:rPr lang="en-US" sz="4800">
                <a:solidFill>
                  <a:srgbClr val="000000">
                    <a:lumMod val="75000"/>
                    <a:lumOff val="25000"/>
                  </a:srgbClr>
                </a:solidFill>
                <a:latin typeface="Gill Sans MT" panose="020B0502020104020203"/>
              </a:rPr>
            </a:br>
            <a:endParaRPr lang="en-GB" sz="4800">
              <a:solidFill>
                <a:srgbClr val="000000">
                  <a:lumMod val="75000"/>
                  <a:lumOff val="25000"/>
                </a:srgbClr>
              </a:solidFill>
              <a:latin typeface="Gill Sans MT" panose="020B0502020104020203"/>
            </a:endParaRPr>
          </a:p>
        </p:txBody>
      </p:sp>
      <p:sp>
        <p:nvSpPr>
          <p:cNvPr id="11" name="Text Placeholder 32">
            <a:extLst>
              <a:ext uri="{FF2B5EF4-FFF2-40B4-BE49-F238E27FC236}">
                <a16:creationId xmlns:a16="http://schemas.microsoft.com/office/drawing/2014/main" id="{E18985EF-E9D3-BEFF-2B66-DCA6CC57D786}"/>
              </a:ext>
            </a:extLst>
          </p:cNvPr>
          <p:cNvSpPr txBox="1">
            <a:spLocks/>
          </p:cNvSpPr>
          <p:nvPr/>
        </p:nvSpPr>
        <p:spPr>
          <a:xfrm>
            <a:off x="6549135" y="9490216"/>
            <a:ext cx="10680255" cy="658937"/>
          </a:xfrm>
          <a:prstGeom prst="rect">
            <a:avLst/>
          </a:prstGeom>
          <a:noFill/>
        </p:spPr>
        <p:txBody>
          <a:bodyPr vert="horz" lIns="137160" tIns="0" rIns="137160" bIns="0" rtlCol="0" anchor="ctr">
            <a:normAutofit/>
          </a:bodyPr>
          <a:lstStyle>
            <a:lvl1pPr marL="0" indent="0" algn="ctr" defTabSz="457200" rtl="0" eaLnBrk="1" latinLnBrk="0" hangingPunct="1">
              <a:spcBef>
                <a:spcPts val="0"/>
              </a:spcBef>
              <a:spcAft>
                <a:spcPts val="600"/>
              </a:spcAft>
              <a:buClr>
                <a:schemeClr val="accent1"/>
              </a:buClr>
              <a:buSzPct val="92000"/>
              <a:buFont typeface="Wingdings 2" panose="05020102010507070707" pitchFamily="18" charset="2"/>
              <a:buNone/>
              <a:defRPr sz="1800" kern="1200">
                <a:solidFill>
                  <a:srgbClr val="FFFFFF"/>
                </a:solidFill>
                <a:latin typeface="+mn-lt"/>
                <a:ea typeface="+mn-ea"/>
                <a:cs typeface="+mn-cs"/>
              </a:defRPr>
            </a:lvl1pPr>
            <a:lvl2pPr marL="4572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200" kern="1200">
                <a:solidFill>
                  <a:schemeClr val="tx1">
                    <a:lumMod val="75000"/>
                    <a:lumOff val="25000"/>
                  </a:schemeClr>
                </a:solidFill>
                <a:latin typeface="+mn-lt"/>
                <a:ea typeface="+mn-ea"/>
                <a:cs typeface="+mn-cs"/>
              </a:defRPr>
            </a:lvl2pPr>
            <a:lvl3pPr marL="9144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000" kern="1200">
                <a:solidFill>
                  <a:schemeClr val="tx1">
                    <a:lumMod val="75000"/>
                    <a:lumOff val="25000"/>
                  </a:schemeClr>
                </a:solidFill>
                <a:latin typeface="+mn-lt"/>
                <a:ea typeface="+mn-ea"/>
                <a:cs typeface="+mn-cs"/>
              </a:defRPr>
            </a:lvl3pPr>
            <a:lvl4pPr marL="13716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900" kern="1200">
                <a:solidFill>
                  <a:schemeClr val="tx1">
                    <a:lumMod val="75000"/>
                    <a:lumOff val="25000"/>
                  </a:schemeClr>
                </a:solidFill>
                <a:latin typeface="+mn-lt"/>
                <a:ea typeface="+mn-ea"/>
                <a:cs typeface="+mn-cs"/>
              </a:defRPr>
            </a:lvl4pPr>
            <a:lvl5pPr marL="18288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900" kern="1200">
                <a:solidFill>
                  <a:schemeClr val="tx1">
                    <a:lumMod val="75000"/>
                    <a:lumOff val="25000"/>
                  </a:schemeClr>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9pPr>
          </a:lstStyle>
          <a:p>
            <a:pPr algn="l" defTabSz="685800">
              <a:spcAft>
                <a:spcPts val="900"/>
              </a:spcAft>
              <a:buClr>
                <a:srgbClr val="CE7242"/>
              </a:buClr>
              <a:defRPr/>
            </a:pPr>
            <a:r>
              <a:rPr lang="en-US" sz="2700">
                <a:latin typeface="Gill Sans MT" panose="020B0502020104020203"/>
              </a:rPr>
              <a:t>Mrs Black – Deputy Headteacher - Curriculum</a:t>
            </a:r>
            <a:endParaRPr lang="en-GB" sz="2700">
              <a:latin typeface="Gill Sans MT" panose="020B0502020104020203"/>
            </a:endParaRPr>
          </a:p>
        </p:txBody>
      </p:sp>
      <p:sp>
        <p:nvSpPr>
          <p:cNvPr id="2" name="Rectangle 1">
            <a:extLst>
              <a:ext uri="{FF2B5EF4-FFF2-40B4-BE49-F238E27FC236}">
                <a16:creationId xmlns:a16="http://schemas.microsoft.com/office/drawing/2014/main" id="{3E07DE1C-CEEC-2F5C-8791-F6A894EB7221}"/>
              </a:ext>
            </a:extLst>
          </p:cNvPr>
          <p:cNvSpPr/>
          <p:nvPr/>
        </p:nvSpPr>
        <p:spPr>
          <a:xfrm>
            <a:off x="5182962" y="2158436"/>
            <a:ext cx="13105040" cy="7017306"/>
          </a:xfrm>
          <a:prstGeom prst="rect">
            <a:avLst/>
          </a:prstGeom>
        </p:spPr>
        <p:txBody>
          <a:bodyPr wrap="square">
            <a:spAutoFit/>
          </a:bodyPr>
          <a:lstStyle/>
          <a:p>
            <a:pPr defTabSz="1371600">
              <a:defRPr/>
            </a:pPr>
            <a:r>
              <a:rPr lang="en-GB" sz="3000">
                <a:solidFill>
                  <a:srgbClr val="000000"/>
                </a:solidFill>
                <a:latin typeface="Gill Sans MT" panose="020B0502020104020203"/>
              </a:rPr>
              <a:t>1.Lessons are </a:t>
            </a:r>
            <a:r>
              <a:rPr lang="en-GB" sz="3000" b="1">
                <a:solidFill>
                  <a:srgbClr val="000000"/>
                </a:solidFill>
                <a:latin typeface="Gill Sans MT" panose="020B0502020104020203"/>
              </a:rPr>
              <a:t>carefully planned to deliver the curriculum</a:t>
            </a:r>
            <a:r>
              <a:rPr lang="en-GB" sz="3000">
                <a:solidFill>
                  <a:srgbClr val="000000"/>
                </a:solidFill>
                <a:latin typeface="Gill Sans MT" panose="020B0502020104020203"/>
              </a:rPr>
              <a:t>,  with adaptations to offer both challenge and support to all students.</a:t>
            </a:r>
          </a:p>
          <a:p>
            <a:pPr defTabSz="1371600">
              <a:defRPr/>
            </a:pPr>
            <a:endParaRPr lang="en-GB" sz="3000">
              <a:solidFill>
                <a:srgbClr val="000000"/>
              </a:solidFill>
              <a:latin typeface="Gill Sans MT" panose="020B0502020104020203"/>
            </a:endParaRPr>
          </a:p>
          <a:p>
            <a:pPr defTabSz="1371600">
              <a:defRPr/>
            </a:pPr>
            <a:r>
              <a:rPr lang="en-GB" sz="3000">
                <a:solidFill>
                  <a:srgbClr val="000000"/>
                </a:solidFill>
                <a:latin typeface="Gill Sans MT" panose="020B0502020104020203"/>
              </a:rPr>
              <a:t>2.We follow the </a:t>
            </a:r>
            <a:r>
              <a:rPr lang="en-GB" sz="3000" b="1">
                <a:solidFill>
                  <a:srgbClr val="000000"/>
                </a:solidFill>
                <a:latin typeface="Gill Sans MT" panose="020B0502020104020203"/>
              </a:rPr>
              <a:t>Accelerated learning cycle: </a:t>
            </a:r>
            <a:r>
              <a:rPr lang="en-GB" sz="3000">
                <a:solidFill>
                  <a:srgbClr val="000000"/>
                </a:solidFill>
                <a:latin typeface="Gill Sans MT" panose="020B0502020104020203"/>
              </a:rPr>
              <a:t>all lessons will include a </a:t>
            </a:r>
            <a:r>
              <a:rPr lang="en-GB" sz="3000" b="1">
                <a:solidFill>
                  <a:srgbClr val="000000"/>
                </a:solidFill>
                <a:latin typeface="Gill Sans MT" panose="020B0502020104020203"/>
              </a:rPr>
              <a:t>connect</a:t>
            </a:r>
            <a:r>
              <a:rPr lang="en-GB" sz="3000">
                <a:solidFill>
                  <a:srgbClr val="000000"/>
                </a:solidFill>
                <a:latin typeface="Gill Sans MT" panose="020B0502020104020203"/>
              </a:rPr>
              <a:t>, </a:t>
            </a:r>
            <a:r>
              <a:rPr lang="en-GB" sz="3000" b="1">
                <a:solidFill>
                  <a:srgbClr val="000000"/>
                </a:solidFill>
                <a:latin typeface="Gill Sans MT" panose="020B0502020104020203"/>
              </a:rPr>
              <a:t>activate</a:t>
            </a:r>
            <a:r>
              <a:rPr lang="en-GB" sz="3000">
                <a:solidFill>
                  <a:srgbClr val="000000"/>
                </a:solidFill>
                <a:latin typeface="Gill Sans MT" panose="020B0502020104020203"/>
              </a:rPr>
              <a:t>, </a:t>
            </a:r>
            <a:r>
              <a:rPr lang="en-GB" sz="3000" b="1">
                <a:solidFill>
                  <a:srgbClr val="000000"/>
                </a:solidFill>
                <a:latin typeface="Gill Sans MT" panose="020B0502020104020203"/>
              </a:rPr>
              <a:t>demonstrate</a:t>
            </a:r>
            <a:r>
              <a:rPr lang="en-GB" sz="3000">
                <a:solidFill>
                  <a:srgbClr val="000000"/>
                </a:solidFill>
                <a:latin typeface="Gill Sans MT" panose="020B0502020104020203"/>
              </a:rPr>
              <a:t> and</a:t>
            </a:r>
            <a:r>
              <a:rPr lang="en-GB" sz="3000" b="1">
                <a:solidFill>
                  <a:srgbClr val="000000"/>
                </a:solidFill>
                <a:latin typeface="Gill Sans MT" panose="020B0502020104020203"/>
              </a:rPr>
              <a:t> consolidate </a:t>
            </a:r>
            <a:r>
              <a:rPr lang="en-GB" sz="3000">
                <a:solidFill>
                  <a:srgbClr val="000000"/>
                </a:solidFill>
                <a:latin typeface="Gill Sans MT" panose="020B0502020104020203"/>
              </a:rPr>
              <a:t>phase.</a:t>
            </a:r>
          </a:p>
          <a:p>
            <a:pPr defTabSz="1371600">
              <a:defRPr/>
            </a:pPr>
            <a:endParaRPr lang="en-GB" sz="3000">
              <a:solidFill>
                <a:srgbClr val="000000"/>
              </a:solidFill>
              <a:latin typeface="Gill Sans MT" panose="020B0502020104020203"/>
            </a:endParaRPr>
          </a:p>
          <a:p>
            <a:pPr defTabSz="1371600">
              <a:defRPr/>
            </a:pPr>
            <a:r>
              <a:rPr lang="en-GB" sz="3000">
                <a:solidFill>
                  <a:srgbClr val="000000"/>
                </a:solidFill>
                <a:latin typeface="Gill Sans MT" panose="020B0502020104020203"/>
              </a:rPr>
              <a:t>3. Students will be sat in an </a:t>
            </a:r>
            <a:r>
              <a:rPr lang="en-GB" sz="3000" b="1">
                <a:solidFill>
                  <a:srgbClr val="000000"/>
                </a:solidFill>
                <a:latin typeface="Gill Sans MT" panose="020B0502020104020203"/>
              </a:rPr>
              <a:t>up to date seating plan </a:t>
            </a:r>
            <a:r>
              <a:rPr lang="en-GB" sz="3000">
                <a:solidFill>
                  <a:srgbClr val="000000"/>
                </a:solidFill>
                <a:latin typeface="Gill Sans MT" panose="020B0502020104020203"/>
              </a:rPr>
              <a:t>that supports a cohesive school community.</a:t>
            </a:r>
          </a:p>
          <a:p>
            <a:pPr defTabSz="1371600">
              <a:defRPr/>
            </a:pPr>
            <a:endParaRPr lang="en-GB" sz="3000">
              <a:solidFill>
                <a:srgbClr val="000000"/>
              </a:solidFill>
              <a:latin typeface="Gill Sans MT" panose="020B0502020104020203"/>
            </a:endParaRPr>
          </a:p>
          <a:p>
            <a:pPr defTabSz="1371600">
              <a:defRPr/>
            </a:pPr>
            <a:r>
              <a:rPr lang="en-GB" sz="3000">
                <a:solidFill>
                  <a:srgbClr val="000000"/>
                </a:solidFill>
                <a:latin typeface="Gill Sans MT" panose="020B0502020104020203"/>
              </a:rPr>
              <a:t>4. Staff are at the door to </a:t>
            </a:r>
            <a:r>
              <a:rPr lang="en-GB" sz="3000" b="1">
                <a:solidFill>
                  <a:srgbClr val="000000"/>
                </a:solidFill>
                <a:latin typeface="Gill Sans MT" panose="020B0502020104020203"/>
              </a:rPr>
              <a:t>greet students </a:t>
            </a:r>
            <a:r>
              <a:rPr lang="en-GB" sz="3000">
                <a:solidFill>
                  <a:srgbClr val="000000"/>
                </a:solidFill>
                <a:latin typeface="Gill Sans MT" panose="020B0502020104020203"/>
              </a:rPr>
              <a:t>in a positive manner and direct them to start the lesson.</a:t>
            </a:r>
          </a:p>
          <a:p>
            <a:pPr defTabSz="1371600">
              <a:defRPr/>
            </a:pPr>
            <a:endParaRPr lang="en-GB" sz="3000">
              <a:solidFill>
                <a:srgbClr val="000000"/>
              </a:solidFill>
              <a:latin typeface="Gill Sans MT" panose="020B0502020104020203"/>
            </a:endParaRPr>
          </a:p>
          <a:p>
            <a:pPr defTabSz="1371600">
              <a:defRPr/>
            </a:pPr>
            <a:r>
              <a:rPr lang="en-GB" sz="3000">
                <a:solidFill>
                  <a:srgbClr val="000000"/>
                </a:solidFill>
                <a:latin typeface="Gill Sans MT" panose="020B0502020104020203"/>
              </a:rPr>
              <a:t>5. The Protected Learning (PL) system is used </a:t>
            </a:r>
            <a:r>
              <a:rPr lang="en-GB" sz="3000" b="1">
                <a:solidFill>
                  <a:srgbClr val="000000"/>
                </a:solidFill>
                <a:latin typeface="Gill Sans MT" panose="020B0502020104020203"/>
              </a:rPr>
              <a:t>effectively and consistently.</a:t>
            </a:r>
          </a:p>
          <a:p>
            <a:pPr defTabSz="1371600">
              <a:defRPr/>
            </a:pPr>
            <a:endParaRPr lang="en-GB" sz="3000" b="1">
              <a:solidFill>
                <a:srgbClr val="000000"/>
              </a:solidFill>
              <a:latin typeface="Gill Sans MT" panose="020B0502020104020203"/>
            </a:endParaRPr>
          </a:p>
          <a:p>
            <a:pPr defTabSz="1371600">
              <a:defRPr/>
            </a:pPr>
            <a:r>
              <a:rPr lang="en-GB" sz="3000">
                <a:solidFill>
                  <a:srgbClr val="000000"/>
                </a:solidFill>
                <a:latin typeface="Gill Sans MT" panose="020B0502020104020203"/>
              </a:rPr>
              <a:t>6. Students are </a:t>
            </a:r>
            <a:r>
              <a:rPr lang="en-GB" sz="3000" b="1">
                <a:solidFill>
                  <a:srgbClr val="000000"/>
                </a:solidFill>
                <a:latin typeface="Gill Sans MT" panose="020B0502020104020203"/>
              </a:rPr>
              <a:t>equipped</a:t>
            </a:r>
            <a:r>
              <a:rPr lang="en-GB" sz="3000">
                <a:solidFill>
                  <a:srgbClr val="000000"/>
                </a:solidFill>
                <a:latin typeface="Gill Sans MT" panose="020B0502020104020203"/>
              </a:rPr>
              <a:t> for the lesson</a:t>
            </a:r>
            <a:r>
              <a:rPr lang="en-GB" sz="3000" b="1">
                <a:solidFill>
                  <a:srgbClr val="000000"/>
                </a:solidFill>
                <a:latin typeface="Gill Sans MT" panose="020B0502020104020203"/>
              </a:rPr>
              <a:t>.</a:t>
            </a:r>
          </a:p>
        </p:txBody>
      </p:sp>
      <p:sp>
        <p:nvSpPr>
          <p:cNvPr id="5" name="Freeform 5">
            <a:extLst>
              <a:ext uri="{FF2B5EF4-FFF2-40B4-BE49-F238E27FC236}">
                <a16:creationId xmlns:a16="http://schemas.microsoft.com/office/drawing/2014/main" id="{56E6787F-FE82-30E6-36EC-3C566E465C89}"/>
              </a:ext>
            </a:extLst>
          </p:cNvPr>
          <p:cNvSpPr/>
          <p:nvPr/>
        </p:nvSpPr>
        <p:spPr>
          <a:xfrm>
            <a:off x="16528444" y="62586"/>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4"/>
            <a:stretch>
              <a:fillRect r="-434592"/>
            </a:stretch>
          </a:blipFill>
        </p:spPr>
        <p:txBody>
          <a:bodyPr/>
          <a:lstStyle/>
          <a:p>
            <a:endParaRPr lang="en-GB"/>
          </a:p>
        </p:txBody>
      </p:sp>
      <p:grpSp>
        <p:nvGrpSpPr>
          <p:cNvPr id="7" name="Group 2">
            <a:extLst>
              <a:ext uri="{FF2B5EF4-FFF2-40B4-BE49-F238E27FC236}">
                <a16:creationId xmlns:a16="http://schemas.microsoft.com/office/drawing/2014/main" id="{8C804518-78C4-91F7-2B07-2B3541FF1411}"/>
              </a:ext>
            </a:extLst>
          </p:cNvPr>
          <p:cNvGrpSpPr/>
          <p:nvPr/>
        </p:nvGrpSpPr>
        <p:grpSpPr>
          <a:xfrm>
            <a:off x="1" y="9258300"/>
            <a:ext cx="18288000" cy="1028700"/>
            <a:chOff x="0" y="0"/>
            <a:chExt cx="4867875" cy="270933"/>
          </a:xfrm>
        </p:grpSpPr>
        <p:sp>
          <p:nvSpPr>
            <p:cNvPr id="9" name="Freeform 3">
              <a:extLst>
                <a:ext uri="{FF2B5EF4-FFF2-40B4-BE49-F238E27FC236}">
                  <a16:creationId xmlns:a16="http://schemas.microsoft.com/office/drawing/2014/main" id="{4F9311F5-2CFD-CB45-0C22-481CF4708321}"/>
                </a:ext>
              </a:extLst>
            </p:cNvPr>
            <p:cNvSpPr/>
            <p:nvPr/>
          </p:nvSpPr>
          <p:spPr>
            <a:xfrm>
              <a:off x="0" y="0"/>
              <a:ext cx="4867875" cy="270933"/>
            </a:xfrm>
            <a:custGeom>
              <a:avLst/>
              <a:gdLst/>
              <a:ahLst/>
              <a:cxnLst/>
              <a:rect l="l" t="t" r="r" b="b"/>
              <a:pathLst>
                <a:path w="4867875" h="270933">
                  <a:moveTo>
                    <a:pt x="0" y="0"/>
                  </a:moveTo>
                  <a:lnTo>
                    <a:pt x="4867875" y="0"/>
                  </a:lnTo>
                  <a:lnTo>
                    <a:pt x="4867875" y="270933"/>
                  </a:lnTo>
                  <a:lnTo>
                    <a:pt x="0" y="270933"/>
                  </a:lnTo>
                  <a:close/>
                </a:path>
              </a:pathLst>
            </a:custGeom>
            <a:solidFill>
              <a:srgbClr val="CD2B2F"/>
            </a:solidFill>
          </p:spPr>
          <p:txBody>
            <a:bodyPr/>
            <a:lstStyle/>
            <a:p>
              <a:endParaRPr lang="en-GB"/>
            </a:p>
          </p:txBody>
        </p:sp>
        <p:sp>
          <p:nvSpPr>
            <p:cNvPr id="12" name="TextBox 4">
              <a:extLst>
                <a:ext uri="{FF2B5EF4-FFF2-40B4-BE49-F238E27FC236}">
                  <a16:creationId xmlns:a16="http://schemas.microsoft.com/office/drawing/2014/main" id="{634E776D-A8D7-A4C4-5F05-3F5BA2C52EAE}"/>
                </a:ext>
              </a:extLst>
            </p:cNvPr>
            <p:cNvSpPr txBox="1"/>
            <p:nvPr/>
          </p:nvSpPr>
          <p:spPr>
            <a:xfrm>
              <a:off x="0" y="-57150"/>
              <a:ext cx="4867875" cy="328083"/>
            </a:xfrm>
            <a:prstGeom prst="rect">
              <a:avLst/>
            </a:prstGeom>
          </p:spPr>
          <p:txBody>
            <a:bodyPr lIns="50800" tIns="50800" rIns="50800" bIns="50800" rtlCol="0" anchor="ctr"/>
            <a:lstStyle/>
            <a:p>
              <a:pPr algn="ctr">
                <a:lnSpc>
                  <a:spcPts val="2659"/>
                </a:lnSpc>
              </a:pPr>
              <a:endParaRPr/>
            </a:p>
          </p:txBody>
        </p:sp>
      </p:grpSp>
      <p:pic>
        <p:nvPicPr>
          <p:cNvPr id="4" name="Picture 3" descr="A child reading a book in a library&#10;&#10;AI-generated content may be incorrect.">
            <a:extLst>
              <a:ext uri="{FF2B5EF4-FFF2-40B4-BE49-F238E27FC236}">
                <a16:creationId xmlns:a16="http://schemas.microsoft.com/office/drawing/2014/main" id="{11A8A586-3A33-5A0C-1F9F-D008474180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013" y="1597506"/>
            <a:ext cx="4540715" cy="6811617"/>
          </a:xfrm>
          <a:prstGeom prst="rect">
            <a:avLst/>
          </a:prstGeom>
        </p:spPr>
      </p:pic>
    </p:spTree>
    <p:extLst>
      <p:ext uri="{BB962C8B-B14F-4D97-AF65-F5344CB8AC3E}">
        <p14:creationId xmlns:p14="http://schemas.microsoft.com/office/powerpoint/2010/main" val="151749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additive="base">
                                        <p:cTn id="2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 calcmode="lin" valueType="num">
                                      <p:cBhvr additive="base">
                                        <p:cTn id="31"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anim calcmode="lin" valueType="num">
                                      <p:cBhvr additive="base">
                                        <p:cTn id="37"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F6F6"/>
        </a:solidFill>
        <a:effectLst/>
      </p:bgPr>
    </p:bg>
    <p:spTree>
      <p:nvGrpSpPr>
        <p:cNvPr id="1" name="">
          <a:extLst>
            <a:ext uri="{FF2B5EF4-FFF2-40B4-BE49-F238E27FC236}">
              <a16:creationId xmlns:a16="http://schemas.microsoft.com/office/drawing/2014/main" id="{1A887396-308F-ACC3-9F07-05953381D13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8A68AAA-C4D9-B407-1526-3F019CF5CD4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1626" r="-3079" b="-41626"/>
            </a:stretch>
          </a:blipFill>
        </p:spPr>
        <p:txBody>
          <a:bodyPr/>
          <a:lstStyle/>
          <a:p>
            <a:endParaRPr lang="en-GB"/>
          </a:p>
        </p:txBody>
      </p:sp>
      <p:sp>
        <p:nvSpPr>
          <p:cNvPr id="6" name="Freeform 6">
            <a:extLst>
              <a:ext uri="{FF2B5EF4-FFF2-40B4-BE49-F238E27FC236}">
                <a16:creationId xmlns:a16="http://schemas.microsoft.com/office/drawing/2014/main" id="{1CD7362A-4A6F-2FF9-94BA-59E67EE09118}"/>
              </a:ext>
            </a:extLst>
          </p:cNvPr>
          <p:cNvSpPr/>
          <p:nvPr/>
        </p:nvSpPr>
        <p:spPr>
          <a:xfrm>
            <a:off x="2941983" y="174521"/>
            <a:ext cx="4453469" cy="931597"/>
          </a:xfrm>
          <a:custGeom>
            <a:avLst/>
            <a:gdLst/>
            <a:ahLst/>
            <a:cxnLst/>
            <a:rect l="l" t="t" r="r" b="b"/>
            <a:pathLst>
              <a:path w="5379845" h="1085349">
                <a:moveTo>
                  <a:pt x="0" y="0"/>
                </a:moveTo>
                <a:lnTo>
                  <a:pt x="5379846" y="0"/>
                </a:lnTo>
                <a:lnTo>
                  <a:pt x="5379846" y="1085349"/>
                </a:lnTo>
                <a:lnTo>
                  <a:pt x="0" y="1085349"/>
                </a:lnTo>
                <a:lnTo>
                  <a:pt x="0" y="0"/>
                </a:lnTo>
                <a:close/>
              </a:path>
            </a:pathLst>
          </a:custGeom>
          <a:blipFill>
            <a:blip r:embed="rId3"/>
            <a:stretch>
              <a:fillRect/>
            </a:stretch>
          </a:blipFill>
        </p:spPr>
        <p:txBody>
          <a:bodyPr/>
          <a:lstStyle/>
          <a:p>
            <a:endParaRPr lang="en-GB"/>
          </a:p>
        </p:txBody>
      </p:sp>
      <p:sp>
        <p:nvSpPr>
          <p:cNvPr id="7" name="Freeform 3">
            <a:extLst>
              <a:ext uri="{FF2B5EF4-FFF2-40B4-BE49-F238E27FC236}">
                <a16:creationId xmlns:a16="http://schemas.microsoft.com/office/drawing/2014/main" id="{52495D16-C1A2-2DD3-DCE0-C39307B6165F}"/>
              </a:ext>
            </a:extLst>
          </p:cNvPr>
          <p:cNvSpPr/>
          <p:nvPr/>
        </p:nvSpPr>
        <p:spPr>
          <a:xfrm>
            <a:off x="10499034" y="174522"/>
            <a:ext cx="2773615" cy="931596"/>
          </a:xfrm>
          <a:custGeom>
            <a:avLst/>
            <a:gdLst/>
            <a:ahLst/>
            <a:cxnLst/>
            <a:rect l="l" t="t" r="r" b="b"/>
            <a:pathLst>
              <a:path w="2773615" h="931596">
                <a:moveTo>
                  <a:pt x="0" y="0"/>
                </a:moveTo>
                <a:lnTo>
                  <a:pt x="2773615" y="0"/>
                </a:lnTo>
                <a:lnTo>
                  <a:pt x="2773615" y="931596"/>
                </a:lnTo>
                <a:lnTo>
                  <a:pt x="0" y="931596"/>
                </a:lnTo>
                <a:lnTo>
                  <a:pt x="0" y="0"/>
                </a:lnTo>
                <a:close/>
              </a:path>
            </a:pathLst>
          </a:custGeom>
          <a:blipFill>
            <a:blip r:embed="rId4"/>
            <a:stretch>
              <a:fillRect t="-3032" b="-3032"/>
            </a:stretch>
          </a:blipFill>
        </p:spPr>
        <p:txBody>
          <a:bodyPr/>
          <a:lstStyle/>
          <a:p>
            <a:endParaRPr lang="en-GB"/>
          </a:p>
        </p:txBody>
      </p:sp>
      <p:sp>
        <p:nvSpPr>
          <p:cNvPr id="3" name="Rectangle 2">
            <a:extLst>
              <a:ext uri="{FF2B5EF4-FFF2-40B4-BE49-F238E27FC236}">
                <a16:creationId xmlns:a16="http://schemas.microsoft.com/office/drawing/2014/main" id="{8F7AA33F-7A60-8324-E242-CEB8AFFCD59D}"/>
              </a:ext>
            </a:extLst>
          </p:cNvPr>
          <p:cNvSpPr/>
          <p:nvPr/>
        </p:nvSpPr>
        <p:spPr>
          <a:xfrm>
            <a:off x="274318" y="1128621"/>
            <a:ext cx="13093667" cy="2918430"/>
          </a:xfrm>
          <a:prstGeom prst="rect">
            <a:avLst/>
          </a:prstGeom>
          <a:solidFill>
            <a:srgbClr val="930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150" b="1" u="sng">
                <a:solidFill>
                  <a:schemeClr val="bg1"/>
                </a:solidFill>
              </a:rPr>
              <a:t>Year 10 – Key Dates</a:t>
            </a:r>
          </a:p>
          <a:p>
            <a:r>
              <a:rPr lang="en-US" sz="3150" b="1">
                <a:solidFill>
                  <a:schemeClr val="bg1"/>
                </a:solidFill>
              </a:rPr>
              <a:t>Tuesday 16</a:t>
            </a:r>
            <a:r>
              <a:rPr lang="en-US" sz="3150" b="1" baseline="30000">
                <a:solidFill>
                  <a:schemeClr val="bg1"/>
                </a:solidFill>
              </a:rPr>
              <a:t>th</a:t>
            </a:r>
            <a:r>
              <a:rPr lang="en-US" sz="3150" b="1">
                <a:solidFill>
                  <a:schemeClr val="bg1"/>
                </a:solidFill>
              </a:rPr>
              <a:t> September: </a:t>
            </a:r>
            <a:r>
              <a:rPr lang="en-US" sz="3150">
                <a:solidFill>
                  <a:schemeClr val="bg1"/>
                </a:solidFill>
              </a:rPr>
              <a:t>  School Photographs</a:t>
            </a:r>
          </a:p>
          <a:p>
            <a:r>
              <a:rPr lang="en-US" sz="3150" b="1">
                <a:solidFill>
                  <a:schemeClr val="bg1"/>
                </a:solidFill>
              </a:rPr>
              <a:t>Thursday 22</a:t>
            </a:r>
            <a:r>
              <a:rPr lang="en-US" sz="3150" b="1" baseline="30000">
                <a:solidFill>
                  <a:schemeClr val="bg1"/>
                </a:solidFill>
              </a:rPr>
              <a:t>nd</a:t>
            </a:r>
            <a:r>
              <a:rPr lang="en-US" sz="3150" b="1">
                <a:solidFill>
                  <a:schemeClr val="bg1"/>
                </a:solidFill>
              </a:rPr>
              <a:t> January 4.30-7.30:  </a:t>
            </a:r>
            <a:r>
              <a:rPr lang="en-US" sz="3150">
                <a:solidFill>
                  <a:schemeClr val="bg1"/>
                </a:solidFill>
              </a:rPr>
              <a:t>Year 10 Parents’ Evening (in person)</a:t>
            </a:r>
            <a:endParaRPr lang="en-US" sz="3150" b="1">
              <a:solidFill>
                <a:schemeClr val="bg1"/>
              </a:solidFill>
            </a:endParaRPr>
          </a:p>
          <a:p>
            <a:r>
              <a:rPr lang="en-US" sz="3150" b="1">
                <a:solidFill>
                  <a:schemeClr val="bg1"/>
                </a:solidFill>
              </a:rPr>
              <a:t>5</a:t>
            </a:r>
            <a:r>
              <a:rPr lang="en-US" sz="3150" b="1" baseline="30000">
                <a:solidFill>
                  <a:schemeClr val="bg1"/>
                </a:solidFill>
              </a:rPr>
              <a:t>th</a:t>
            </a:r>
            <a:r>
              <a:rPr lang="en-US" sz="3150" b="1">
                <a:solidFill>
                  <a:schemeClr val="bg1"/>
                </a:solidFill>
              </a:rPr>
              <a:t>-6</a:t>
            </a:r>
            <a:r>
              <a:rPr lang="en-US" sz="3150" b="1" baseline="30000">
                <a:solidFill>
                  <a:schemeClr val="bg1"/>
                </a:solidFill>
              </a:rPr>
              <a:t>th</a:t>
            </a:r>
            <a:r>
              <a:rPr lang="en-US" sz="3150" b="1">
                <a:solidFill>
                  <a:schemeClr val="bg1"/>
                </a:solidFill>
              </a:rPr>
              <a:t> February:  </a:t>
            </a:r>
            <a:r>
              <a:rPr lang="en-US" sz="3150">
                <a:solidFill>
                  <a:schemeClr val="bg1"/>
                </a:solidFill>
              </a:rPr>
              <a:t>Year 10 Mock Interviews</a:t>
            </a:r>
          </a:p>
          <a:p>
            <a:r>
              <a:rPr lang="en-US" sz="3150" b="1">
                <a:solidFill>
                  <a:schemeClr val="bg1"/>
                </a:solidFill>
              </a:rPr>
              <a:t>20</a:t>
            </a:r>
            <a:r>
              <a:rPr lang="en-US" sz="3150" b="1" baseline="30000">
                <a:solidFill>
                  <a:schemeClr val="bg1"/>
                </a:solidFill>
              </a:rPr>
              <a:t>th</a:t>
            </a:r>
            <a:r>
              <a:rPr lang="en-US" sz="3150" b="1">
                <a:solidFill>
                  <a:schemeClr val="bg1"/>
                </a:solidFill>
              </a:rPr>
              <a:t> April-1</a:t>
            </a:r>
            <a:r>
              <a:rPr lang="en-US" sz="3150" b="1" baseline="30000">
                <a:solidFill>
                  <a:schemeClr val="bg1"/>
                </a:solidFill>
              </a:rPr>
              <a:t>st</a:t>
            </a:r>
            <a:r>
              <a:rPr lang="en-US" sz="3150" b="1">
                <a:solidFill>
                  <a:schemeClr val="bg1"/>
                </a:solidFill>
              </a:rPr>
              <a:t> May: </a:t>
            </a:r>
            <a:r>
              <a:rPr lang="en-US" sz="3150">
                <a:solidFill>
                  <a:schemeClr val="bg1"/>
                </a:solidFill>
              </a:rPr>
              <a:t>PPEs</a:t>
            </a:r>
          </a:p>
          <a:p>
            <a:r>
              <a:rPr lang="en-US" sz="3150" b="1">
                <a:solidFill>
                  <a:schemeClr val="bg1"/>
                </a:solidFill>
              </a:rPr>
              <a:t>29</a:t>
            </a:r>
            <a:r>
              <a:rPr lang="en-US" sz="3150" b="1" baseline="30000">
                <a:solidFill>
                  <a:schemeClr val="bg1"/>
                </a:solidFill>
              </a:rPr>
              <a:t>th</a:t>
            </a:r>
            <a:r>
              <a:rPr lang="en-US" sz="3150" b="1">
                <a:solidFill>
                  <a:schemeClr val="bg1"/>
                </a:solidFill>
              </a:rPr>
              <a:t> June – 3</a:t>
            </a:r>
            <a:r>
              <a:rPr lang="en-US" sz="3150" b="1" baseline="30000">
                <a:solidFill>
                  <a:schemeClr val="bg1"/>
                </a:solidFill>
              </a:rPr>
              <a:t>rd</a:t>
            </a:r>
            <a:r>
              <a:rPr lang="en-US" sz="3150" b="1">
                <a:solidFill>
                  <a:schemeClr val="bg1"/>
                </a:solidFill>
              </a:rPr>
              <a:t> July: </a:t>
            </a:r>
            <a:r>
              <a:rPr lang="en-US" sz="3150">
                <a:solidFill>
                  <a:schemeClr val="bg1"/>
                </a:solidFill>
              </a:rPr>
              <a:t>Work Experience Week</a:t>
            </a:r>
            <a:endParaRPr lang="en-US" sz="3150" b="1">
              <a:solidFill>
                <a:schemeClr val="bg1"/>
              </a:solidFill>
            </a:endParaRPr>
          </a:p>
        </p:txBody>
      </p:sp>
      <p:grpSp>
        <p:nvGrpSpPr>
          <p:cNvPr id="4" name="Group 3">
            <a:extLst>
              <a:ext uri="{FF2B5EF4-FFF2-40B4-BE49-F238E27FC236}">
                <a16:creationId xmlns:a16="http://schemas.microsoft.com/office/drawing/2014/main" id="{57297603-7DD1-9E65-7ED8-09E9EA42CDD7}"/>
              </a:ext>
            </a:extLst>
          </p:cNvPr>
          <p:cNvGrpSpPr/>
          <p:nvPr/>
        </p:nvGrpSpPr>
        <p:grpSpPr>
          <a:xfrm>
            <a:off x="274321" y="9216186"/>
            <a:ext cx="17824547" cy="939411"/>
            <a:chOff x="97692" y="4683750"/>
            <a:chExt cx="11883031" cy="626274"/>
          </a:xfrm>
          <a:solidFill>
            <a:schemeClr val="tx1"/>
          </a:solidFill>
        </p:grpSpPr>
        <p:sp>
          <p:nvSpPr>
            <p:cNvPr id="8" name="Rectangle 7">
              <a:extLst>
                <a:ext uri="{FF2B5EF4-FFF2-40B4-BE49-F238E27FC236}">
                  <a16:creationId xmlns:a16="http://schemas.microsoft.com/office/drawing/2014/main" id="{467D0EDA-D127-F679-65FB-CBCC98EB6B5F}"/>
                </a:ext>
              </a:extLst>
            </p:cNvPr>
            <p:cNvSpPr/>
            <p:nvPr/>
          </p:nvSpPr>
          <p:spPr>
            <a:xfrm>
              <a:off x="97692" y="4683750"/>
              <a:ext cx="11883031" cy="6262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9" name="Text Placeholder 32">
              <a:extLst>
                <a:ext uri="{FF2B5EF4-FFF2-40B4-BE49-F238E27FC236}">
                  <a16:creationId xmlns:a16="http://schemas.microsoft.com/office/drawing/2014/main" id="{B4DD3477-E8CA-B33F-D227-D4889B69B9B1}"/>
                </a:ext>
              </a:extLst>
            </p:cNvPr>
            <p:cNvSpPr txBox="1">
              <a:spLocks/>
            </p:cNvSpPr>
            <p:nvPr/>
          </p:nvSpPr>
          <p:spPr>
            <a:xfrm>
              <a:off x="550484" y="4683752"/>
              <a:ext cx="11091032" cy="626272"/>
            </a:xfrm>
            <a:prstGeom prst="rect">
              <a:avLst/>
            </a:prstGeom>
            <a:grpFill/>
          </p:spPr>
          <p:txBody>
            <a:bodyPr vert="horz" lIns="137160" tIns="0" rIns="137160" bIns="0" rtlCol="0" anchor="ctr">
              <a:normAutofit/>
            </a:bodyPr>
            <a:lstStyle>
              <a:lvl1pPr marL="0" indent="0" algn="ctr" defTabSz="457200" rtl="0" eaLnBrk="1" latinLnBrk="0" hangingPunct="1">
                <a:spcBef>
                  <a:spcPts val="0"/>
                </a:spcBef>
                <a:spcAft>
                  <a:spcPts val="600"/>
                </a:spcAft>
                <a:buClr>
                  <a:schemeClr val="accent1"/>
                </a:buClr>
                <a:buSzPct val="92000"/>
                <a:buFont typeface="Wingdings 2" panose="05020102010507070707" pitchFamily="18" charset="2"/>
                <a:buNone/>
                <a:defRPr sz="1800" kern="1200">
                  <a:solidFill>
                    <a:srgbClr val="FFFFFF"/>
                  </a:solidFill>
                  <a:latin typeface="+mn-lt"/>
                  <a:ea typeface="+mn-ea"/>
                  <a:cs typeface="+mn-cs"/>
                </a:defRPr>
              </a:lvl1pPr>
              <a:lvl2pPr marL="4572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200" kern="1200">
                  <a:solidFill>
                    <a:schemeClr val="tx1">
                      <a:lumMod val="75000"/>
                      <a:lumOff val="25000"/>
                    </a:schemeClr>
                  </a:solidFill>
                  <a:latin typeface="+mn-lt"/>
                  <a:ea typeface="+mn-ea"/>
                  <a:cs typeface="+mn-cs"/>
                </a:defRPr>
              </a:lvl2pPr>
              <a:lvl3pPr marL="9144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000" kern="1200">
                  <a:solidFill>
                    <a:schemeClr val="tx1">
                      <a:lumMod val="75000"/>
                      <a:lumOff val="25000"/>
                    </a:schemeClr>
                  </a:solidFill>
                  <a:latin typeface="+mn-lt"/>
                  <a:ea typeface="+mn-ea"/>
                  <a:cs typeface="+mn-cs"/>
                </a:defRPr>
              </a:lvl3pPr>
              <a:lvl4pPr marL="13716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900" kern="1200">
                  <a:solidFill>
                    <a:schemeClr val="tx1">
                      <a:lumMod val="75000"/>
                      <a:lumOff val="25000"/>
                    </a:schemeClr>
                  </a:solidFill>
                  <a:latin typeface="+mn-lt"/>
                  <a:ea typeface="+mn-ea"/>
                  <a:cs typeface="+mn-cs"/>
                </a:defRPr>
              </a:lvl4pPr>
              <a:lvl5pPr marL="18288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900" kern="1200">
                  <a:solidFill>
                    <a:schemeClr val="tx1">
                      <a:lumMod val="75000"/>
                      <a:lumOff val="25000"/>
                    </a:schemeClr>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9pPr>
            </a:lstStyle>
            <a:p>
              <a:r>
                <a:rPr lang="en-US" sz="5250" b="1">
                  <a:solidFill>
                    <a:schemeClr val="bg1"/>
                  </a:solidFill>
                </a:rPr>
                <a:t>Welcome to the KS4 Curriculum Information Evening</a:t>
              </a:r>
              <a:endParaRPr lang="en-GB" sz="5250" b="1">
                <a:solidFill>
                  <a:schemeClr val="bg1">
                    <a:lumMod val="75000"/>
                  </a:schemeClr>
                </a:solidFill>
              </a:endParaRPr>
            </a:p>
          </p:txBody>
        </p:sp>
      </p:grpSp>
      <p:sp>
        <p:nvSpPr>
          <p:cNvPr id="10" name="Rectangle 9">
            <a:extLst>
              <a:ext uri="{FF2B5EF4-FFF2-40B4-BE49-F238E27FC236}">
                <a16:creationId xmlns:a16="http://schemas.microsoft.com/office/drawing/2014/main" id="{F7AEFC14-0D5F-F81D-5BBE-46AEBF9E0D63}"/>
              </a:ext>
            </a:extLst>
          </p:cNvPr>
          <p:cNvSpPr/>
          <p:nvPr/>
        </p:nvSpPr>
        <p:spPr>
          <a:xfrm>
            <a:off x="13642303" y="1389729"/>
            <a:ext cx="4495493" cy="7316753"/>
          </a:xfrm>
          <a:prstGeom prst="rect">
            <a:avLst/>
          </a:prstGeom>
          <a:solidFill>
            <a:srgbClr val="930519"/>
          </a:solidFill>
          <a:ln>
            <a:solidFill>
              <a:srgbClr val="485F8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450" b="1"/>
              <a:t>Year 10 Progress Reports:  </a:t>
            </a:r>
          </a:p>
          <a:p>
            <a:pPr algn="ctr"/>
            <a:r>
              <a:rPr lang="en-GB" sz="3450"/>
              <a:t>November</a:t>
            </a:r>
          </a:p>
          <a:p>
            <a:pPr algn="ctr"/>
            <a:r>
              <a:rPr lang="en-GB" sz="3450"/>
              <a:t>March</a:t>
            </a:r>
          </a:p>
          <a:p>
            <a:pPr algn="ctr"/>
            <a:r>
              <a:rPr lang="en-GB" sz="3450"/>
              <a:t>June</a:t>
            </a:r>
          </a:p>
          <a:p>
            <a:pPr algn="ctr"/>
            <a:endParaRPr lang="en-GB" sz="3450" b="1"/>
          </a:p>
          <a:p>
            <a:pPr algn="ctr"/>
            <a:endParaRPr lang="en-GB" sz="3450" b="1"/>
          </a:p>
          <a:p>
            <a:pPr algn="ctr"/>
            <a:r>
              <a:rPr lang="en-GB" sz="3450" b="1"/>
              <a:t>Year 11 Progress Reports: </a:t>
            </a:r>
          </a:p>
          <a:p>
            <a:pPr algn="ctr"/>
            <a:r>
              <a:rPr lang="en-GB" sz="3450"/>
              <a:t>October</a:t>
            </a:r>
          </a:p>
          <a:p>
            <a:pPr algn="ctr"/>
            <a:r>
              <a:rPr lang="en-GB" sz="3450"/>
              <a:t>January</a:t>
            </a:r>
          </a:p>
          <a:p>
            <a:pPr algn="ctr"/>
            <a:r>
              <a:rPr lang="en-GB" sz="3450"/>
              <a:t>March</a:t>
            </a:r>
          </a:p>
          <a:p>
            <a:pPr algn="ctr"/>
            <a:endParaRPr lang="en-GB" sz="3450"/>
          </a:p>
        </p:txBody>
      </p:sp>
      <p:sp>
        <p:nvSpPr>
          <p:cNvPr id="11" name="Rectangle 10">
            <a:extLst>
              <a:ext uri="{FF2B5EF4-FFF2-40B4-BE49-F238E27FC236}">
                <a16:creationId xmlns:a16="http://schemas.microsoft.com/office/drawing/2014/main" id="{F90F62AF-A715-96B1-30A4-AB956E49E8C1}"/>
              </a:ext>
            </a:extLst>
          </p:cNvPr>
          <p:cNvSpPr/>
          <p:nvPr/>
        </p:nvSpPr>
        <p:spPr>
          <a:xfrm>
            <a:off x="274318" y="4531907"/>
            <a:ext cx="13093667" cy="4174575"/>
          </a:xfrm>
          <a:prstGeom prst="rect">
            <a:avLst/>
          </a:prstGeom>
          <a:solidFill>
            <a:srgbClr val="930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150" b="1" u="sng">
                <a:solidFill>
                  <a:schemeClr val="bg1"/>
                </a:solidFill>
              </a:rPr>
              <a:t>Year 11 – Key Dates</a:t>
            </a:r>
          </a:p>
          <a:p>
            <a:r>
              <a:rPr lang="en-US" sz="3150" b="1">
                <a:solidFill>
                  <a:schemeClr val="bg1"/>
                </a:solidFill>
              </a:rPr>
              <a:t>Wednesday 8</a:t>
            </a:r>
            <a:r>
              <a:rPr lang="en-US" sz="3150" b="1" baseline="30000">
                <a:solidFill>
                  <a:schemeClr val="bg1"/>
                </a:solidFill>
              </a:rPr>
              <a:t>th</a:t>
            </a:r>
            <a:r>
              <a:rPr lang="en-US" sz="3150" b="1">
                <a:solidFill>
                  <a:schemeClr val="bg1"/>
                </a:solidFill>
              </a:rPr>
              <a:t> October: </a:t>
            </a:r>
            <a:r>
              <a:rPr lang="en-US" sz="3150">
                <a:solidFill>
                  <a:schemeClr val="bg1"/>
                </a:solidFill>
              </a:rPr>
              <a:t>Y11 Careers Fair</a:t>
            </a:r>
          </a:p>
          <a:p>
            <a:r>
              <a:rPr lang="en-US" sz="3150" b="1">
                <a:solidFill>
                  <a:schemeClr val="bg1"/>
                </a:solidFill>
              </a:rPr>
              <a:t>Friday 14</a:t>
            </a:r>
            <a:r>
              <a:rPr lang="en-US" sz="3150" b="1" baseline="30000">
                <a:solidFill>
                  <a:schemeClr val="bg1"/>
                </a:solidFill>
              </a:rPr>
              <a:t>th</a:t>
            </a:r>
            <a:r>
              <a:rPr lang="en-US" sz="3150" b="1">
                <a:solidFill>
                  <a:schemeClr val="bg1"/>
                </a:solidFill>
              </a:rPr>
              <a:t> November: </a:t>
            </a:r>
            <a:r>
              <a:rPr lang="en-US" sz="3150">
                <a:solidFill>
                  <a:schemeClr val="bg1"/>
                </a:solidFill>
              </a:rPr>
              <a:t>College application deadline</a:t>
            </a:r>
          </a:p>
          <a:p>
            <a:r>
              <a:rPr lang="en-US" sz="3150" b="1">
                <a:solidFill>
                  <a:schemeClr val="bg1"/>
                </a:solidFill>
              </a:rPr>
              <a:t>17</a:t>
            </a:r>
            <a:r>
              <a:rPr lang="en-US" sz="3150" b="1" baseline="30000">
                <a:solidFill>
                  <a:schemeClr val="bg1"/>
                </a:solidFill>
              </a:rPr>
              <a:t>th</a:t>
            </a:r>
            <a:r>
              <a:rPr lang="en-US" sz="3150" b="1">
                <a:solidFill>
                  <a:schemeClr val="bg1"/>
                </a:solidFill>
              </a:rPr>
              <a:t>-28</a:t>
            </a:r>
            <a:r>
              <a:rPr lang="en-US" sz="3150" b="1" baseline="30000">
                <a:solidFill>
                  <a:schemeClr val="bg1"/>
                </a:solidFill>
              </a:rPr>
              <a:t>th</a:t>
            </a:r>
            <a:r>
              <a:rPr lang="en-US" sz="3150" b="1">
                <a:solidFill>
                  <a:schemeClr val="bg1"/>
                </a:solidFill>
              </a:rPr>
              <a:t> November: </a:t>
            </a:r>
            <a:r>
              <a:rPr lang="en-US" sz="3150">
                <a:solidFill>
                  <a:schemeClr val="bg1"/>
                </a:solidFill>
              </a:rPr>
              <a:t>PPEs (1)</a:t>
            </a:r>
          </a:p>
          <a:p>
            <a:r>
              <a:rPr lang="en-US" sz="3150" b="1">
                <a:solidFill>
                  <a:schemeClr val="bg1"/>
                </a:solidFill>
              </a:rPr>
              <a:t>Thursday 18</a:t>
            </a:r>
            <a:r>
              <a:rPr lang="en-US" sz="3150" b="1" baseline="30000">
                <a:solidFill>
                  <a:schemeClr val="bg1"/>
                </a:solidFill>
              </a:rPr>
              <a:t>th</a:t>
            </a:r>
            <a:r>
              <a:rPr lang="en-US" sz="3150" b="1">
                <a:solidFill>
                  <a:schemeClr val="bg1"/>
                </a:solidFill>
              </a:rPr>
              <a:t> December: </a:t>
            </a:r>
            <a:r>
              <a:rPr lang="en-US" sz="3150">
                <a:solidFill>
                  <a:schemeClr val="bg1"/>
                </a:solidFill>
              </a:rPr>
              <a:t>PPE Results Event</a:t>
            </a:r>
          </a:p>
          <a:p>
            <a:r>
              <a:rPr lang="en-US" sz="3150" b="1">
                <a:solidFill>
                  <a:schemeClr val="bg1"/>
                </a:solidFill>
              </a:rPr>
              <a:t>Thursday 8</a:t>
            </a:r>
            <a:r>
              <a:rPr lang="en-US" sz="3150" b="1" baseline="30000">
                <a:solidFill>
                  <a:schemeClr val="bg1"/>
                </a:solidFill>
              </a:rPr>
              <a:t>th</a:t>
            </a:r>
            <a:r>
              <a:rPr lang="en-US" sz="3150" b="1">
                <a:solidFill>
                  <a:schemeClr val="bg1"/>
                </a:solidFill>
              </a:rPr>
              <a:t> January 4.30-7.30: </a:t>
            </a:r>
            <a:r>
              <a:rPr lang="en-US" sz="3150">
                <a:solidFill>
                  <a:schemeClr val="bg1"/>
                </a:solidFill>
              </a:rPr>
              <a:t> Year 11 Parents’ Evening (in person)</a:t>
            </a:r>
            <a:endParaRPr lang="en-US" sz="3150" b="1">
              <a:solidFill>
                <a:schemeClr val="bg1"/>
              </a:solidFill>
            </a:endParaRPr>
          </a:p>
          <a:p>
            <a:r>
              <a:rPr lang="en-US" sz="3150" b="1">
                <a:solidFill>
                  <a:schemeClr val="bg1"/>
                </a:solidFill>
              </a:rPr>
              <a:t>2</a:t>
            </a:r>
            <a:r>
              <a:rPr lang="en-US" sz="3150" b="1" baseline="30000">
                <a:solidFill>
                  <a:schemeClr val="bg1"/>
                </a:solidFill>
              </a:rPr>
              <a:t>nd</a:t>
            </a:r>
            <a:r>
              <a:rPr lang="en-US" sz="3150" b="1">
                <a:solidFill>
                  <a:schemeClr val="bg1"/>
                </a:solidFill>
              </a:rPr>
              <a:t>-13</a:t>
            </a:r>
            <a:r>
              <a:rPr lang="en-US" sz="3150" b="1" baseline="30000">
                <a:solidFill>
                  <a:schemeClr val="bg1"/>
                </a:solidFill>
              </a:rPr>
              <a:t>th</a:t>
            </a:r>
            <a:r>
              <a:rPr lang="en-US" sz="3150" b="1">
                <a:solidFill>
                  <a:schemeClr val="bg1"/>
                </a:solidFill>
              </a:rPr>
              <a:t> February:  </a:t>
            </a:r>
            <a:r>
              <a:rPr lang="en-US" sz="3150">
                <a:solidFill>
                  <a:schemeClr val="bg1"/>
                </a:solidFill>
              </a:rPr>
              <a:t>PPEs (2)</a:t>
            </a:r>
          </a:p>
          <a:p>
            <a:r>
              <a:rPr lang="en-US" sz="3150" b="1">
                <a:solidFill>
                  <a:schemeClr val="bg1"/>
                </a:solidFill>
              </a:rPr>
              <a:t>Thursday 12</a:t>
            </a:r>
            <a:r>
              <a:rPr lang="en-US" sz="3150" b="1" baseline="30000">
                <a:solidFill>
                  <a:schemeClr val="bg1"/>
                </a:solidFill>
              </a:rPr>
              <a:t>th</a:t>
            </a:r>
            <a:r>
              <a:rPr lang="en-US" sz="3150" b="1">
                <a:solidFill>
                  <a:schemeClr val="bg1"/>
                </a:solidFill>
              </a:rPr>
              <a:t> March: </a:t>
            </a:r>
            <a:r>
              <a:rPr lang="en-US" sz="3150">
                <a:solidFill>
                  <a:schemeClr val="bg1"/>
                </a:solidFill>
              </a:rPr>
              <a:t>Year 11 Final Push Evening (in person)</a:t>
            </a:r>
          </a:p>
          <a:p>
            <a:r>
              <a:rPr lang="en-US" sz="3150" b="1">
                <a:solidFill>
                  <a:schemeClr val="bg1"/>
                </a:solidFill>
              </a:rPr>
              <a:t>Tuesday 5</a:t>
            </a:r>
            <a:r>
              <a:rPr lang="en-US" sz="3150" b="1" baseline="30000">
                <a:solidFill>
                  <a:schemeClr val="bg1"/>
                </a:solidFill>
              </a:rPr>
              <a:t>th</a:t>
            </a:r>
            <a:r>
              <a:rPr lang="en-US" sz="3150" b="1">
                <a:solidFill>
                  <a:schemeClr val="bg1"/>
                </a:solidFill>
              </a:rPr>
              <a:t> May: </a:t>
            </a:r>
            <a:r>
              <a:rPr lang="en-US" sz="3150">
                <a:solidFill>
                  <a:schemeClr val="bg1"/>
                </a:solidFill>
              </a:rPr>
              <a:t>Final</a:t>
            </a:r>
            <a:r>
              <a:rPr lang="en-US" sz="3150" b="1">
                <a:solidFill>
                  <a:schemeClr val="bg1"/>
                </a:solidFill>
              </a:rPr>
              <a:t> </a:t>
            </a:r>
            <a:r>
              <a:rPr lang="en-US" sz="3150">
                <a:solidFill>
                  <a:schemeClr val="bg1"/>
                </a:solidFill>
              </a:rPr>
              <a:t>GCSE Examinations begin</a:t>
            </a:r>
          </a:p>
          <a:p>
            <a:r>
              <a:rPr lang="en-US" sz="3150" b="1">
                <a:solidFill>
                  <a:schemeClr val="bg1"/>
                </a:solidFill>
              </a:rPr>
              <a:t>Wednesday 24</a:t>
            </a:r>
            <a:r>
              <a:rPr lang="en-US" sz="3150" b="1" baseline="30000">
                <a:solidFill>
                  <a:schemeClr val="bg1"/>
                </a:solidFill>
              </a:rPr>
              <a:t>th</a:t>
            </a:r>
            <a:r>
              <a:rPr lang="en-US" sz="3150" b="1">
                <a:solidFill>
                  <a:schemeClr val="bg1"/>
                </a:solidFill>
              </a:rPr>
              <a:t> June:  </a:t>
            </a:r>
            <a:r>
              <a:rPr lang="en-US" sz="3150">
                <a:solidFill>
                  <a:schemeClr val="bg1"/>
                </a:solidFill>
              </a:rPr>
              <a:t>Year 11 Prom</a:t>
            </a:r>
            <a:endParaRPr lang="en-US" sz="3150" b="1">
              <a:solidFill>
                <a:schemeClr val="bg1"/>
              </a:solidFill>
            </a:endParaRPr>
          </a:p>
        </p:txBody>
      </p:sp>
    </p:spTree>
    <p:extLst>
      <p:ext uri="{BB962C8B-B14F-4D97-AF65-F5344CB8AC3E}">
        <p14:creationId xmlns:p14="http://schemas.microsoft.com/office/powerpoint/2010/main" val="3705116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2DAE8AB2-37CA-D5EB-8274-1194777283DC}"/>
              </a:ext>
            </a:extLst>
          </p:cNvPr>
          <p:cNvSpPr txBox="1"/>
          <p:nvPr/>
        </p:nvSpPr>
        <p:spPr>
          <a:xfrm>
            <a:off x="442244" y="798666"/>
            <a:ext cx="8017356" cy="1347035"/>
          </a:xfrm>
          <a:prstGeom prst="rect">
            <a:avLst/>
          </a:prstGeom>
        </p:spPr>
        <p:txBody>
          <a:bodyPr wrap="square" lIns="0" tIns="0" rIns="0" bIns="0" rtlCol="0" anchor="t">
            <a:spAutoFit/>
          </a:bodyPr>
          <a:lstStyle/>
          <a:p>
            <a:pPr algn="ctr">
              <a:lnSpc>
                <a:spcPts val="12015"/>
              </a:lnSpc>
            </a:pPr>
            <a:r>
              <a:rPr lang="en-US" sz="5400" b="1">
                <a:solidFill>
                  <a:srgbClr val="CD2B2F"/>
                </a:solidFill>
                <a:latin typeface="Verdana" panose="020B0604030504040204" pitchFamily="34" charset="0"/>
                <a:ea typeface="Verdana" panose="020B0604030504040204" pitchFamily="34" charset="0"/>
                <a:sym typeface="Bebas Neue Bold"/>
              </a:rPr>
              <a:t>Classroom Climates</a:t>
            </a:r>
            <a:endParaRPr lang="en-US" sz="8801" b="1">
              <a:solidFill>
                <a:srgbClr val="CD2B2F"/>
              </a:solidFill>
              <a:latin typeface="Bebas Neue Bold"/>
              <a:ea typeface="Bebas Neue Bold"/>
              <a:cs typeface="Bebas Neue Bold"/>
              <a:sym typeface="Bebas Neue Bold"/>
            </a:endParaRPr>
          </a:p>
        </p:txBody>
      </p:sp>
      <p:sp>
        <p:nvSpPr>
          <p:cNvPr id="6" name="TextBox 5">
            <a:extLst>
              <a:ext uri="{FF2B5EF4-FFF2-40B4-BE49-F238E27FC236}">
                <a16:creationId xmlns:a16="http://schemas.microsoft.com/office/drawing/2014/main" id="{AE2BDAAB-532A-336D-FD33-6FF90453C78A}"/>
              </a:ext>
            </a:extLst>
          </p:cNvPr>
          <p:cNvSpPr txBox="1"/>
          <p:nvPr/>
        </p:nvSpPr>
        <p:spPr>
          <a:xfrm>
            <a:off x="619433" y="2639961"/>
            <a:ext cx="16783665" cy="5509329"/>
          </a:xfrm>
          <a:prstGeom prst="rect">
            <a:avLst/>
          </a:prstGeom>
          <a:noFill/>
        </p:spPr>
        <p:txBody>
          <a:bodyPr wrap="square" rtlCol="0">
            <a:spAutoFit/>
          </a:bodyPr>
          <a:lstStyle/>
          <a:p>
            <a:r>
              <a:rPr lang="en-US" sz="3600" b="1">
                <a:latin typeface="Verdana" panose="020B0604030504040204" pitchFamily="34" charset="0"/>
                <a:ea typeface="Verdana" panose="020B0604030504040204" pitchFamily="34" charset="0"/>
                <a:cs typeface="Helvetica"/>
                <a:sym typeface="Helvetica"/>
              </a:rPr>
              <a:t>What are the classroom climates?</a:t>
            </a:r>
          </a:p>
          <a:p>
            <a:endParaRPr lang="en-US" sz="3600">
              <a:latin typeface="Verdana" panose="020B0604030504040204" pitchFamily="34" charset="0"/>
              <a:ea typeface="Verdana" panose="020B0604030504040204" pitchFamily="34" charset="0"/>
              <a:cs typeface="Helvetica"/>
              <a:sym typeface="Helvetica"/>
            </a:endParaRPr>
          </a:p>
          <a:p>
            <a:r>
              <a:rPr lang="en-GB" sz="3600"/>
              <a:t>Classroom climates help us to understand </a:t>
            </a:r>
            <a:r>
              <a:rPr lang="en-GB" sz="3600" b="1"/>
              <a:t>how students and teachers should behave in the classroom</a:t>
            </a:r>
            <a:r>
              <a:rPr lang="en-GB" sz="3600"/>
              <a:t>. The three climates we are introducing are </a:t>
            </a:r>
            <a:r>
              <a:rPr lang="en-GB" sz="3600" b="1"/>
              <a:t>not brand new </a:t>
            </a:r>
            <a:r>
              <a:rPr lang="en-GB" sz="3600"/>
              <a:t>and should not be surprising – we are simply </a:t>
            </a:r>
            <a:r>
              <a:rPr lang="en-GB" sz="3600" b="1"/>
              <a:t>making expectations clear </a:t>
            </a:r>
            <a:r>
              <a:rPr lang="en-GB" sz="3600"/>
              <a:t>for everyone in the school.</a:t>
            </a:r>
          </a:p>
          <a:p>
            <a:endParaRPr lang="en-GB" sz="3600"/>
          </a:p>
          <a:p>
            <a:r>
              <a:rPr lang="en-GB" sz="3600"/>
              <a:t>The climates will provide opportunities for </a:t>
            </a:r>
            <a:r>
              <a:rPr lang="en-GB" sz="3600" b="1"/>
              <a:t>teacher talk, class discussion, paired work, group tasks, and silent work</a:t>
            </a:r>
            <a:r>
              <a:rPr lang="en-GB" sz="3600"/>
              <a:t>. All of these are important to our learning and will </a:t>
            </a:r>
            <a:r>
              <a:rPr lang="en-GB" sz="3600" b="1"/>
              <a:t>support everyone in achieving their best</a:t>
            </a:r>
            <a:r>
              <a:rPr lang="en-GB" sz="3600"/>
              <a:t>. </a:t>
            </a:r>
          </a:p>
          <a:p>
            <a:endParaRPr lang="en-GB" sz="2801"/>
          </a:p>
        </p:txBody>
      </p:sp>
      <p:sp>
        <p:nvSpPr>
          <p:cNvPr id="2" name="Freeform 5">
            <a:extLst>
              <a:ext uri="{FF2B5EF4-FFF2-40B4-BE49-F238E27FC236}">
                <a16:creationId xmlns:a16="http://schemas.microsoft.com/office/drawing/2014/main" id="{7A56F9E7-32CB-FDF6-6122-D4AD8EF1AF40}"/>
              </a:ext>
            </a:extLst>
          </p:cNvPr>
          <p:cNvSpPr/>
          <p:nvPr/>
        </p:nvSpPr>
        <p:spPr>
          <a:xfrm>
            <a:off x="15942856" y="500166"/>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2"/>
            <a:stretch>
              <a:fillRect r="-434592"/>
            </a:stretch>
          </a:blipFill>
        </p:spPr>
        <p:txBody>
          <a:bodyPr/>
          <a:lstStyle/>
          <a:p>
            <a:endParaRPr lang="en-GB"/>
          </a:p>
        </p:txBody>
      </p:sp>
      <p:grpSp>
        <p:nvGrpSpPr>
          <p:cNvPr id="7" name="Group 2">
            <a:extLst>
              <a:ext uri="{FF2B5EF4-FFF2-40B4-BE49-F238E27FC236}">
                <a16:creationId xmlns:a16="http://schemas.microsoft.com/office/drawing/2014/main" id="{70D40755-398B-F039-F572-F1FA61ADF250}"/>
              </a:ext>
            </a:extLst>
          </p:cNvPr>
          <p:cNvGrpSpPr/>
          <p:nvPr/>
        </p:nvGrpSpPr>
        <p:grpSpPr>
          <a:xfrm>
            <a:off x="1" y="9258300"/>
            <a:ext cx="18288000" cy="1028700"/>
            <a:chOff x="0" y="0"/>
            <a:chExt cx="4867875" cy="270933"/>
          </a:xfrm>
        </p:grpSpPr>
        <p:sp>
          <p:nvSpPr>
            <p:cNvPr id="8" name="Freeform 3">
              <a:extLst>
                <a:ext uri="{FF2B5EF4-FFF2-40B4-BE49-F238E27FC236}">
                  <a16:creationId xmlns:a16="http://schemas.microsoft.com/office/drawing/2014/main" id="{DEFF4415-2665-6EF8-9AF2-DB38F1458CEF}"/>
                </a:ext>
              </a:extLst>
            </p:cNvPr>
            <p:cNvSpPr/>
            <p:nvPr/>
          </p:nvSpPr>
          <p:spPr>
            <a:xfrm>
              <a:off x="0" y="0"/>
              <a:ext cx="4867875" cy="270933"/>
            </a:xfrm>
            <a:custGeom>
              <a:avLst/>
              <a:gdLst/>
              <a:ahLst/>
              <a:cxnLst/>
              <a:rect l="l" t="t" r="r" b="b"/>
              <a:pathLst>
                <a:path w="4867875" h="270933">
                  <a:moveTo>
                    <a:pt x="0" y="0"/>
                  </a:moveTo>
                  <a:lnTo>
                    <a:pt x="4867875" y="0"/>
                  </a:lnTo>
                  <a:lnTo>
                    <a:pt x="4867875" y="270933"/>
                  </a:lnTo>
                  <a:lnTo>
                    <a:pt x="0" y="270933"/>
                  </a:lnTo>
                  <a:close/>
                </a:path>
              </a:pathLst>
            </a:custGeom>
            <a:solidFill>
              <a:srgbClr val="CD2B2F"/>
            </a:solidFill>
          </p:spPr>
          <p:txBody>
            <a:bodyPr/>
            <a:lstStyle/>
            <a:p>
              <a:endParaRPr lang="en-GB"/>
            </a:p>
          </p:txBody>
        </p:sp>
        <p:sp>
          <p:nvSpPr>
            <p:cNvPr id="9" name="TextBox 4">
              <a:extLst>
                <a:ext uri="{FF2B5EF4-FFF2-40B4-BE49-F238E27FC236}">
                  <a16:creationId xmlns:a16="http://schemas.microsoft.com/office/drawing/2014/main" id="{4B2E9428-D7CC-AA12-FFFC-E6A6B71AA999}"/>
                </a:ext>
              </a:extLst>
            </p:cNvPr>
            <p:cNvSpPr txBox="1"/>
            <p:nvPr/>
          </p:nvSpPr>
          <p:spPr>
            <a:xfrm>
              <a:off x="0" y="-57150"/>
              <a:ext cx="4867875" cy="328083"/>
            </a:xfrm>
            <a:prstGeom prst="rect">
              <a:avLst/>
            </a:prstGeom>
          </p:spPr>
          <p:txBody>
            <a:bodyPr lIns="50800" tIns="50800" rIns="50800" bIns="50800" rtlCol="0" anchor="ctr"/>
            <a:lstStyle/>
            <a:p>
              <a:pPr algn="ctr">
                <a:lnSpc>
                  <a:spcPts val="2659"/>
                </a:lnSpc>
              </a:pPr>
              <a:endParaRPr/>
            </a:p>
          </p:txBody>
        </p:sp>
      </p:grpSp>
    </p:spTree>
    <p:extLst>
      <p:ext uri="{BB962C8B-B14F-4D97-AF65-F5344CB8AC3E}">
        <p14:creationId xmlns:p14="http://schemas.microsoft.com/office/powerpoint/2010/main" val="10648073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2F2DA-D33E-BD8D-B4CA-D81346B67693}"/>
            </a:ext>
          </a:extLst>
        </p:cNvPr>
        <p:cNvGrpSpPr/>
        <p:nvPr/>
      </p:nvGrpSpPr>
      <p:grpSpPr>
        <a:xfrm>
          <a:off x="0" y="0"/>
          <a:ext cx="0" cy="0"/>
          <a:chOff x="0" y="0"/>
          <a:chExt cx="0" cy="0"/>
        </a:xfrm>
      </p:grpSpPr>
      <p:sp>
        <p:nvSpPr>
          <p:cNvPr id="5" name="Freeform 5">
            <a:extLst>
              <a:ext uri="{FF2B5EF4-FFF2-40B4-BE49-F238E27FC236}">
                <a16:creationId xmlns:a16="http://schemas.microsoft.com/office/drawing/2014/main" id="{461FF313-73AA-B461-BE58-87A284896D70}"/>
              </a:ext>
            </a:extLst>
          </p:cNvPr>
          <p:cNvSpPr/>
          <p:nvPr/>
        </p:nvSpPr>
        <p:spPr>
          <a:xfrm>
            <a:off x="15942858" y="500166"/>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3"/>
            <a:stretch>
              <a:fillRect r="-434592"/>
            </a:stretch>
          </a:blipFill>
        </p:spPr>
        <p:txBody>
          <a:bodyPr/>
          <a:lstStyle/>
          <a:p>
            <a:pPr defTabSz="914490"/>
            <a:endParaRPr lang="en-GB">
              <a:solidFill>
                <a:prstClr val="black"/>
              </a:solidFill>
              <a:latin typeface="Calibri"/>
            </a:endParaRPr>
          </a:p>
        </p:txBody>
      </p:sp>
      <p:sp>
        <p:nvSpPr>
          <p:cNvPr id="32" name="TextBox 32">
            <a:extLst>
              <a:ext uri="{FF2B5EF4-FFF2-40B4-BE49-F238E27FC236}">
                <a16:creationId xmlns:a16="http://schemas.microsoft.com/office/drawing/2014/main" id="{F733ABA2-434B-0AA7-5842-0564BFDE3ACB}"/>
              </a:ext>
            </a:extLst>
          </p:cNvPr>
          <p:cNvSpPr txBox="1"/>
          <p:nvPr/>
        </p:nvSpPr>
        <p:spPr>
          <a:xfrm>
            <a:off x="12473971" y="3077877"/>
            <a:ext cx="2156432" cy="865558"/>
          </a:xfrm>
          <a:prstGeom prst="rect">
            <a:avLst/>
          </a:prstGeom>
        </p:spPr>
        <p:txBody>
          <a:bodyPr wrap="square" lIns="0" tIns="0" rIns="0" bIns="0" rtlCol="0" anchor="t">
            <a:spAutoFit/>
          </a:bodyPr>
          <a:lstStyle/>
          <a:p>
            <a:pPr algn="ctr" defTabSz="914490">
              <a:lnSpc>
                <a:spcPts val="6997"/>
              </a:lnSpc>
            </a:pPr>
            <a:r>
              <a:rPr lang="en-US" sz="4998">
                <a:solidFill>
                  <a:srgbClr val="FFFFFF"/>
                </a:solidFill>
                <a:latin typeface="Bebas Neue"/>
                <a:ea typeface="Bebas Neue"/>
                <a:cs typeface="Bebas Neue"/>
                <a:sym typeface="Bebas Neue"/>
              </a:rPr>
              <a:t>Sub title</a:t>
            </a:r>
          </a:p>
        </p:txBody>
      </p:sp>
      <p:grpSp>
        <p:nvGrpSpPr>
          <p:cNvPr id="33" name="Group 33">
            <a:extLst>
              <a:ext uri="{FF2B5EF4-FFF2-40B4-BE49-F238E27FC236}">
                <a16:creationId xmlns:a16="http://schemas.microsoft.com/office/drawing/2014/main" id="{AB3634C5-DF82-536D-94B8-6967119E4CC1}"/>
              </a:ext>
            </a:extLst>
          </p:cNvPr>
          <p:cNvGrpSpPr/>
          <p:nvPr/>
        </p:nvGrpSpPr>
        <p:grpSpPr>
          <a:xfrm>
            <a:off x="12473972" y="4378166"/>
            <a:ext cx="2488382" cy="362022"/>
            <a:chOff x="0" y="-66675"/>
            <a:chExt cx="3317842" cy="482695"/>
          </a:xfrm>
        </p:grpSpPr>
        <p:sp>
          <p:nvSpPr>
            <p:cNvPr id="34" name="TextBox 34">
              <a:extLst>
                <a:ext uri="{FF2B5EF4-FFF2-40B4-BE49-F238E27FC236}">
                  <a16:creationId xmlns:a16="http://schemas.microsoft.com/office/drawing/2014/main" id="{3CDDB24F-0551-3637-B98E-D73B94756B0F}"/>
                </a:ext>
              </a:extLst>
            </p:cNvPr>
            <p:cNvSpPr txBox="1"/>
            <p:nvPr/>
          </p:nvSpPr>
          <p:spPr>
            <a:xfrm>
              <a:off x="786628" y="-66675"/>
              <a:ext cx="2531214" cy="482695"/>
            </a:xfrm>
            <a:prstGeom prst="rect">
              <a:avLst/>
            </a:prstGeom>
          </p:spPr>
          <p:txBody>
            <a:bodyPr lIns="0" tIns="0" rIns="0" bIns="0" rtlCol="0" anchor="t">
              <a:spAutoFit/>
            </a:bodyPr>
            <a:lstStyle/>
            <a:p>
              <a:pPr defTabSz="914490">
                <a:lnSpc>
                  <a:spcPts val="3062"/>
                </a:lnSpc>
                <a:spcBef>
                  <a:spcPct val="0"/>
                </a:spcBef>
              </a:pPr>
              <a:r>
                <a:rPr lang="en-US" sz="2187">
                  <a:solidFill>
                    <a:srgbClr val="FFFFFF"/>
                  </a:solidFill>
                  <a:latin typeface="Helvetica"/>
                  <a:ea typeface="Helvetica"/>
                  <a:cs typeface="Helvetica"/>
                  <a:sym typeface="Helvetica"/>
                </a:rPr>
                <a:t>Bullet point</a:t>
              </a:r>
            </a:p>
          </p:txBody>
        </p:sp>
        <p:sp>
          <p:nvSpPr>
            <p:cNvPr id="35" name="Freeform 35">
              <a:extLst>
                <a:ext uri="{FF2B5EF4-FFF2-40B4-BE49-F238E27FC236}">
                  <a16:creationId xmlns:a16="http://schemas.microsoft.com/office/drawing/2014/main" id="{272C4717-6786-B616-FB61-43209CC2B0C3}"/>
                </a:ext>
              </a:extLst>
            </p:cNvPr>
            <p:cNvSpPr/>
            <p:nvPr/>
          </p:nvSpPr>
          <p:spPr>
            <a:xfrm>
              <a:off x="0" y="28854"/>
              <a:ext cx="325183" cy="380702"/>
            </a:xfrm>
            <a:custGeom>
              <a:avLst/>
              <a:gdLst/>
              <a:ahLst/>
              <a:cxnLst/>
              <a:rect l="l" t="t" r="r" b="b"/>
              <a:pathLst>
                <a:path w="325183" h="380702">
                  <a:moveTo>
                    <a:pt x="0" y="0"/>
                  </a:moveTo>
                  <a:lnTo>
                    <a:pt x="325183" y="0"/>
                  </a:lnTo>
                  <a:lnTo>
                    <a:pt x="325183" y="380702"/>
                  </a:lnTo>
                  <a:lnTo>
                    <a:pt x="0" y="38070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defTabSz="914490"/>
              <a:endParaRPr lang="en-GB">
                <a:solidFill>
                  <a:prstClr val="black"/>
                </a:solidFill>
                <a:latin typeface="Calibri"/>
              </a:endParaRPr>
            </a:p>
          </p:txBody>
        </p:sp>
      </p:grpSp>
      <p:grpSp>
        <p:nvGrpSpPr>
          <p:cNvPr id="36" name="Group 36">
            <a:extLst>
              <a:ext uri="{FF2B5EF4-FFF2-40B4-BE49-F238E27FC236}">
                <a16:creationId xmlns:a16="http://schemas.microsoft.com/office/drawing/2014/main" id="{436B311D-BF18-B158-9EF4-7534EEC402FE}"/>
              </a:ext>
            </a:extLst>
          </p:cNvPr>
          <p:cNvGrpSpPr/>
          <p:nvPr/>
        </p:nvGrpSpPr>
        <p:grpSpPr>
          <a:xfrm>
            <a:off x="12473972" y="5090777"/>
            <a:ext cx="2488382" cy="362022"/>
            <a:chOff x="0" y="-66675"/>
            <a:chExt cx="3317842" cy="482695"/>
          </a:xfrm>
        </p:grpSpPr>
        <p:sp>
          <p:nvSpPr>
            <p:cNvPr id="37" name="TextBox 37">
              <a:extLst>
                <a:ext uri="{FF2B5EF4-FFF2-40B4-BE49-F238E27FC236}">
                  <a16:creationId xmlns:a16="http://schemas.microsoft.com/office/drawing/2014/main" id="{7DE6395D-0FF2-4B9B-B65A-DAB4FA81BA68}"/>
                </a:ext>
              </a:extLst>
            </p:cNvPr>
            <p:cNvSpPr txBox="1"/>
            <p:nvPr/>
          </p:nvSpPr>
          <p:spPr>
            <a:xfrm>
              <a:off x="786628" y="-66675"/>
              <a:ext cx="2531214" cy="482695"/>
            </a:xfrm>
            <a:prstGeom prst="rect">
              <a:avLst/>
            </a:prstGeom>
          </p:spPr>
          <p:txBody>
            <a:bodyPr lIns="0" tIns="0" rIns="0" bIns="0" rtlCol="0" anchor="t">
              <a:spAutoFit/>
            </a:bodyPr>
            <a:lstStyle/>
            <a:p>
              <a:pPr defTabSz="914490">
                <a:lnSpc>
                  <a:spcPts val="3062"/>
                </a:lnSpc>
                <a:spcBef>
                  <a:spcPct val="0"/>
                </a:spcBef>
              </a:pPr>
              <a:r>
                <a:rPr lang="en-US" sz="2187">
                  <a:solidFill>
                    <a:srgbClr val="FFFFFF"/>
                  </a:solidFill>
                  <a:latin typeface="Helvetica"/>
                  <a:ea typeface="Helvetica"/>
                  <a:cs typeface="Helvetica"/>
                  <a:sym typeface="Helvetica"/>
                </a:rPr>
                <a:t>Bullet point</a:t>
              </a:r>
            </a:p>
          </p:txBody>
        </p:sp>
        <p:sp>
          <p:nvSpPr>
            <p:cNvPr id="38" name="Freeform 38">
              <a:extLst>
                <a:ext uri="{FF2B5EF4-FFF2-40B4-BE49-F238E27FC236}">
                  <a16:creationId xmlns:a16="http://schemas.microsoft.com/office/drawing/2014/main" id="{E718BF5A-73AC-A36F-D1E3-A2870A591289}"/>
                </a:ext>
              </a:extLst>
            </p:cNvPr>
            <p:cNvSpPr/>
            <p:nvPr/>
          </p:nvSpPr>
          <p:spPr>
            <a:xfrm>
              <a:off x="0" y="28854"/>
              <a:ext cx="325183" cy="380702"/>
            </a:xfrm>
            <a:custGeom>
              <a:avLst/>
              <a:gdLst/>
              <a:ahLst/>
              <a:cxnLst/>
              <a:rect l="l" t="t" r="r" b="b"/>
              <a:pathLst>
                <a:path w="325183" h="380702">
                  <a:moveTo>
                    <a:pt x="0" y="0"/>
                  </a:moveTo>
                  <a:lnTo>
                    <a:pt x="325183" y="0"/>
                  </a:lnTo>
                  <a:lnTo>
                    <a:pt x="325183" y="380702"/>
                  </a:lnTo>
                  <a:lnTo>
                    <a:pt x="0" y="38070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defTabSz="914490"/>
              <a:endParaRPr lang="en-GB">
                <a:solidFill>
                  <a:prstClr val="black"/>
                </a:solidFill>
                <a:latin typeface="Calibri"/>
              </a:endParaRPr>
            </a:p>
          </p:txBody>
        </p:sp>
      </p:grpSp>
      <p:grpSp>
        <p:nvGrpSpPr>
          <p:cNvPr id="39" name="Group 39">
            <a:extLst>
              <a:ext uri="{FF2B5EF4-FFF2-40B4-BE49-F238E27FC236}">
                <a16:creationId xmlns:a16="http://schemas.microsoft.com/office/drawing/2014/main" id="{0825AC44-DE5C-30BF-F4AE-5CDCD98E0E39}"/>
              </a:ext>
            </a:extLst>
          </p:cNvPr>
          <p:cNvGrpSpPr/>
          <p:nvPr/>
        </p:nvGrpSpPr>
        <p:grpSpPr>
          <a:xfrm>
            <a:off x="12473972" y="5803391"/>
            <a:ext cx="2488382" cy="362022"/>
            <a:chOff x="0" y="-66675"/>
            <a:chExt cx="3317842" cy="482695"/>
          </a:xfrm>
        </p:grpSpPr>
        <p:sp>
          <p:nvSpPr>
            <p:cNvPr id="40" name="TextBox 40">
              <a:extLst>
                <a:ext uri="{FF2B5EF4-FFF2-40B4-BE49-F238E27FC236}">
                  <a16:creationId xmlns:a16="http://schemas.microsoft.com/office/drawing/2014/main" id="{A239BDE1-8B83-2CE4-B5FC-5F6C0260F2E2}"/>
                </a:ext>
              </a:extLst>
            </p:cNvPr>
            <p:cNvSpPr txBox="1"/>
            <p:nvPr/>
          </p:nvSpPr>
          <p:spPr>
            <a:xfrm>
              <a:off x="786628" y="-66675"/>
              <a:ext cx="2531214" cy="482695"/>
            </a:xfrm>
            <a:prstGeom prst="rect">
              <a:avLst/>
            </a:prstGeom>
          </p:spPr>
          <p:txBody>
            <a:bodyPr lIns="0" tIns="0" rIns="0" bIns="0" rtlCol="0" anchor="t">
              <a:spAutoFit/>
            </a:bodyPr>
            <a:lstStyle/>
            <a:p>
              <a:pPr defTabSz="914490">
                <a:lnSpc>
                  <a:spcPts val="3062"/>
                </a:lnSpc>
                <a:spcBef>
                  <a:spcPct val="0"/>
                </a:spcBef>
              </a:pPr>
              <a:r>
                <a:rPr lang="en-US" sz="2187">
                  <a:solidFill>
                    <a:srgbClr val="FFFFFF"/>
                  </a:solidFill>
                  <a:latin typeface="Helvetica"/>
                  <a:ea typeface="Helvetica"/>
                  <a:cs typeface="Helvetica"/>
                  <a:sym typeface="Helvetica"/>
                </a:rPr>
                <a:t>Bullet point</a:t>
              </a:r>
            </a:p>
          </p:txBody>
        </p:sp>
        <p:sp>
          <p:nvSpPr>
            <p:cNvPr id="41" name="Freeform 41">
              <a:extLst>
                <a:ext uri="{FF2B5EF4-FFF2-40B4-BE49-F238E27FC236}">
                  <a16:creationId xmlns:a16="http://schemas.microsoft.com/office/drawing/2014/main" id="{424B2A38-93C1-F81B-7A28-624C6B227FFF}"/>
                </a:ext>
              </a:extLst>
            </p:cNvPr>
            <p:cNvSpPr/>
            <p:nvPr/>
          </p:nvSpPr>
          <p:spPr>
            <a:xfrm>
              <a:off x="0" y="28854"/>
              <a:ext cx="325183" cy="380702"/>
            </a:xfrm>
            <a:custGeom>
              <a:avLst/>
              <a:gdLst/>
              <a:ahLst/>
              <a:cxnLst/>
              <a:rect l="l" t="t" r="r" b="b"/>
              <a:pathLst>
                <a:path w="325183" h="380702">
                  <a:moveTo>
                    <a:pt x="0" y="0"/>
                  </a:moveTo>
                  <a:lnTo>
                    <a:pt x="325183" y="0"/>
                  </a:lnTo>
                  <a:lnTo>
                    <a:pt x="325183" y="380702"/>
                  </a:lnTo>
                  <a:lnTo>
                    <a:pt x="0" y="38070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defTabSz="914490"/>
              <a:endParaRPr lang="en-GB">
                <a:solidFill>
                  <a:prstClr val="black"/>
                </a:solidFill>
                <a:latin typeface="Calibri"/>
              </a:endParaRPr>
            </a:p>
          </p:txBody>
        </p:sp>
      </p:grpSp>
      <p:grpSp>
        <p:nvGrpSpPr>
          <p:cNvPr id="42" name="Group 42">
            <a:extLst>
              <a:ext uri="{FF2B5EF4-FFF2-40B4-BE49-F238E27FC236}">
                <a16:creationId xmlns:a16="http://schemas.microsoft.com/office/drawing/2014/main" id="{016B05F8-C46F-7621-7C07-EF5418E8A842}"/>
              </a:ext>
            </a:extLst>
          </p:cNvPr>
          <p:cNvGrpSpPr/>
          <p:nvPr/>
        </p:nvGrpSpPr>
        <p:grpSpPr>
          <a:xfrm>
            <a:off x="12473972" y="6516002"/>
            <a:ext cx="2488382" cy="362022"/>
            <a:chOff x="0" y="-66675"/>
            <a:chExt cx="3317842" cy="482695"/>
          </a:xfrm>
        </p:grpSpPr>
        <p:sp>
          <p:nvSpPr>
            <p:cNvPr id="43" name="TextBox 43">
              <a:extLst>
                <a:ext uri="{FF2B5EF4-FFF2-40B4-BE49-F238E27FC236}">
                  <a16:creationId xmlns:a16="http://schemas.microsoft.com/office/drawing/2014/main" id="{F9F8C3F6-9444-0128-6AB7-FDA0339F7E55}"/>
                </a:ext>
              </a:extLst>
            </p:cNvPr>
            <p:cNvSpPr txBox="1"/>
            <p:nvPr/>
          </p:nvSpPr>
          <p:spPr>
            <a:xfrm>
              <a:off x="786628" y="-66675"/>
              <a:ext cx="2531214" cy="482695"/>
            </a:xfrm>
            <a:prstGeom prst="rect">
              <a:avLst/>
            </a:prstGeom>
          </p:spPr>
          <p:txBody>
            <a:bodyPr lIns="0" tIns="0" rIns="0" bIns="0" rtlCol="0" anchor="t">
              <a:spAutoFit/>
            </a:bodyPr>
            <a:lstStyle/>
            <a:p>
              <a:pPr defTabSz="914490">
                <a:lnSpc>
                  <a:spcPts val="3062"/>
                </a:lnSpc>
                <a:spcBef>
                  <a:spcPct val="0"/>
                </a:spcBef>
              </a:pPr>
              <a:r>
                <a:rPr lang="en-US" sz="2187">
                  <a:solidFill>
                    <a:srgbClr val="FFFFFF"/>
                  </a:solidFill>
                  <a:latin typeface="Helvetica"/>
                  <a:ea typeface="Helvetica"/>
                  <a:cs typeface="Helvetica"/>
                  <a:sym typeface="Helvetica"/>
                </a:rPr>
                <a:t>Bullet point</a:t>
              </a:r>
            </a:p>
          </p:txBody>
        </p:sp>
        <p:sp>
          <p:nvSpPr>
            <p:cNvPr id="44" name="Freeform 44">
              <a:extLst>
                <a:ext uri="{FF2B5EF4-FFF2-40B4-BE49-F238E27FC236}">
                  <a16:creationId xmlns:a16="http://schemas.microsoft.com/office/drawing/2014/main" id="{55DB6F81-C43C-0C3B-4739-9687112E09D0}"/>
                </a:ext>
              </a:extLst>
            </p:cNvPr>
            <p:cNvSpPr/>
            <p:nvPr/>
          </p:nvSpPr>
          <p:spPr>
            <a:xfrm>
              <a:off x="0" y="28854"/>
              <a:ext cx="325183" cy="380702"/>
            </a:xfrm>
            <a:custGeom>
              <a:avLst/>
              <a:gdLst/>
              <a:ahLst/>
              <a:cxnLst/>
              <a:rect l="l" t="t" r="r" b="b"/>
              <a:pathLst>
                <a:path w="325183" h="380702">
                  <a:moveTo>
                    <a:pt x="0" y="0"/>
                  </a:moveTo>
                  <a:lnTo>
                    <a:pt x="325183" y="0"/>
                  </a:lnTo>
                  <a:lnTo>
                    <a:pt x="325183" y="380702"/>
                  </a:lnTo>
                  <a:lnTo>
                    <a:pt x="0" y="38070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defTabSz="914490"/>
              <a:endParaRPr lang="en-GB">
                <a:solidFill>
                  <a:prstClr val="black"/>
                </a:solidFill>
                <a:latin typeface="Calibri"/>
              </a:endParaRPr>
            </a:p>
          </p:txBody>
        </p:sp>
      </p:grpSp>
      <p:grpSp>
        <p:nvGrpSpPr>
          <p:cNvPr id="46" name="Group 2">
            <a:extLst>
              <a:ext uri="{FF2B5EF4-FFF2-40B4-BE49-F238E27FC236}">
                <a16:creationId xmlns:a16="http://schemas.microsoft.com/office/drawing/2014/main" id="{7FD9C0A2-4A01-1595-8BA9-B26F97C3B97B}"/>
              </a:ext>
            </a:extLst>
          </p:cNvPr>
          <p:cNvGrpSpPr>
            <a:grpSpLocks noGrp="1" noUngrp="1" noRot="1" noMove="1" noResize="1"/>
          </p:cNvGrpSpPr>
          <p:nvPr/>
        </p:nvGrpSpPr>
        <p:grpSpPr>
          <a:xfrm>
            <a:off x="11430002" y="-2169916"/>
            <a:ext cx="6905624" cy="12475826"/>
            <a:chOff x="0" y="-57150"/>
            <a:chExt cx="4901679" cy="328581"/>
          </a:xfrm>
        </p:grpSpPr>
        <p:sp>
          <p:nvSpPr>
            <p:cNvPr id="47" name="Freeform 3">
              <a:extLst>
                <a:ext uri="{FF2B5EF4-FFF2-40B4-BE49-F238E27FC236}">
                  <a16:creationId xmlns:a16="http://schemas.microsoft.com/office/drawing/2014/main" id="{D4237884-04A0-DB48-B604-6CF9539977F3}"/>
                </a:ext>
              </a:extLst>
            </p:cNvPr>
            <p:cNvSpPr>
              <a:spLocks/>
            </p:cNvSpPr>
            <p:nvPr/>
          </p:nvSpPr>
          <p:spPr>
            <a:xfrm>
              <a:off x="486787" y="0"/>
              <a:ext cx="4414892" cy="271431"/>
            </a:xfrm>
            <a:custGeom>
              <a:avLst/>
              <a:gdLst/>
              <a:ahLst/>
              <a:cxnLst/>
              <a:rect l="l" t="t" r="r" b="b"/>
              <a:pathLst>
                <a:path w="4867875" h="270933">
                  <a:moveTo>
                    <a:pt x="0" y="0"/>
                  </a:moveTo>
                  <a:lnTo>
                    <a:pt x="4867875" y="0"/>
                  </a:lnTo>
                  <a:lnTo>
                    <a:pt x="4867875" y="270933"/>
                  </a:lnTo>
                  <a:lnTo>
                    <a:pt x="0" y="270933"/>
                  </a:lnTo>
                  <a:close/>
                </a:path>
              </a:pathLst>
            </a:custGeom>
            <a:solidFill>
              <a:srgbClr val="CD2B2F"/>
            </a:solidFill>
          </p:spPr>
          <p:txBody>
            <a:bodyPr/>
            <a:lstStyle/>
            <a:p>
              <a:pPr defTabSz="914490"/>
              <a:endParaRPr lang="en-GB">
                <a:solidFill>
                  <a:prstClr val="black"/>
                </a:solidFill>
                <a:latin typeface="Calibri"/>
              </a:endParaRPr>
            </a:p>
          </p:txBody>
        </p:sp>
        <p:sp>
          <p:nvSpPr>
            <p:cNvPr id="48" name="TextBox 4">
              <a:extLst>
                <a:ext uri="{FF2B5EF4-FFF2-40B4-BE49-F238E27FC236}">
                  <a16:creationId xmlns:a16="http://schemas.microsoft.com/office/drawing/2014/main" id="{92A4A709-AE0B-43D9-375C-882C4853DD8E}"/>
                </a:ext>
              </a:extLst>
            </p:cNvPr>
            <p:cNvSpPr txBox="1">
              <a:spLocks noGrp="1" noRot="1" noMove="1" noResize="1" noEditPoints="1" noAdjustHandles="1" noChangeArrowheads="1" noChangeShapeType="1"/>
            </p:cNvSpPr>
            <p:nvPr/>
          </p:nvSpPr>
          <p:spPr>
            <a:xfrm>
              <a:off x="0" y="-57150"/>
              <a:ext cx="4867875" cy="328083"/>
            </a:xfrm>
            <a:prstGeom prst="rect">
              <a:avLst/>
            </a:prstGeom>
          </p:spPr>
          <p:txBody>
            <a:bodyPr lIns="50801" tIns="50801" rIns="50801" bIns="50801" rtlCol="0" anchor="ctr"/>
            <a:lstStyle/>
            <a:p>
              <a:pPr algn="ctr" defTabSz="914490">
                <a:lnSpc>
                  <a:spcPts val="2660"/>
                </a:lnSpc>
              </a:pPr>
              <a:endParaRPr>
                <a:solidFill>
                  <a:prstClr val="black"/>
                </a:solidFill>
                <a:latin typeface="Calibri"/>
              </a:endParaRPr>
            </a:p>
          </p:txBody>
        </p:sp>
      </p:grpSp>
      <p:sp>
        <p:nvSpPr>
          <p:cNvPr id="49" name="TextBox 6">
            <a:extLst>
              <a:ext uri="{FF2B5EF4-FFF2-40B4-BE49-F238E27FC236}">
                <a16:creationId xmlns:a16="http://schemas.microsoft.com/office/drawing/2014/main" id="{84D8FBBB-AA36-564F-957D-80707F0E29D4}"/>
              </a:ext>
            </a:extLst>
          </p:cNvPr>
          <p:cNvSpPr txBox="1"/>
          <p:nvPr/>
        </p:nvSpPr>
        <p:spPr>
          <a:xfrm>
            <a:off x="2561303" y="574393"/>
            <a:ext cx="6183938" cy="1411284"/>
          </a:xfrm>
          <a:prstGeom prst="rect">
            <a:avLst/>
          </a:prstGeom>
        </p:spPr>
        <p:txBody>
          <a:bodyPr wrap="square" lIns="0" tIns="0" rIns="0" bIns="0" rtlCol="0" anchor="t">
            <a:spAutoFit/>
          </a:bodyPr>
          <a:lstStyle/>
          <a:p>
            <a:pPr algn="ctr" defTabSz="914490">
              <a:lnSpc>
                <a:spcPts val="12015"/>
              </a:lnSpc>
            </a:pPr>
            <a:r>
              <a:rPr lang="en-US" sz="7200" b="1">
                <a:solidFill>
                  <a:srgbClr val="CD2B2F"/>
                </a:solidFill>
                <a:latin typeface="Verdana" panose="020B0604030504040204" pitchFamily="34" charset="0"/>
                <a:ea typeface="Verdana" panose="020B0604030504040204" pitchFamily="34" charset="0"/>
                <a:sym typeface="Bebas Neue Bold"/>
              </a:rPr>
              <a:t>Climate 1</a:t>
            </a:r>
            <a:endParaRPr lang="en-US" sz="10800" b="1">
              <a:solidFill>
                <a:srgbClr val="CD2B2F"/>
              </a:solidFill>
              <a:latin typeface="Bebas Neue Bold"/>
              <a:ea typeface="Bebas Neue Bold"/>
              <a:cs typeface="Bebas Neue Bold"/>
              <a:sym typeface="Bebas Neue Bold"/>
            </a:endParaRPr>
          </a:p>
        </p:txBody>
      </p:sp>
      <p:pic>
        <p:nvPicPr>
          <p:cNvPr id="58" name="Picture 57" descr="A black and white sign&#10;&#10;AI-generated content may be incorrect.">
            <a:extLst>
              <a:ext uri="{FF2B5EF4-FFF2-40B4-BE49-F238E27FC236}">
                <a16:creationId xmlns:a16="http://schemas.microsoft.com/office/drawing/2014/main" id="{4981FC31-D771-7D68-D2B2-A398B2DC160B}"/>
              </a:ext>
            </a:extLst>
          </p:cNvPr>
          <p:cNvPicPr>
            <a:picLocks noGrp="1" noRot="1" noChangeAspect="1" noMove="1" noResize="1" noEditPoints="1" noAdjustHandles="1" noChangeArrowheads="1" noChangeShapeType="1" noCrop="1"/>
          </p:cNvPicPr>
          <p:nvPr/>
        </p:nvPicPr>
        <p:blipFill>
          <a:blip r:embed="rId6" cstate="print">
            <a:extLst>
              <a:ext uri="{28A0092B-C50C-407E-A947-70E740481C1C}">
                <a14:useLocalDpi xmlns:a14="http://schemas.microsoft.com/office/drawing/2010/main" val="0"/>
              </a:ext>
            </a:extLst>
          </a:blip>
          <a:srcRect t="19311"/>
          <a:stretch/>
        </p:blipFill>
        <p:spPr>
          <a:xfrm>
            <a:off x="13768168" y="571502"/>
            <a:ext cx="4233713" cy="1383476"/>
          </a:xfrm>
          <a:prstGeom prst="rect">
            <a:avLst/>
          </a:prstGeom>
        </p:spPr>
      </p:pic>
      <p:pic>
        <p:nvPicPr>
          <p:cNvPr id="62" name="Picture 61" descr="A black background with white text&#10;&#10;AI-generated content may be incorrect.">
            <a:extLst>
              <a:ext uri="{FF2B5EF4-FFF2-40B4-BE49-F238E27FC236}">
                <a16:creationId xmlns:a16="http://schemas.microsoft.com/office/drawing/2014/main" id="{808B3D7D-8416-62C3-C6F4-6258953868ED}"/>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Lst>
          </a:blip>
          <a:stretch>
            <a:fillRect/>
          </a:stretch>
        </p:blipFill>
        <p:spPr>
          <a:xfrm>
            <a:off x="16278225" y="9510902"/>
            <a:ext cx="1662297" cy="593921"/>
          </a:xfrm>
          <a:prstGeom prst="rect">
            <a:avLst/>
          </a:prstGeom>
        </p:spPr>
      </p:pic>
      <p:pic>
        <p:nvPicPr>
          <p:cNvPr id="63" name="Picture 62" descr="A blue square with white text and yellow people&#10;&#10;AI-generated content may be incorrect.">
            <a:extLst>
              <a:ext uri="{FF2B5EF4-FFF2-40B4-BE49-F238E27FC236}">
                <a16:creationId xmlns:a16="http://schemas.microsoft.com/office/drawing/2014/main" id="{ABCED57F-B850-FC58-4D9B-ACC53E5F75B7}"/>
              </a:ext>
            </a:extLst>
          </p:cNvPr>
          <p:cNvPicPr>
            <a:picLocks noGrp="1" noRot="1" noChangeAspect="1" noMove="1" noResize="1" noEditPoints="1" noAdjustHandles="1" noChangeArrowheads="1" noChangeShapeType="1" noCrop="1"/>
          </p:cNvPicPr>
          <p:nvPr/>
        </p:nvPicPr>
        <p:blipFill>
          <a:blip r:embed="rId8" cstate="print">
            <a:extLst>
              <a:ext uri="{28A0092B-C50C-407E-A947-70E740481C1C}">
                <a14:useLocalDpi xmlns:a14="http://schemas.microsoft.com/office/drawing/2010/main" val="0"/>
              </a:ext>
            </a:extLst>
          </a:blip>
          <a:stretch>
            <a:fillRect/>
          </a:stretch>
        </p:blipFill>
        <p:spPr>
          <a:xfrm>
            <a:off x="4" y="9284857"/>
            <a:ext cx="838199" cy="838199"/>
          </a:xfrm>
          <a:prstGeom prst="rect">
            <a:avLst/>
          </a:prstGeom>
        </p:spPr>
      </p:pic>
      <p:pic>
        <p:nvPicPr>
          <p:cNvPr id="3" name="Picture 2">
            <a:extLst>
              <a:ext uri="{FF2B5EF4-FFF2-40B4-BE49-F238E27FC236}">
                <a16:creationId xmlns:a16="http://schemas.microsoft.com/office/drawing/2014/main" id="{03F68144-15AC-416D-135E-6178C8D028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bwMode="auto">
          <a:xfrm>
            <a:off x="539198" y="1813147"/>
            <a:ext cx="10890804" cy="7269611"/>
          </a:xfrm>
          <a:custGeom>
            <a:avLst/>
            <a:gdLst/>
            <a:ahLst/>
            <a:cxnLst/>
            <a:rect l="l" t="t" r="r" b="b"/>
            <a:pathLst>
              <a:path w="4141760" h="4377846">
                <a:moveTo>
                  <a:pt x="0" y="0"/>
                </a:moveTo>
                <a:lnTo>
                  <a:pt x="4141760" y="0"/>
                </a:lnTo>
                <a:lnTo>
                  <a:pt x="4141760" y="4377846"/>
                </a:lnTo>
                <a:lnTo>
                  <a:pt x="0" y="4377846"/>
                </a:lnTo>
                <a:close/>
              </a:path>
            </a:pathLst>
          </a:custGeom>
          <a:noFill/>
        </p:spPr>
      </p:pic>
      <p:sp>
        <p:nvSpPr>
          <p:cNvPr id="59" name="Footer Placeholder 1">
            <a:extLst>
              <a:ext uri="{FF2B5EF4-FFF2-40B4-BE49-F238E27FC236}">
                <a16:creationId xmlns:a16="http://schemas.microsoft.com/office/drawing/2014/main" id="{13F7386E-0E09-16F6-9FD4-7F0932E0FB3E}"/>
              </a:ext>
            </a:extLst>
          </p:cNvPr>
          <p:cNvSpPr>
            <a:spLocks noGrp="1"/>
          </p:cNvSpPr>
          <p:nvPr>
            <p:ph type="ftr" sz="quarter" idx="11"/>
          </p:nvPr>
        </p:nvSpPr>
        <p:spPr>
          <a:xfrm>
            <a:off x="4501216" y="9608383"/>
            <a:ext cx="3576626" cy="747215"/>
          </a:xfrm>
        </p:spPr>
        <p:txBody>
          <a:bodyPr/>
          <a:lstStyle/>
          <a:p>
            <a:pPr defTabSz="914490"/>
            <a:r>
              <a:rPr lang="en-GB" sz="2400">
                <a:solidFill>
                  <a:srgbClr val="DF676A"/>
                </a:solidFill>
                <a:latin typeface="Bebas Neue" panose="020B0606020202050201" pitchFamily="34" charset="0"/>
              </a:rPr>
              <a:t>Respect – excellence - kindness</a:t>
            </a:r>
          </a:p>
        </p:txBody>
      </p:sp>
      <p:sp>
        <p:nvSpPr>
          <p:cNvPr id="2" name="TextBox 1">
            <a:extLst>
              <a:ext uri="{FF2B5EF4-FFF2-40B4-BE49-F238E27FC236}">
                <a16:creationId xmlns:a16="http://schemas.microsoft.com/office/drawing/2014/main" id="{2A34939A-3AE7-FF15-1134-EB5FB50F1530}"/>
              </a:ext>
            </a:extLst>
          </p:cNvPr>
          <p:cNvSpPr txBox="1"/>
          <p:nvPr/>
        </p:nvSpPr>
        <p:spPr>
          <a:xfrm>
            <a:off x="12711871" y="1984227"/>
            <a:ext cx="4944338" cy="71096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29" indent="-571529">
              <a:buFont typeface="Arial"/>
              <a:buChar char="•"/>
            </a:pPr>
            <a:r>
              <a:rPr lang="en-GB" sz="4800">
                <a:solidFill>
                  <a:schemeClr val="bg1"/>
                </a:solidFill>
                <a:ea typeface="Calibri"/>
                <a:cs typeface="Calibri"/>
              </a:rPr>
              <a:t>One voice</a:t>
            </a:r>
            <a:endParaRPr lang="en-US" sz="2400">
              <a:solidFill>
                <a:schemeClr val="bg1"/>
              </a:solidFill>
              <a:ea typeface="Calibri"/>
              <a:cs typeface="Calibri"/>
            </a:endParaRPr>
          </a:p>
          <a:p>
            <a:endParaRPr lang="en-GB">
              <a:solidFill>
                <a:schemeClr val="bg1"/>
              </a:solidFill>
              <a:ea typeface="Calibri"/>
              <a:cs typeface="Calibri"/>
            </a:endParaRPr>
          </a:p>
          <a:p>
            <a:pPr marL="571529" indent="-571529">
              <a:buFont typeface="Arial"/>
              <a:buChar char="•"/>
            </a:pPr>
            <a:r>
              <a:rPr lang="en-GB" sz="4800">
                <a:solidFill>
                  <a:schemeClr val="bg1"/>
                </a:solidFill>
                <a:ea typeface="Calibri"/>
                <a:cs typeface="Calibri"/>
              </a:rPr>
              <a:t>Focus on the speaker</a:t>
            </a:r>
          </a:p>
          <a:p>
            <a:endParaRPr lang="en-GB">
              <a:solidFill>
                <a:schemeClr val="bg1"/>
              </a:solidFill>
              <a:ea typeface="Calibri"/>
              <a:cs typeface="Calibri"/>
            </a:endParaRPr>
          </a:p>
          <a:p>
            <a:pPr marL="571529" indent="-571529">
              <a:buFont typeface="Arial"/>
              <a:buChar char="•"/>
            </a:pPr>
            <a:r>
              <a:rPr lang="en-GB" sz="4800">
                <a:solidFill>
                  <a:schemeClr val="bg1"/>
                </a:solidFill>
                <a:ea typeface="Calibri"/>
                <a:cs typeface="Calibri"/>
              </a:rPr>
              <a:t>Track the speaker</a:t>
            </a:r>
          </a:p>
          <a:p>
            <a:endParaRPr lang="en-GB">
              <a:solidFill>
                <a:schemeClr val="bg1"/>
              </a:solidFill>
              <a:ea typeface="Calibri"/>
              <a:cs typeface="Calibri"/>
            </a:endParaRPr>
          </a:p>
          <a:p>
            <a:pPr marL="571529" indent="-571529">
              <a:buFont typeface="Arial"/>
              <a:buChar char="•"/>
            </a:pPr>
            <a:r>
              <a:rPr lang="en-GB" sz="4800">
                <a:solidFill>
                  <a:schemeClr val="bg1"/>
                </a:solidFill>
                <a:ea typeface="Calibri"/>
                <a:cs typeface="Calibri"/>
              </a:rPr>
              <a:t>Listen carefully</a:t>
            </a:r>
          </a:p>
          <a:p>
            <a:endParaRPr lang="en-GB">
              <a:solidFill>
                <a:schemeClr val="bg1"/>
              </a:solidFill>
              <a:ea typeface="Calibri"/>
              <a:cs typeface="Calibri"/>
            </a:endParaRPr>
          </a:p>
          <a:p>
            <a:pPr marL="571529" indent="-571529">
              <a:buFont typeface="Arial"/>
              <a:buChar char="•"/>
            </a:pPr>
            <a:r>
              <a:rPr lang="en-GB" sz="4800">
                <a:solidFill>
                  <a:schemeClr val="bg1"/>
                </a:solidFill>
                <a:ea typeface="Calibri"/>
                <a:cs typeface="Calibri"/>
              </a:rPr>
              <a:t>Be calm and respectful</a:t>
            </a:r>
          </a:p>
        </p:txBody>
      </p:sp>
    </p:spTree>
    <p:extLst>
      <p:ext uri="{BB962C8B-B14F-4D97-AF65-F5344CB8AC3E}">
        <p14:creationId xmlns:p14="http://schemas.microsoft.com/office/powerpoint/2010/main" val="22559154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48710-ECEE-708A-6159-3C381046BD06}"/>
            </a:ext>
          </a:extLst>
        </p:cNvPr>
        <p:cNvGrpSpPr/>
        <p:nvPr/>
      </p:nvGrpSpPr>
      <p:grpSpPr>
        <a:xfrm>
          <a:off x="0" y="0"/>
          <a:ext cx="0" cy="0"/>
          <a:chOff x="0" y="0"/>
          <a:chExt cx="0" cy="0"/>
        </a:xfrm>
      </p:grpSpPr>
      <p:sp>
        <p:nvSpPr>
          <p:cNvPr id="5" name="Freeform 5">
            <a:extLst>
              <a:ext uri="{FF2B5EF4-FFF2-40B4-BE49-F238E27FC236}">
                <a16:creationId xmlns:a16="http://schemas.microsoft.com/office/drawing/2014/main" id="{18CE41D7-629B-4A17-25B8-C18F75634EA6}"/>
              </a:ext>
            </a:extLst>
          </p:cNvPr>
          <p:cNvSpPr/>
          <p:nvPr/>
        </p:nvSpPr>
        <p:spPr>
          <a:xfrm>
            <a:off x="15942858" y="500166"/>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3"/>
            <a:stretch>
              <a:fillRect r="-434592"/>
            </a:stretch>
          </a:blipFill>
        </p:spPr>
        <p:txBody>
          <a:bodyPr/>
          <a:lstStyle/>
          <a:p>
            <a:pPr defTabSz="914490"/>
            <a:endParaRPr lang="en-GB">
              <a:solidFill>
                <a:prstClr val="black"/>
              </a:solidFill>
              <a:latin typeface="Calibri"/>
            </a:endParaRPr>
          </a:p>
        </p:txBody>
      </p:sp>
      <p:sp>
        <p:nvSpPr>
          <p:cNvPr id="32" name="TextBox 32">
            <a:extLst>
              <a:ext uri="{FF2B5EF4-FFF2-40B4-BE49-F238E27FC236}">
                <a16:creationId xmlns:a16="http://schemas.microsoft.com/office/drawing/2014/main" id="{CC7B06AD-4425-9EBE-3458-423EBE10FC2B}"/>
              </a:ext>
            </a:extLst>
          </p:cNvPr>
          <p:cNvSpPr txBox="1"/>
          <p:nvPr/>
        </p:nvSpPr>
        <p:spPr>
          <a:xfrm>
            <a:off x="12473971" y="3077877"/>
            <a:ext cx="2156432" cy="865558"/>
          </a:xfrm>
          <a:prstGeom prst="rect">
            <a:avLst/>
          </a:prstGeom>
        </p:spPr>
        <p:txBody>
          <a:bodyPr wrap="square" lIns="0" tIns="0" rIns="0" bIns="0" rtlCol="0" anchor="t">
            <a:spAutoFit/>
          </a:bodyPr>
          <a:lstStyle/>
          <a:p>
            <a:pPr algn="ctr" defTabSz="914490">
              <a:lnSpc>
                <a:spcPts val="6997"/>
              </a:lnSpc>
            </a:pPr>
            <a:r>
              <a:rPr lang="en-US" sz="4998">
                <a:solidFill>
                  <a:srgbClr val="FFFFFF"/>
                </a:solidFill>
                <a:latin typeface="Bebas Neue"/>
                <a:ea typeface="Bebas Neue"/>
                <a:cs typeface="Bebas Neue"/>
                <a:sym typeface="Bebas Neue"/>
              </a:rPr>
              <a:t>Sub title</a:t>
            </a:r>
          </a:p>
        </p:txBody>
      </p:sp>
      <p:grpSp>
        <p:nvGrpSpPr>
          <p:cNvPr id="33" name="Group 33">
            <a:extLst>
              <a:ext uri="{FF2B5EF4-FFF2-40B4-BE49-F238E27FC236}">
                <a16:creationId xmlns:a16="http://schemas.microsoft.com/office/drawing/2014/main" id="{F4167EB6-8BF9-74FB-6D2D-8C91B632AC67}"/>
              </a:ext>
            </a:extLst>
          </p:cNvPr>
          <p:cNvGrpSpPr/>
          <p:nvPr/>
        </p:nvGrpSpPr>
        <p:grpSpPr>
          <a:xfrm>
            <a:off x="12473972" y="4378166"/>
            <a:ext cx="2488382" cy="362022"/>
            <a:chOff x="0" y="-66675"/>
            <a:chExt cx="3317842" cy="482695"/>
          </a:xfrm>
        </p:grpSpPr>
        <p:sp>
          <p:nvSpPr>
            <p:cNvPr id="34" name="TextBox 34">
              <a:extLst>
                <a:ext uri="{FF2B5EF4-FFF2-40B4-BE49-F238E27FC236}">
                  <a16:creationId xmlns:a16="http://schemas.microsoft.com/office/drawing/2014/main" id="{3D8881D0-B3C9-9E0B-7CE8-D6668AB04319}"/>
                </a:ext>
              </a:extLst>
            </p:cNvPr>
            <p:cNvSpPr txBox="1"/>
            <p:nvPr/>
          </p:nvSpPr>
          <p:spPr>
            <a:xfrm>
              <a:off x="786628" y="-66675"/>
              <a:ext cx="2531214" cy="482695"/>
            </a:xfrm>
            <a:prstGeom prst="rect">
              <a:avLst/>
            </a:prstGeom>
          </p:spPr>
          <p:txBody>
            <a:bodyPr lIns="0" tIns="0" rIns="0" bIns="0" rtlCol="0" anchor="t">
              <a:spAutoFit/>
            </a:bodyPr>
            <a:lstStyle/>
            <a:p>
              <a:pPr defTabSz="914490">
                <a:lnSpc>
                  <a:spcPts val="3062"/>
                </a:lnSpc>
                <a:spcBef>
                  <a:spcPct val="0"/>
                </a:spcBef>
              </a:pPr>
              <a:r>
                <a:rPr lang="en-US" sz="2187">
                  <a:solidFill>
                    <a:srgbClr val="FFFFFF"/>
                  </a:solidFill>
                  <a:latin typeface="Helvetica"/>
                  <a:ea typeface="Helvetica"/>
                  <a:cs typeface="Helvetica"/>
                  <a:sym typeface="Helvetica"/>
                </a:rPr>
                <a:t>Bullet point</a:t>
              </a:r>
            </a:p>
          </p:txBody>
        </p:sp>
        <p:sp>
          <p:nvSpPr>
            <p:cNvPr id="35" name="Freeform 35">
              <a:extLst>
                <a:ext uri="{FF2B5EF4-FFF2-40B4-BE49-F238E27FC236}">
                  <a16:creationId xmlns:a16="http://schemas.microsoft.com/office/drawing/2014/main" id="{5099C78B-1CD9-56A1-60FB-29FFC4FF87AF}"/>
                </a:ext>
              </a:extLst>
            </p:cNvPr>
            <p:cNvSpPr/>
            <p:nvPr/>
          </p:nvSpPr>
          <p:spPr>
            <a:xfrm>
              <a:off x="0" y="28854"/>
              <a:ext cx="325183" cy="380702"/>
            </a:xfrm>
            <a:custGeom>
              <a:avLst/>
              <a:gdLst/>
              <a:ahLst/>
              <a:cxnLst/>
              <a:rect l="l" t="t" r="r" b="b"/>
              <a:pathLst>
                <a:path w="325183" h="380702">
                  <a:moveTo>
                    <a:pt x="0" y="0"/>
                  </a:moveTo>
                  <a:lnTo>
                    <a:pt x="325183" y="0"/>
                  </a:lnTo>
                  <a:lnTo>
                    <a:pt x="325183" y="380702"/>
                  </a:lnTo>
                  <a:lnTo>
                    <a:pt x="0" y="38070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defTabSz="914490"/>
              <a:endParaRPr lang="en-GB">
                <a:solidFill>
                  <a:prstClr val="black"/>
                </a:solidFill>
                <a:latin typeface="Calibri"/>
              </a:endParaRPr>
            </a:p>
          </p:txBody>
        </p:sp>
      </p:grpSp>
      <p:grpSp>
        <p:nvGrpSpPr>
          <p:cNvPr id="36" name="Group 36">
            <a:extLst>
              <a:ext uri="{FF2B5EF4-FFF2-40B4-BE49-F238E27FC236}">
                <a16:creationId xmlns:a16="http://schemas.microsoft.com/office/drawing/2014/main" id="{557ECBF4-0557-E09A-8833-3595BC4D5AB1}"/>
              </a:ext>
            </a:extLst>
          </p:cNvPr>
          <p:cNvGrpSpPr/>
          <p:nvPr/>
        </p:nvGrpSpPr>
        <p:grpSpPr>
          <a:xfrm>
            <a:off x="12473972" y="5090777"/>
            <a:ext cx="2488382" cy="362022"/>
            <a:chOff x="0" y="-66675"/>
            <a:chExt cx="3317842" cy="482695"/>
          </a:xfrm>
        </p:grpSpPr>
        <p:sp>
          <p:nvSpPr>
            <p:cNvPr id="37" name="TextBox 37">
              <a:extLst>
                <a:ext uri="{FF2B5EF4-FFF2-40B4-BE49-F238E27FC236}">
                  <a16:creationId xmlns:a16="http://schemas.microsoft.com/office/drawing/2014/main" id="{361E621E-4CE5-1F87-2001-1678A2388713}"/>
                </a:ext>
              </a:extLst>
            </p:cNvPr>
            <p:cNvSpPr txBox="1"/>
            <p:nvPr/>
          </p:nvSpPr>
          <p:spPr>
            <a:xfrm>
              <a:off x="786628" y="-66675"/>
              <a:ext cx="2531214" cy="482695"/>
            </a:xfrm>
            <a:prstGeom prst="rect">
              <a:avLst/>
            </a:prstGeom>
          </p:spPr>
          <p:txBody>
            <a:bodyPr lIns="0" tIns="0" rIns="0" bIns="0" rtlCol="0" anchor="t">
              <a:spAutoFit/>
            </a:bodyPr>
            <a:lstStyle/>
            <a:p>
              <a:pPr defTabSz="914490">
                <a:lnSpc>
                  <a:spcPts val="3062"/>
                </a:lnSpc>
                <a:spcBef>
                  <a:spcPct val="0"/>
                </a:spcBef>
              </a:pPr>
              <a:r>
                <a:rPr lang="en-US" sz="2187">
                  <a:solidFill>
                    <a:srgbClr val="FFFFFF"/>
                  </a:solidFill>
                  <a:latin typeface="Helvetica"/>
                  <a:ea typeface="Helvetica"/>
                  <a:cs typeface="Helvetica"/>
                  <a:sym typeface="Helvetica"/>
                </a:rPr>
                <a:t>Bullet point</a:t>
              </a:r>
            </a:p>
          </p:txBody>
        </p:sp>
        <p:sp>
          <p:nvSpPr>
            <p:cNvPr id="38" name="Freeform 38">
              <a:extLst>
                <a:ext uri="{FF2B5EF4-FFF2-40B4-BE49-F238E27FC236}">
                  <a16:creationId xmlns:a16="http://schemas.microsoft.com/office/drawing/2014/main" id="{6BC019E4-B20B-A89B-C446-3FDC4B628ED5}"/>
                </a:ext>
              </a:extLst>
            </p:cNvPr>
            <p:cNvSpPr/>
            <p:nvPr/>
          </p:nvSpPr>
          <p:spPr>
            <a:xfrm>
              <a:off x="0" y="28854"/>
              <a:ext cx="325183" cy="380702"/>
            </a:xfrm>
            <a:custGeom>
              <a:avLst/>
              <a:gdLst/>
              <a:ahLst/>
              <a:cxnLst/>
              <a:rect l="l" t="t" r="r" b="b"/>
              <a:pathLst>
                <a:path w="325183" h="380702">
                  <a:moveTo>
                    <a:pt x="0" y="0"/>
                  </a:moveTo>
                  <a:lnTo>
                    <a:pt x="325183" y="0"/>
                  </a:lnTo>
                  <a:lnTo>
                    <a:pt x="325183" y="380702"/>
                  </a:lnTo>
                  <a:lnTo>
                    <a:pt x="0" y="38070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defTabSz="914490"/>
              <a:endParaRPr lang="en-GB">
                <a:solidFill>
                  <a:prstClr val="black"/>
                </a:solidFill>
                <a:latin typeface="Calibri"/>
              </a:endParaRPr>
            </a:p>
          </p:txBody>
        </p:sp>
      </p:grpSp>
      <p:grpSp>
        <p:nvGrpSpPr>
          <p:cNvPr id="39" name="Group 39">
            <a:extLst>
              <a:ext uri="{FF2B5EF4-FFF2-40B4-BE49-F238E27FC236}">
                <a16:creationId xmlns:a16="http://schemas.microsoft.com/office/drawing/2014/main" id="{BEEEEFD1-CB16-E4F6-844D-D9605150D344}"/>
              </a:ext>
            </a:extLst>
          </p:cNvPr>
          <p:cNvGrpSpPr/>
          <p:nvPr/>
        </p:nvGrpSpPr>
        <p:grpSpPr>
          <a:xfrm>
            <a:off x="12473972" y="5803391"/>
            <a:ext cx="2488382" cy="362022"/>
            <a:chOff x="0" y="-66675"/>
            <a:chExt cx="3317842" cy="482695"/>
          </a:xfrm>
        </p:grpSpPr>
        <p:sp>
          <p:nvSpPr>
            <p:cNvPr id="40" name="TextBox 40">
              <a:extLst>
                <a:ext uri="{FF2B5EF4-FFF2-40B4-BE49-F238E27FC236}">
                  <a16:creationId xmlns:a16="http://schemas.microsoft.com/office/drawing/2014/main" id="{E768C261-1759-3806-B32F-168645F572C2}"/>
                </a:ext>
              </a:extLst>
            </p:cNvPr>
            <p:cNvSpPr txBox="1"/>
            <p:nvPr/>
          </p:nvSpPr>
          <p:spPr>
            <a:xfrm>
              <a:off x="786628" y="-66675"/>
              <a:ext cx="2531214" cy="482695"/>
            </a:xfrm>
            <a:prstGeom prst="rect">
              <a:avLst/>
            </a:prstGeom>
          </p:spPr>
          <p:txBody>
            <a:bodyPr lIns="0" tIns="0" rIns="0" bIns="0" rtlCol="0" anchor="t">
              <a:spAutoFit/>
            </a:bodyPr>
            <a:lstStyle/>
            <a:p>
              <a:pPr defTabSz="914490">
                <a:lnSpc>
                  <a:spcPts val="3062"/>
                </a:lnSpc>
                <a:spcBef>
                  <a:spcPct val="0"/>
                </a:spcBef>
              </a:pPr>
              <a:r>
                <a:rPr lang="en-US" sz="2187">
                  <a:solidFill>
                    <a:srgbClr val="FFFFFF"/>
                  </a:solidFill>
                  <a:latin typeface="Helvetica"/>
                  <a:ea typeface="Helvetica"/>
                  <a:cs typeface="Helvetica"/>
                  <a:sym typeface="Helvetica"/>
                </a:rPr>
                <a:t>Bullet point</a:t>
              </a:r>
            </a:p>
          </p:txBody>
        </p:sp>
        <p:sp>
          <p:nvSpPr>
            <p:cNvPr id="41" name="Freeform 41">
              <a:extLst>
                <a:ext uri="{FF2B5EF4-FFF2-40B4-BE49-F238E27FC236}">
                  <a16:creationId xmlns:a16="http://schemas.microsoft.com/office/drawing/2014/main" id="{4D39C93E-5552-3121-3FEF-C01F7F2E2D13}"/>
                </a:ext>
              </a:extLst>
            </p:cNvPr>
            <p:cNvSpPr/>
            <p:nvPr/>
          </p:nvSpPr>
          <p:spPr>
            <a:xfrm>
              <a:off x="0" y="28854"/>
              <a:ext cx="325183" cy="380702"/>
            </a:xfrm>
            <a:custGeom>
              <a:avLst/>
              <a:gdLst/>
              <a:ahLst/>
              <a:cxnLst/>
              <a:rect l="l" t="t" r="r" b="b"/>
              <a:pathLst>
                <a:path w="325183" h="380702">
                  <a:moveTo>
                    <a:pt x="0" y="0"/>
                  </a:moveTo>
                  <a:lnTo>
                    <a:pt x="325183" y="0"/>
                  </a:lnTo>
                  <a:lnTo>
                    <a:pt x="325183" y="380702"/>
                  </a:lnTo>
                  <a:lnTo>
                    <a:pt x="0" y="38070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defTabSz="914490"/>
              <a:endParaRPr lang="en-GB">
                <a:solidFill>
                  <a:prstClr val="black"/>
                </a:solidFill>
                <a:latin typeface="Calibri"/>
              </a:endParaRPr>
            </a:p>
          </p:txBody>
        </p:sp>
      </p:grpSp>
      <p:grpSp>
        <p:nvGrpSpPr>
          <p:cNvPr id="42" name="Group 42">
            <a:extLst>
              <a:ext uri="{FF2B5EF4-FFF2-40B4-BE49-F238E27FC236}">
                <a16:creationId xmlns:a16="http://schemas.microsoft.com/office/drawing/2014/main" id="{AD02856B-680E-3338-5F39-C36171FF25C5}"/>
              </a:ext>
            </a:extLst>
          </p:cNvPr>
          <p:cNvGrpSpPr/>
          <p:nvPr/>
        </p:nvGrpSpPr>
        <p:grpSpPr>
          <a:xfrm>
            <a:off x="12473972" y="6516002"/>
            <a:ext cx="2488382" cy="362022"/>
            <a:chOff x="0" y="-66675"/>
            <a:chExt cx="3317842" cy="482695"/>
          </a:xfrm>
        </p:grpSpPr>
        <p:sp>
          <p:nvSpPr>
            <p:cNvPr id="43" name="TextBox 43">
              <a:extLst>
                <a:ext uri="{FF2B5EF4-FFF2-40B4-BE49-F238E27FC236}">
                  <a16:creationId xmlns:a16="http://schemas.microsoft.com/office/drawing/2014/main" id="{A5626F54-DF29-55F7-6B55-72B6F55D5944}"/>
                </a:ext>
              </a:extLst>
            </p:cNvPr>
            <p:cNvSpPr txBox="1"/>
            <p:nvPr/>
          </p:nvSpPr>
          <p:spPr>
            <a:xfrm>
              <a:off x="786628" y="-66675"/>
              <a:ext cx="2531214" cy="482695"/>
            </a:xfrm>
            <a:prstGeom prst="rect">
              <a:avLst/>
            </a:prstGeom>
          </p:spPr>
          <p:txBody>
            <a:bodyPr lIns="0" tIns="0" rIns="0" bIns="0" rtlCol="0" anchor="t">
              <a:spAutoFit/>
            </a:bodyPr>
            <a:lstStyle/>
            <a:p>
              <a:pPr defTabSz="914490">
                <a:lnSpc>
                  <a:spcPts val="3062"/>
                </a:lnSpc>
                <a:spcBef>
                  <a:spcPct val="0"/>
                </a:spcBef>
              </a:pPr>
              <a:r>
                <a:rPr lang="en-US" sz="2187">
                  <a:solidFill>
                    <a:srgbClr val="FFFFFF"/>
                  </a:solidFill>
                  <a:latin typeface="Helvetica"/>
                  <a:ea typeface="Helvetica"/>
                  <a:cs typeface="Helvetica"/>
                  <a:sym typeface="Helvetica"/>
                </a:rPr>
                <a:t>Bullet point</a:t>
              </a:r>
            </a:p>
          </p:txBody>
        </p:sp>
        <p:sp>
          <p:nvSpPr>
            <p:cNvPr id="44" name="Freeform 44">
              <a:extLst>
                <a:ext uri="{FF2B5EF4-FFF2-40B4-BE49-F238E27FC236}">
                  <a16:creationId xmlns:a16="http://schemas.microsoft.com/office/drawing/2014/main" id="{4FF79C39-5A26-1359-8953-D2CBF9492A18}"/>
                </a:ext>
              </a:extLst>
            </p:cNvPr>
            <p:cNvSpPr/>
            <p:nvPr/>
          </p:nvSpPr>
          <p:spPr>
            <a:xfrm>
              <a:off x="0" y="28854"/>
              <a:ext cx="325183" cy="380702"/>
            </a:xfrm>
            <a:custGeom>
              <a:avLst/>
              <a:gdLst/>
              <a:ahLst/>
              <a:cxnLst/>
              <a:rect l="l" t="t" r="r" b="b"/>
              <a:pathLst>
                <a:path w="325183" h="380702">
                  <a:moveTo>
                    <a:pt x="0" y="0"/>
                  </a:moveTo>
                  <a:lnTo>
                    <a:pt x="325183" y="0"/>
                  </a:lnTo>
                  <a:lnTo>
                    <a:pt x="325183" y="380702"/>
                  </a:lnTo>
                  <a:lnTo>
                    <a:pt x="0" y="38070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defTabSz="914490"/>
              <a:endParaRPr lang="en-GB">
                <a:solidFill>
                  <a:prstClr val="black"/>
                </a:solidFill>
                <a:latin typeface="Calibri"/>
              </a:endParaRPr>
            </a:p>
          </p:txBody>
        </p:sp>
      </p:grpSp>
      <p:grpSp>
        <p:nvGrpSpPr>
          <p:cNvPr id="46" name="Group 2">
            <a:extLst>
              <a:ext uri="{FF2B5EF4-FFF2-40B4-BE49-F238E27FC236}">
                <a16:creationId xmlns:a16="http://schemas.microsoft.com/office/drawing/2014/main" id="{883BCF13-44B3-50C8-CD53-4BB57CF172E0}"/>
              </a:ext>
            </a:extLst>
          </p:cNvPr>
          <p:cNvGrpSpPr>
            <a:grpSpLocks noGrp="1" noUngrp="1" noRot="1" noMove="1" noResize="1"/>
          </p:cNvGrpSpPr>
          <p:nvPr/>
        </p:nvGrpSpPr>
        <p:grpSpPr>
          <a:xfrm>
            <a:off x="11430002" y="-2169916"/>
            <a:ext cx="6905624" cy="12475826"/>
            <a:chOff x="0" y="-57150"/>
            <a:chExt cx="4901679" cy="328581"/>
          </a:xfrm>
        </p:grpSpPr>
        <p:sp>
          <p:nvSpPr>
            <p:cNvPr id="47" name="Freeform 3">
              <a:extLst>
                <a:ext uri="{FF2B5EF4-FFF2-40B4-BE49-F238E27FC236}">
                  <a16:creationId xmlns:a16="http://schemas.microsoft.com/office/drawing/2014/main" id="{ECCED7F1-2A81-9053-DDF2-B31BA5E39FBE}"/>
                </a:ext>
              </a:extLst>
            </p:cNvPr>
            <p:cNvSpPr>
              <a:spLocks/>
            </p:cNvSpPr>
            <p:nvPr/>
          </p:nvSpPr>
          <p:spPr>
            <a:xfrm>
              <a:off x="486787" y="0"/>
              <a:ext cx="4414892" cy="271431"/>
            </a:xfrm>
            <a:custGeom>
              <a:avLst/>
              <a:gdLst/>
              <a:ahLst/>
              <a:cxnLst/>
              <a:rect l="l" t="t" r="r" b="b"/>
              <a:pathLst>
                <a:path w="4867875" h="270933">
                  <a:moveTo>
                    <a:pt x="0" y="0"/>
                  </a:moveTo>
                  <a:lnTo>
                    <a:pt x="4867875" y="0"/>
                  </a:lnTo>
                  <a:lnTo>
                    <a:pt x="4867875" y="270933"/>
                  </a:lnTo>
                  <a:lnTo>
                    <a:pt x="0" y="270933"/>
                  </a:lnTo>
                  <a:close/>
                </a:path>
              </a:pathLst>
            </a:custGeom>
            <a:solidFill>
              <a:srgbClr val="CD2B2F"/>
            </a:solidFill>
          </p:spPr>
          <p:txBody>
            <a:bodyPr/>
            <a:lstStyle/>
            <a:p>
              <a:pPr defTabSz="914490"/>
              <a:endParaRPr lang="en-GB">
                <a:solidFill>
                  <a:prstClr val="black"/>
                </a:solidFill>
                <a:latin typeface="Calibri"/>
              </a:endParaRPr>
            </a:p>
          </p:txBody>
        </p:sp>
        <p:sp>
          <p:nvSpPr>
            <p:cNvPr id="48" name="TextBox 4">
              <a:extLst>
                <a:ext uri="{FF2B5EF4-FFF2-40B4-BE49-F238E27FC236}">
                  <a16:creationId xmlns:a16="http://schemas.microsoft.com/office/drawing/2014/main" id="{DCEF232E-0218-A9C3-8EC6-6B2085559F74}"/>
                </a:ext>
              </a:extLst>
            </p:cNvPr>
            <p:cNvSpPr txBox="1">
              <a:spLocks noGrp="1" noRot="1" noMove="1" noResize="1" noEditPoints="1" noAdjustHandles="1" noChangeArrowheads="1" noChangeShapeType="1"/>
            </p:cNvSpPr>
            <p:nvPr/>
          </p:nvSpPr>
          <p:spPr>
            <a:xfrm>
              <a:off x="0" y="-57150"/>
              <a:ext cx="4867875" cy="328083"/>
            </a:xfrm>
            <a:prstGeom prst="rect">
              <a:avLst/>
            </a:prstGeom>
          </p:spPr>
          <p:txBody>
            <a:bodyPr lIns="50801" tIns="50801" rIns="50801" bIns="50801" rtlCol="0" anchor="ctr"/>
            <a:lstStyle/>
            <a:p>
              <a:pPr algn="ctr" defTabSz="914490">
                <a:lnSpc>
                  <a:spcPts val="2660"/>
                </a:lnSpc>
              </a:pPr>
              <a:endParaRPr>
                <a:solidFill>
                  <a:prstClr val="black"/>
                </a:solidFill>
                <a:latin typeface="Calibri"/>
              </a:endParaRPr>
            </a:p>
          </p:txBody>
        </p:sp>
      </p:grpSp>
      <p:pic>
        <p:nvPicPr>
          <p:cNvPr id="58" name="Picture 57" descr="A black and white sign&#10;&#10;AI-generated content may be incorrect.">
            <a:extLst>
              <a:ext uri="{FF2B5EF4-FFF2-40B4-BE49-F238E27FC236}">
                <a16:creationId xmlns:a16="http://schemas.microsoft.com/office/drawing/2014/main" id="{DD6F42DB-47EF-8BCC-2476-5281A8E8B8AB}"/>
              </a:ext>
            </a:extLst>
          </p:cNvPr>
          <p:cNvPicPr>
            <a:picLocks noGrp="1" noRot="1" noChangeAspect="1" noMove="1" noResize="1" noEditPoints="1" noAdjustHandles="1" noChangeArrowheads="1" noChangeShapeType="1" noCrop="1"/>
          </p:cNvPicPr>
          <p:nvPr/>
        </p:nvPicPr>
        <p:blipFill>
          <a:blip r:embed="rId6" cstate="print">
            <a:extLst>
              <a:ext uri="{28A0092B-C50C-407E-A947-70E740481C1C}">
                <a14:useLocalDpi xmlns:a14="http://schemas.microsoft.com/office/drawing/2010/main" val="0"/>
              </a:ext>
            </a:extLst>
          </a:blip>
          <a:srcRect t="19311"/>
          <a:stretch/>
        </p:blipFill>
        <p:spPr>
          <a:xfrm>
            <a:off x="13768168" y="571502"/>
            <a:ext cx="4233713" cy="1383476"/>
          </a:xfrm>
          <a:prstGeom prst="rect">
            <a:avLst/>
          </a:prstGeom>
        </p:spPr>
      </p:pic>
      <p:pic>
        <p:nvPicPr>
          <p:cNvPr id="62" name="Picture 61" descr="A black background with white text&#10;&#10;AI-generated content may be incorrect.">
            <a:extLst>
              <a:ext uri="{FF2B5EF4-FFF2-40B4-BE49-F238E27FC236}">
                <a16:creationId xmlns:a16="http://schemas.microsoft.com/office/drawing/2014/main" id="{62C00503-213E-F3BA-7CE0-50D137A2021C}"/>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Lst>
          </a:blip>
          <a:stretch>
            <a:fillRect/>
          </a:stretch>
        </p:blipFill>
        <p:spPr>
          <a:xfrm>
            <a:off x="16278225" y="9510902"/>
            <a:ext cx="1662297" cy="593921"/>
          </a:xfrm>
          <a:prstGeom prst="rect">
            <a:avLst/>
          </a:prstGeom>
        </p:spPr>
      </p:pic>
      <p:pic>
        <p:nvPicPr>
          <p:cNvPr id="63" name="Picture 62" descr="A blue square with white text and yellow people&#10;&#10;AI-generated content may be incorrect.">
            <a:extLst>
              <a:ext uri="{FF2B5EF4-FFF2-40B4-BE49-F238E27FC236}">
                <a16:creationId xmlns:a16="http://schemas.microsoft.com/office/drawing/2014/main" id="{AB37CD04-0A68-7BBB-064D-EF8ADB009278}"/>
              </a:ext>
            </a:extLst>
          </p:cNvPr>
          <p:cNvPicPr>
            <a:picLocks noGrp="1" noRot="1" noChangeAspect="1" noMove="1" noResize="1" noEditPoints="1" noAdjustHandles="1" noChangeArrowheads="1" noChangeShapeType="1" noCrop="1"/>
          </p:cNvPicPr>
          <p:nvPr/>
        </p:nvPicPr>
        <p:blipFill>
          <a:blip r:embed="rId8" cstate="print">
            <a:extLst>
              <a:ext uri="{28A0092B-C50C-407E-A947-70E740481C1C}">
                <a14:useLocalDpi xmlns:a14="http://schemas.microsoft.com/office/drawing/2010/main" val="0"/>
              </a:ext>
            </a:extLst>
          </a:blip>
          <a:stretch>
            <a:fillRect/>
          </a:stretch>
        </p:blipFill>
        <p:spPr>
          <a:xfrm>
            <a:off x="4" y="9284857"/>
            <a:ext cx="838199" cy="838199"/>
          </a:xfrm>
          <a:prstGeom prst="rect">
            <a:avLst/>
          </a:prstGeom>
        </p:spPr>
      </p:pic>
      <p:pic>
        <p:nvPicPr>
          <p:cNvPr id="7" name="Picture 6">
            <a:extLst>
              <a:ext uri="{FF2B5EF4-FFF2-40B4-BE49-F238E27FC236}">
                <a16:creationId xmlns:a16="http://schemas.microsoft.com/office/drawing/2014/main" id="{37B7BC61-79B6-86DD-4A53-1A3530DE0839}"/>
              </a:ext>
            </a:extLst>
          </p:cNvPr>
          <p:cNvPicPr>
            <a:picLocks noChangeAspect="1"/>
          </p:cNvPicPr>
          <p:nvPr/>
        </p:nvPicPr>
        <p:blipFill>
          <a:blip r:embed="rId9"/>
          <a:stretch>
            <a:fillRect/>
          </a:stretch>
        </p:blipFill>
        <p:spPr>
          <a:xfrm>
            <a:off x="753704" y="1729394"/>
            <a:ext cx="10540484" cy="7071683"/>
          </a:xfrm>
          <a:prstGeom prst="rect">
            <a:avLst/>
          </a:prstGeom>
        </p:spPr>
      </p:pic>
      <p:sp>
        <p:nvSpPr>
          <p:cNvPr id="8" name="TextBox 6">
            <a:extLst>
              <a:ext uri="{FF2B5EF4-FFF2-40B4-BE49-F238E27FC236}">
                <a16:creationId xmlns:a16="http://schemas.microsoft.com/office/drawing/2014/main" id="{A5BBA4AB-F88A-70EA-9F7D-15915D5D9489}"/>
              </a:ext>
            </a:extLst>
          </p:cNvPr>
          <p:cNvSpPr txBox="1"/>
          <p:nvPr/>
        </p:nvSpPr>
        <p:spPr>
          <a:xfrm>
            <a:off x="2828851" y="772796"/>
            <a:ext cx="6183938" cy="1411284"/>
          </a:xfrm>
          <a:prstGeom prst="rect">
            <a:avLst/>
          </a:prstGeom>
        </p:spPr>
        <p:txBody>
          <a:bodyPr wrap="square" lIns="0" tIns="0" rIns="0" bIns="0" rtlCol="0" anchor="t">
            <a:spAutoFit/>
          </a:bodyPr>
          <a:lstStyle/>
          <a:p>
            <a:pPr algn="ctr" defTabSz="914490">
              <a:lnSpc>
                <a:spcPts val="12015"/>
              </a:lnSpc>
            </a:pPr>
            <a:r>
              <a:rPr lang="en-US" sz="7200" b="1">
                <a:solidFill>
                  <a:srgbClr val="CD2B2F"/>
                </a:solidFill>
                <a:latin typeface="Verdana" panose="020B0604030504040204" pitchFamily="34" charset="0"/>
                <a:ea typeface="Verdana" panose="020B0604030504040204" pitchFamily="34" charset="0"/>
                <a:sym typeface="Bebas Neue Bold"/>
              </a:rPr>
              <a:t>Climate 2</a:t>
            </a:r>
            <a:endParaRPr lang="en-US" sz="10800" b="1">
              <a:solidFill>
                <a:srgbClr val="CD2B2F"/>
              </a:solidFill>
              <a:latin typeface="Bebas Neue Bold"/>
              <a:ea typeface="Bebas Neue Bold"/>
              <a:cs typeface="Bebas Neue Bold"/>
              <a:sym typeface="Bebas Neue Bold"/>
            </a:endParaRPr>
          </a:p>
        </p:txBody>
      </p:sp>
      <p:sp>
        <p:nvSpPr>
          <p:cNvPr id="9" name="Footer Placeholder 1">
            <a:extLst>
              <a:ext uri="{FF2B5EF4-FFF2-40B4-BE49-F238E27FC236}">
                <a16:creationId xmlns:a16="http://schemas.microsoft.com/office/drawing/2014/main" id="{0B0F2370-1AD8-6229-E2C1-D62BF7D36512}"/>
              </a:ext>
            </a:extLst>
          </p:cNvPr>
          <p:cNvSpPr>
            <a:spLocks noGrp="1"/>
          </p:cNvSpPr>
          <p:nvPr>
            <p:ph type="ftr" sz="quarter" idx="11"/>
          </p:nvPr>
        </p:nvSpPr>
        <p:spPr>
          <a:xfrm>
            <a:off x="4501216" y="9598147"/>
            <a:ext cx="3576626" cy="747215"/>
          </a:xfrm>
        </p:spPr>
        <p:txBody>
          <a:bodyPr/>
          <a:lstStyle/>
          <a:p>
            <a:pPr defTabSz="914490"/>
            <a:r>
              <a:rPr lang="en-GB" sz="2400">
                <a:solidFill>
                  <a:srgbClr val="DF676A"/>
                </a:solidFill>
                <a:latin typeface="Bebas Neue" panose="020B0606020202050201" pitchFamily="34" charset="0"/>
              </a:rPr>
              <a:t>Respect – excellence - kindness</a:t>
            </a:r>
          </a:p>
        </p:txBody>
      </p:sp>
      <p:sp>
        <p:nvSpPr>
          <p:cNvPr id="2" name="TextBox 1">
            <a:extLst>
              <a:ext uri="{FF2B5EF4-FFF2-40B4-BE49-F238E27FC236}">
                <a16:creationId xmlns:a16="http://schemas.microsoft.com/office/drawing/2014/main" id="{504C1958-2F26-946C-368B-23F9379E7BF3}"/>
              </a:ext>
            </a:extLst>
          </p:cNvPr>
          <p:cNvSpPr txBox="1"/>
          <p:nvPr/>
        </p:nvSpPr>
        <p:spPr>
          <a:xfrm>
            <a:off x="12616037" y="1846385"/>
            <a:ext cx="5319758" cy="76636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65" indent="-285765">
              <a:buFont typeface="Arial"/>
              <a:buChar char="•"/>
            </a:pPr>
            <a:r>
              <a:rPr lang="en-GB" sz="4800">
                <a:solidFill>
                  <a:schemeClr val="bg1"/>
                </a:solidFill>
                <a:ea typeface="Calibri"/>
                <a:cs typeface="Calibri"/>
              </a:rPr>
              <a:t>Learning through talk</a:t>
            </a:r>
            <a:endParaRPr lang="en-US" sz="4800">
              <a:solidFill>
                <a:schemeClr val="bg1"/>
              </a:solidFill>
              <a:ea typeface="Calibri"/>
              <a:cs typeface="Calibri"/>
            </a:endParaRPr>
          </a:p>
          <a:p>
            <a:endParaRPr lang="en-GB">
              <a:solidFill>
                <a:schemeClr val="bg1"/>
              </a:solidFill>
              <a:ea typeface="Calibri"/>
              <a:cs typeface="Calibri"/>
            </a:endParaRPr>
          </a:p>
          <a:p>
            <a:pPr marL="285765" indent="-285765">
              <a:buFont typeface="Arial"/>
              <a:buChar char="•"/>
            </a:pPr>
            <a:r>
              <a:rPr lang="en-GB" sz="4800">
                <a:solidFill>
                  <a:schemeClr val="bg1"/>
                </a:solidFill>
                <a:ea typeface="Calibri"/>
                <a:cs typeface="Calibri"/>
              </a:rPr>
              <a:t>Work in pairs or groups</a:t>
            </a:r>
          </a:p>
          <a:p>
            <a:endParaRPr lang="en-GB">
              <a:solidFill>
                <a:schemeClr val="bg1"/>
              </a:solidFill>
              <a:ea typeface="Calibri"/>
              <a:cs typeface="Calibri"/>
            </a:endParaRPr>
          </a:p>
          <a:p>
            <a:pPr marL="285765" indent="-285765">
              <a:buFont typeface="Arial"/>
              <a:buChar char="•"/>
            </a:pPr>
            <a:r>
              <a:rPr lang="en-GB" sz="4800">
                <a:solidFill>
                  <a:schemeClr val="bg1"/>
                </a:solidFill>
                <a:ea typeface="Calibri"/>
                <a:cs typeface="Calibri"/>
              </a:rPr>
              <a:t>Share ideas</a:t>
            </a:r>
          </a:p>
          <a:p>
            <a:endParaRPr lang="en-GB">
              <a:solidFill>
                <a:schemeClr val="bg1"/>
              </a:solidFill>
              <a:ea typeface="Calibri"/>
              <a:cs typeface="Calibri"/>
            </a:endParaRPr>
          </a:p>
          <a:p>
            <a:pPr marL="285765" indent="-285765">
              <a:buFont typeface="Arial"/>
              <a:buChar char="•"/>
            </a:pPr>
            <a:r>
              <a:rPr lang="en-GB" sz="4800">
                <a:solidFill>
                  <a:schemeClr val="bg1"/>
                </a:solidFill>
                <a:ea typeface="Calibri"/>
                <a:cs typeface="Calibri"/>
              </a:rPr>
              <a:t>Take turns</a:t>
            </a:r>
          </a:p>
          <a:p>
            <a:endParaRPr lang="en-GB">
              <a:solidFill>
                <a:schemeClr val="bg1"/>
              </a:solidFill>
              <a:ea typeface="Calibri"/>
              <a:cs typeface="Calibri"/>
            </a:endParaRPr>
          </a:p>
          <a:p>
            <a:pPr marL="285765" indent="-285765">
              <a:buFont typeface="Arial"/>
              <a:buChar char="•"/>
            </a:pPr>
            <a:r>
              <a:rPr lang="en-GB" sz="4800">
                <a:solidFill>
                  <a:schemeClr val="bg1"/>
                </a:solidFill>
                <a:ea typeface="Calibri"/>
                <a:cs typeface="Calibri"/>
              </a:rPr>
              <a:t>Ask questions</a:t>
            </a:r>
          </a:p>
          <a:p>
            <a:endParaRPr lang="en-GB">
              <a:solidFill>
                <a:schemeClr val="bg1"/>
              </a:solidFill>
              <a:ea typeface="Calibri"/>
              <a:cs typeface="Calibri"/>
            </a:endParaRPr>
          </a:p>
          <a:p>
            <a:pPr marL="285765" indent="-285765">
              <a:buFont typeface="Arial"/>
              <a:buChar char="•"/>
            </a:pPr>
            <a:r>
              <a:rPr lang="en-GB" sz="4800">
                <a:solidFill>
                  <a:schemeClr val="bg1"/>
                </a:solidFill>
                <a:ea typeface="Calibri"/>
                <a:cs typeface="Calibri"/>
              </a:rPr>
              <a:t>Active – not silent</a:t>
            </a:r>
            <a:endParaRPr lang="en-GB" sz="3600">
              <a:solidFill>
                <a:schemeClr val="bg1"/>
              </a:solidFill>
              <a:ea typeface="Calibri"/>
              <a:cs typeface="Calibri"/>
            </a:endParaRPr>
          </a:p>
          <a:p>
            <a:endParaRPr lang="en-GB">
              <a:ea typeface="Calibri"/>
              <a:cs typeface="Calibri"/>
            </a:endParaRPr>
          </a:p>
        </p:txBody>
      </p:sp>
    </p:spTree>
    <p:extLst>
      <p:ext uri="{BB962C8B-B14F-4D97-AF65-F5344CB8AC3E}">
        <p14:creationId xmlns:p14="http://schemas.microsoft.com/office/powerpoint/2010/main" val="2041412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3F0A9-BF09-028F-37BF-7863E89D2AC1}"/>
            </a:ext>
          </a:extLst>
        </p:cNvPr>
        <p:cNvGrpSpPr/>
        <p:nvPr/>
      </p:nvGrpSpPr>
      <p:grpSpPr>
        <a:xfrm>
          <a:off x="0" y="0"/>
          <a:ext cx="0" cy="0"/>
          <a:chOff x="0" y="0"/>
          <a:chExt cx="0" cy="0"/>
        </a:xfrm>
      </p:grpSpPr>
      <p:sp>
        <p:nvSpPr>
          <p:cNvPr id="5" name="Freeform 5">
            <a:extLst>
              <a:ext uri="{FF2B5EF4-FFF2-40B4-BE49-F238E27FC236}">
                <a16:creationId xmlns:a16="http://schemas.microsoft.com/office/drawing/2014/main" id="{BF14928A-78FC-737F-DF5E-7ED471ECA8E4}"/>
              </a:ext>
            </a:extLst>
          </p:cNvPr>
          <p:cNvSpPr/>
          <p:nvPr/>
        </p:nvSpPr>
        <p:spPr>
          <a:xfrm>
            <a:off x="15942858" y="500166"/>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3"/>
            <a:stretch>
              <a:fillRect r="-434592"/>
            </a:stretch>
          </a:blipFill>
        </p:spPr>
        <p:txBody>
          <a:bodyPr/>
          <a:lstStyle/>
          <a:p>
            <a:pPr defTabSz="914490"/>
            <a:endParaRPr lang="en-GB">
              <a:solidFill>
                <a:prstClr val="black"/>
              </a:solidFill>
              <a:latin typeface="Calibri"/>
            </a:endParaRPr>
          </a:p>
        </p:txBody>
      </p:sp>
      <p:sp>
        <p:nvSpPr>
          <p:cNvPr id="32" name="TextBox 32">
            <a:extLst>
              <a:ext uri="{FF2B5EF4-FFF2-40B4-BE49-F238E27FC236}">
                <a16:creationId xmlns:a16="http://schemas.microsoft.com/office/drawing/2014/main" id="{D35ED721-681A-9789-8E75-626EDA101D73}"/>
              </a:ext>
            </a:extLst>
          </p:cNvPr>
          <p:cNvSpPr txBox="1"/>
          <p:nvPr/>
        </p:nvSpPr>
        <p:spPr>
          <a:xfrm>
            <a:off x="12473971" y="3077877"/>
            <a:ext cx="2156432" cy="865558"/>
          </a:xfrm>
          <a:prstGeom prst="rect">
            <a:avLst/>
          </a:prstGeom>
        </p:spPr>
        <p:txBody>
          <a:bodyPr wrap="square" lIns="0" tIns="0" rIns="0" bIns="0" rtlCol="0" anchor="t">
            <a:spAutoFit/>
          </a:bodyPr>
          <a:lstStyle/>
          <a:p>
            <a:pPr algn="ctr" defTabSz="914490">
              <a:lnSpc>
                <a:spcPts val="6997"/>
              </a:lnSpc>
            </a:pPr>
            <a:r>
              <a:rPr lang="en-US" sz="4998">
                <a:solidFill>
                  <a:srgbClr val="FFFFFF"/>
                </a:solidFill>
                <a:latin typeface="Bebas Neue"/>
                <a:ea typeface="Bebas Neue"/>
                <a:cs typeface="Bebas Neue"/>
                <a:sym typeface="Bebas Neue"/>
              </a:rPr>
              <a:t>Sub title</a:t>
            </a:r>
          </a:p>
        </p:txBody>
      </p:sp>
      <p:grpSp>
        <p:nvGrpSpPr>
          <p:cNvPr id="33" name="Group 33">
            <a:extLst>
              <a:ext uri="{FF2B5EF4-FFF2-40B4-BE49-F238E27FC236}">
                <a16:creationId xmlns:a16="http://schemas.microsoft.com/office/drawing/2014/main" id="{6D04C98C-3707-79F4-B59A-F22B66107981}"/>
              </a:ext>
            </a:extLst>
          </p:cNvPr>
          <p:cNvGrpSpPr/>
          <p:nvPr/>
        </p:nvGrpSpPr>
        <p:grpSpPr>
          <a:xfrm>
            <a:off x="12473972" y="4378166"/>
            <a:ext cx="2488382" cy="362022"/>
            <a:chOff x="0" y="-66675"/>
            <a:chExt cx="3317842" cy="482695"/>
          </a:xfrm>
        </p:grpSpPr>
        <p:sp>
          <p:nvSpPr>
            <p:cNvPr id="34" name="TextBox 34">
              <a:extLst>
                <a:ext uri="{FF2B5EF4-FFF2-40B4-BE49-F238E27FC236}">
                  <a16:creationId xmlns:a16="http://schemas.microsoft.com/office/drawing/2014/main" id="{192ACCA9-8690-C5EF-501D-10F876C9D9B9}"/>
                </a:ext>
              </a:extLst>
            </p:cNvPr>
            <p:cNvSpPr txBox="1"/>
            <p:nvPr/>
          </p:nvSpPr>
          <p:spPr>
            <a:xfrm>
              <a:off x="786628" y="-66675"/>
              <a:ext cx="2531214" cy="482695"/>
            </a:xfrm>
            <a:prstGeom prst="rect">
              <a:avLst/>
            </a:prstGeom>
          </p:spPr>
          <p:txBody>
            <a:bodyPr lIns="0" tIns="0" rIns="0" bIns="0" rtlCol="0" anchor="t">
              <a:spAutoFit/>
            </a:bodyPr>
            <a:lstStyle/>
            <a:p>
              <a:pPr defTabSz="914490">
                <a:lnSpc>
                  <a:spcPts val="3062"/>
                </a:lnSpc>
                <a:spcBef>
                  <a:spcPct val="0"/>
                </a:spcBef>
              </a:pPr>
              <a:r>
                <a:rPr lang="en-US" sz="2187">
                  <a:solidFill>
                    <a:srgbClr val="FFFFFF"/>
                  </a:solidFill>
                  <a:latin typeface="Helvetica"/>
                  <a:ea typeface="Helvetica"/>
                  <a:cs typeface="Helvetica"/>
                  <a:sym typeface="Helvetica"/>
                </a:rPr>
                <a:t>Bullet point</a:t>
              </a:r>
            </a:p>
          </p:txBody>
        </p:sp>
        <p:sp>
          <p:nvSpPr>
            <p:cNvPr id="35" name="Freeform 35">
              <a:extLst>
                <a:ext uri="{FF2B5EF4-FFF2-40B4-BE49-F238E27FC236}">
                  <a16:creationId xmlns:a16="http://schemas.microsoft.com/office/drawing/2014/main" id="{8CA9AECA-02A3-F510-8FF4-39BA9FD07C2E}"/>
                </a:ext>
              </a:extLst>
            </p:cNvPr>
            <p:cNvSpPr/>
            <p:nvPr/>
          </p:nvSpPr>
          <p:spPr>
            <a:xfrm>
              <a:off x="0" y="28854"/>
              <a:ext cx="325183" cy="380702"/>
            </a:xfrm>
            <a:custGeom>
              <a:avLst/>
              <a:gdLst/>
              <a:ahLst/>
              <a:cxnLst/>
              <a:rect l="l" t="t" r="r" b="b"/>
              <a:pathLst>
                <a:path w="325183" h="380702">
                  <a:moveTo>
                    <a:pt x="0" y="0"/>
                  </a:moveTo>
                  <a:lnTo>
                    <a:pt x="325183" y="0"/>
                  </a:lnTo>
                  <a:lnTo>
                    <a:pt x="325183" y="380702"/>
                  </a:lnTo>
                  <a:lnTo>
                    <a:pt x="0" y="38070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defTabSz="914490"/>
              <a:endParaRPr lang="en-GB">
                <a:solidFill>
                  <a:prstClr val="black"/>
                </a:solidFill>
                <a:latin typeface="Calibri"/>
              </a:endParaRPr>
            </a:p>
          </p:txBody>
        </p:sp>
      </p:grpSp>
      <p:grpSp>
        <p:nvGrpSpPr>
          <p:cNvPr id="36" name="Group 36">
            <a:extLst>
              <a:ext uri="{FF2B5EF4-FFF2-40B4-BE49-F238E27FC236}">
                <a16:creationId xmlns:a16="http://schemas.microsoft.com/office/drawing/2014/main" id="{F053C243-9495-7697-1355-3C5088A2C9B3}"/>
              </a:ext>
            </a:extLst>
          </p:cNvPr>
          <p:cNvGrpSpPr/>
          <p:nvPr/>
        </p:nvGrpSpPr>
        <p:grpSpPr>
          <a:xfrm>
            <a:off x="12473972" y="5090777"/>
            <a:ext cx="2488382" cy="362022"/>
            <a:chOff x="0" y="-66675"/>
            <a:chExt cx="3317842" cy="482695"/>
          </a:xfrm>
        </p:grpSpPr>
        <p:sp>
          <p:nvSpPr>
            <p:cNvPr id="37" name="TextBox 37">
              <a:extLst>
                <a:ext uri="{FF2B5EF4-FFF2-40B4-BE49-F238E27FC236}">
                  <a16:creationId xmlns:a16="http://schemas.microsoft.com/office/drawing/2014/main" id="{08EC2CC9-0E76-8086-AF0F-543CE07B97E5}"/>
                </a:ext>
              </a:extLst>
            </p:cNvPr>
            <p:cNvSpPr txBox="1"/>
            <p:nvPr/>
          </p:nvSpPr>
          <p:spPr>
            <a:xfrm>
              <a:off x="786628" y="-66675"/>
              <a:ext cx="2531214" cy="482695"/>
            </a:xfrm>
            <a:prstGeom prst="rect">
              <a:avLst/>
            </a:prstGeom>
          </p:spPr>
          <p:txBody>
            <a:bodyPr lIns="0" tIns="0" rIns="0" bIns="0" rtlCol="0" anchor="t">
              <a:spAutoFit/>
            </a:bodyPr>
            <a:lstStyle/>
            <a:p>
              <a:pPr defTabSz="914490">
                <a:lnSpc>
                  <a:spcPts val="3062"/>
                </a:lnSpc>
                <a:spcBef>
                  <a:spcPct val="0"/>
                </a:spcBef>
              </a:pPr>
              <a:r>
                <a:rPr lang="en-US" sz="2187">
                  <a:solidFill>
                    <a:srgbClr val="FFFFFF"/>
                  </a:solidFill>
                  <a:latin typeface="Helvetica"/>
                  <a:ea typeface="Helvetica"/>
                  <a:cs typeface="Helvetica"/>
                  <a:sym typeface="Helvetica"/>
                </a:rPr>
                <a:t>Bullet point</a:t>
              </a:r>
            </a:p>
          </p:txBody>
        </p:sp>
        <p:sp>
          <p:nvSpPr>
            <p:cNvPr id="38" name="Freeform 38">
              <a:extLst>
                <a:ext uri="{FF2B5EF4-FFF2-40B4-BE49-F238E27FC236}">
                  <a16:creationId xmlns:a16="http://schemas.microsoft.com/office/drawing/2014/main" id="{54B5DA74-203D-702B-B890-99ABC198709A}"/>
                </a:ext>
              </a:extLst>
            </p:cNvPr>
            <p:cNvSpPr/>
            <p:nvPr/>
          </p:nvSpPr>
          <p:spPr>
            <a:xfrm>
              <a:off x="0" y="28854"/>
              <a:ext cx="325183" cy="380702"/>
            </a:xfrm>
            <a:custGeom>
              <a:avLst/>
              <a:gdLst/>
              <a:ahLst/>
              <a:cxnLst/>
              <a:rect l="l" t="t" r="r" b="b"/>
              <a:pathLst>
                <a:path w="325183" h="380702">
                  <a:moveTo>
                    <a:pt x="0" y="0"/>
                  </a:moveTo>
                  <a:lnTo>
                    <a:pt x="325183" y="0"/>
                  </a:lnTo>
                  <a:lnTo>
                    <a:pt x="325183" y="380702"/>
                  </a:lnTo>
                  <a:lnTo>
                    <a:pt x="0" y="38070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defTabSz="914490"/>
              <a:endParaRPr lang="en-GB">
                <a:solidFill>
                  <a:prstClr val="black"/>
                </a:solidFill>
                <a:latin typeface="Calibri"/>
              </a:endParaRPr>
            </a:p>
          </p:txBody>
        </p:sp>
      </p:grpSp>
      <p:grpSp>
        <p:nvGrpSpPr>
          <p:cNvPr id="39" name="Group 39">
            <a:extLst>
              <a:ext uri="{FF2B5EF4-FFF2-40B4-BE49-F238E27FC236}">
                <a16:creationId xmlns:a16="http://schemas.microsoft.com/office/drawing/2014/main" id="{1B8A332B-5ED7-84FC-64DB-E580FC8A5797}"/>
              </a:ext>
            </a:extLst>
          </p:cNvPr>
          <p:cNvGrpSpPr/>
          <p:nvPr/>
        </p:nvGrpSpPr>
        <p:grpSpPr>
          <a:xfrm>
            <a:off x="12473972" y="5803391"/>
            <a:ext cx="2488382" cy="362022"/>
            <a:chOff x="0" y="-66675"/>
            <a:chExt cx="3317842" cy="482695"/>
          </a:xfrm>
        </p:grpSpPr>
        <p:sp>
          <p:nvSpPr>
            <p:cNvPr id="40" name="TextBox 40">
              <a:extLst>
                <a:ext uri="{FF2B5EF4-FFF2-40B4-BE49-F238E27FC236}">
                  <a16:creationId xmlns:a16="http://schemas.microsoft.com/office/drawing/2014/main" id="{CFA0E61A-E922-F2A9-54F1-F48DA40AC137}"/>
                </a:ext>
              </a:extLst>
            </p:cNvPr>
            <p:cNvSpPr txBox="1"/>
            <p:nvPr/>
          </p:nvSpPr>
          <p:spPr>
            <a:xfrm>
              <a:off x="786628" y="-66675"/>
              <a:ext cx="2531214" cy="482695"/>
            </a:xfrm>
            <a:prstGeom prst="rect">
              <a:avLst/>
            </a:prstGeom>
          </p:spPr>
          <p:txBody>
            <a:bodyPr lIns="0" tIns="0" rIns="0" bIns="0" rtlCol="0" anchor="t">
              <a:spAutoFit/>
            </a:bodyPr>
            <a:lstStyle/>
            <a:p>
              <a:pPr defTabSz="914490">
                <a:lnSpc>
                  <a:spcPts val="3062"/>
                </a:lnSpc>
                <a:spcBef>
                  <a:spcPct val="0"/>
                </a:spcBef>
              </a:pPr>
              <a:r>
                <a:rPr lang="en-US" sz="2187">
                  <a:solidFill>
                    <a:srgbClr val="FFFFFF"/>
                  </a:solidFill>
                  <a:latin typeface="Helvetica"/>
                  <a:ea typeface="Helvetica"/>
                  <a:cs typeface="Helvetica"/>
                  <a:sym typeface="Helvetica"/>
                </a:rPr>
                <a:t>Bullet point</a:t>
              </a:r>
            </a:p>
          </p:txBody>
        </p:sp>
        <p:sp>
          <p:nvSpPr>
            <p:cNvPr id="41" name="Freeform 41">
              <a:extLst>
                <a:ext uri="{FF2B5EF4-FFF2-40B4-BE49-F238E27FC236}">
                  <a16:creationId xmlns:a16="http://schemas.microsoft.com/office/drawing/2014/main" id="{B2232EA8-4DF7-3046-F129-C5988B5CC0B3}"/>
                </a:ext>
              </a:extLst>
            </p:cNvPr>
            <p:cNvSpPr/>
            <p:nvPr/>
          </p:nvSpPr>
          <p:spPr>
            <a:xfrm>
              <a:off x="0" y="28854"/>
              <a:ext cx="325183" cy="380702"/>
            </a:xfrm>
            <a:custGeom>
              <a:avLst/>
              <a:gdLst/>
              <a:ahLst/>
              <a:cxnLst/>
              <a:rect l="l" t="t" r="r" b="b"/>
              <a:pathLst>
                <a:path w="325183" h="380702">
                  <a:moveTo>
                    <a:pt x="0" y="0"/>
                  </a:moveTo>
                  <a:lnTo>
                    <a:pt x="325183" y="0"/>
                  </a:lnTo>
                  <a:lnTo>
                    <a:pt x="325183" y="380702"/>
                  </a:lnTo>
                  <a:lnTo>
                    <a:pt x="0" y="38070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defTabSz="914490"/>
              <a:endParaRPr lang="en-GB">
                <a:solidFill>
                  <a:prstClr val="black"/>
                </a:solidFill>
                <a:latin typeface="Calibri"/>
              </a:endParaRPr>
            </a:p>
          </p:txBody>
        </p:sp>
      </p:grpSp>
      <p:grpSp>
        <p:nvGrpSpPr>
          <p:cNvPr id="42" name="Group 42">
            <a:extLst>
              <a:ext uri="{FF2B5EF4-FFF2-40B4-BE49-F238E27FC236}">
                <a16:creationId xmlns:a16="http://schemas.microsoft.com/office/drawing/2014/main" id="{E73B8AC4-0D0F-3B69-4D5B-A29319C92658}"/>
              </a:ext>
            </a:extLst>
          </p:cNvPr>
          <p:cNvGrpSpPr/>
          <p:nvPr/>
        </p:nvGrpSpPr>
        <p:grpSpPr>
          <a:xfrm>
            <a:off x="12473972" y="6516002"/>
            <a:ext cx="2488382" cy="362022"/>
            <a:chOff x="0" y="-66675"/>
            <a:chExt cx="3317842" cy="482695"/>
          </a:xfrm>
        </p:grpSpPr>
        <p:sp>
          <p:nvSpPr>
            <p:cNvPr id="43" name="TextBox 43">
              <a:extLst>
                <a:ext uri="{FF2B5EF4-FFF2-40B4-BE49-F238E27FC236}">
                  <a16:creationId xmlns:a16="http://schemas.microsoft.com/office/drawing/2014/main" id="{C4A97602-7F44-66E1-4C0E-DA67C5C4F94F}"/>
                </a:ext>
              </a:extLst>
            </p:cNvPr>
            <p:cNvSpPr txBox="1"/>
            <p:nvPr/>
          </p:nvSpPr>
          <p:spPr>
            <a:xfrm>
              <a:off x="786628" y="-66675"/>
              <a:ext cx="2531214" cy="482695"/>
            </a:xfrm>
            <a:prstGeom prst="rect">
              <a:avLst/>
            </a:prstGeom>
          </p:spPr>
          <p:txBody>
            <a:bodyPr lIns="0" tIns="0" rIns="0" bIns="0" rtlCol="0" anchor="t">
              <a:spAutoFit/>
            </a:bodyPr>
            <a:lstStyle/>
            <a:p>
              <a:pPr defTabSz="914490">
                <a:lnSpc>
                  <a:spcPts val="3062"/>
                </a:lnSpc>
                <a:spcBef>
                  <a:spcPct val="0"/>
                </a:spcBef>
              </a:pPr>
              <a:r>
                <a:rPr lang="en-US" sz="2187">
                  <a:solidFill>
                    <a:srgbClr val="FFFFFF"/>
                  </a:solidFill>
                  <a:latin typeface="Helvetica"/>
                  <a:ea typeface="Helvetica"/>
                  <a:cs typeface="Helvetica"/>
                  <a:sym typeface="Helvetica"/>
                </a:rPr>
                <a:t>Bullet point</a:t>
              </a:r>
            </a:p>
          </p:txBody>
        </p:sp>
        <p:sp>
          <p:nvSpPr>
            <p:cNvPr id="44" name="Freeform 44">
              <a:extLst>
                <a:ext uri="{FF2B5EF4-FFF2-40B4-BE49-F238E27FC236}">
                  <a16:creationId xmlns:a16="http://schemas.microsoft.com/office/drawing/2014/main" id="{ACB0FE75-3332-3626-9F08-CED0E6A48102}"/>
                </a:ext>
              </a:extLst>
            </p:cNvPr>
            <p:cNvSpPr/>
            <p:nvPr/>
          </p:nvSpPr>
          <p:spPr>
            <a:xfrm>
              <a:off x="0" y="28854"/>
              <a:ext cx="325183" cy="380702"/>
            </a:xfrm>
            <a:custGeom>
              <a:avLst/>
              <a:gdLst/>
              <a:ahLst/>
              <a:cxnLst/>
              <a:rect l="l" t="t" r="r" b="b"/>
              <a:pathLst>
                <a:path w="325183" h="380702">
                  <a:moveTo>
                    <a:pt x="0" y="0"/>
                  </a:moveTo>
                  <a:lnTo>
                    <a:pt x="325183" y="0"/>
                  </a:lnTo>
                  <a:lnTo>
                    <a:pt x="325183" y="380702"/>
                  </a:lnTo>
                  <a:lnTo>
                    <a:pt x="0" y="380702"/>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pPr defTabSz="914490"/>
              <a:endParaRPr lang="en-GB">
                <a:solidFill>
                  <a:prstClr val="black"/>
                </a:solidFill>
                <a:latin typeface="Calibri"/>
              </a:endParaRPr>
            </a:p>
          </p:txBody>
        </p:sp>
      </p:grpSp>
      <p:grpSp>
        <p:nvGrpSpPr>
          <p:cNvPr id="46" name="Group 2">
            <a:extLst>
              <a:ext uri="{FF2B5EF4-FFF2-40B4-BE49-F238E27FC236}">
                <a16:creationId xmlns:a16="http://schemas.microsoft.com/office/drawing/2014/main" id="{BEAF03CD-BAC4-4904-7F31-5D8E7C44E687}"/>
              </a:ext>
            </a:extLst>
          </p:cNvPr>
          <p:cNvGrpSpPr>
            <a:grpSpLocks noGrp="1" noUngrp="1" noRot="1" noMove="1" noResize="1"/>
          </p:cNvGrpSpPr>
          <p:nvPr/>
        </p:nvGrpSpPr>
        <p:grpSpPr>
          <a:xfrm>
            <a:off x="11430002" y="-2169916"/>
            <a:ext cx="6905624" cy="12475826"/>
            <a:chOff x="0" y="-57150"/>
            <a:chExt cx="4901679" cy="328581"/>
          </a:xfrm>
        </p:grpSpPr>
        <p:sp>
          <p:nvSpPr>
            <p:cNvPr id="47" name="Freeform 3">
              <a:extLst>
                <a:ext uri="{FF2B5EF4-FFF2-40B4-BE49-F238E27FC236}">
                  <a16:creationId xmlns:a16="http://schemas.microsoft.com/office/drawing/2014/main" id="{E3D21321-D073-8878-E2A0-503E7E8DF0B1}"/>
                </a:ext>
              </a:extLst>
            </p:cNvPr>
            <p:cNvSpPr>
              <a:spLocks/>
            </p:cNvSpPr>
            <p:nvPr/>
          </p:nvSpPr>
          <p:spPr>
            <a:xfrm>
              <a:off x="486787" y="0"/>
              <a:ext cx="4414892" cy="271431"/>
            </a:xfrm>
            <a:custGeom>
              <a:avLst/>
              <a:gdLst/>
              <a:ahLst/>
              <a:cxnLst/>
              <a:rect l="l" t="t" r="r" b="b"/>
              <a:pathLst>
                <a:path w="4867875" h="270933">
                  <a:moveTo>
                    <a:pt x="0" y="0"/>
                  </a:moveTo>
                  <a:lnTo>
                    <a:pt x="4867875" y="0"/>
                  </a:lnTo>
                  <a:lnTo>
                    <a:pt x="4867875" y="270933"/>
                  </a:lnTo>
                  <a:lnTo>
                    <a:pt x="0" y="270933"/>
                  </a:lnTo>
                  <a:close/>
                </a:path>
              </a:pathLst>
            </a:custGeom>
            <a:solidFill>
              <a:srgbClr val="CD2B2F"/>
            </a:solidFill>
          </p:spPr>
          <p:txBody>
            <a:bodyPr/>
            <a:lstStyle/>
            <a:p>
              <a:pPr defTabSz="914490"/>
              <a:endParaRPr lang="en-GB">
                <a:solidFill>
                  <a:prstClr val="black"/>
                </a:solidFill>
                <a:latin typeface="Calibri"/>
              </a:endParaRPr>
            </a:p>
          </p:txBody>
        </p:sp>
        <p:sp>
          <p:nvSpPr>
            <p:cNvPr id="48" name="TextBox 4">
              <a:extLst>
                <a:ext uri="{FF2B5EF4-FFF2-40B4-BE49-F238E27FC236}">
                  <a16:creationId xmlns:a16="http://schemas.microsoft.com/office/drawing/2014/main" id="{5E0C9B87-9826-C525-98D0-D82423ED979F}"/>
                </a:ext>
              </a:extLst>
            </p:cNvPr>
            <p:cNvSpPr txBox="1">
              <a:spLocks noGrp="1" noRot="1" noMove="1" noResize="1" noEditPoints="1" noAdjustHandles="1" noChangeArrowheads="1" noChangeShapeType="1"/>
            </p:cNvSpPr>
            <p:nvPr/>
          </p:nvSpPr>
          <p:spPr>
            <a:xfrm>
              <a:off x="0" y="-57150"/>
              <a:ext cx="4867875" cy="328083"/>
            </a:xfrm>
            <a:prstGeom prst="rect">
              <a:avLst/>
            </a:prstGeom>
          </p:spPr>
          <p:txBody>
            <a:bodyPr lIns="50801" tIns="50801" rIns="50801" bIns="50801" rtlCol="0" anchor="ctr"/>
            <a:lstStyle/>
            <a:p>
              <a:pPr algn="ctr" defTabSz="914490">
                <a:lnSpc>
                  <a:spcPts val="2660"/>
                </a:lnSpc>
              </a:pPr>
              <a:endParaRPr>
                <a:solidFill>
                  <a:prstClr val="black"/>
                </a:solidFill>
                <a:latin typeface="Calibri"/>
              </a:endParaRPr>
            </a:p>
          </p:txBody>
        </p:sp>
      </p:grpSp>
      <p:pic>
        <p:nvPicPr>
          <p:cNvPr id="58" name="Picture 57" descr="A black and white sign&#10;&#10;AI-generated content may be incorrect.">
            <a:extLst>
              <a:ext uri="{FF2B5EF4-FFF2-40B4-BE49-F238E27FC236}">
                <a16:creationId xmlns:a16="http://schemas.microsoft.com/office/drawing/2014/main" id="{B7BD6DE3-A9C0-76D5-2D1D-9F4A70DEBEA6}"/>
              </a:ext>
            </a:extLst>
          </p:cNvPr>
          <p:cNvPicPr>
            <a:picLocks noGrp="1" noRot="1" noChangeAspect="1" noMove="1" noResize="1" noEditPoints="1" noAdjustHandles="1" noChangeArrowheads="1" noChangeShapeType="1" noCrop="1"/>
          </p:cNvPicPr>
          <p:nvPr/>
        </p:nvPicPr>
        <p:blipFill>
          <a:blip r:embed="rId6" cstate="print">
            <a:extLst>
              <a:ext uri="{28A0092B-C50C-407E-A947-70E740481C1C}">
                <a14:useLocalDpi xmlns:a14="http://schemas.microsoft.com/office/drawing/2010/main" val="0"/>
              </a:ext>
            </a:extLst>
          </a:blip>
          <a:srcRect t="19311"/>
          <a:stretch/>
        </p:blipFill>
        <p:spPr>
          <a:xfrm>
            <a:off x="13768168" y="571502"/>
            <a:ext cx="4233713" cy="1383476"/>
          </a:xfrm>
          <a:prstGeom prst="rect">
            <a:avLst/>
          </a:prstGeom>
        </p:spPr>
      </p:pic>
      <p:pic>
        <p:nvPicPr>
          <p:cNvPr id="62" name="Picture 61" descr="A black background with white text&#10;&#10;AI-generated content may be incorrect.">
            <a:extLst>
              <a:ext uri="{FF2B5EF4-FFF2-40B4-BE49-F238E27FC236}">
                <a16:creationId xmlns:a16="http://schemas.microsoft.com/office/drawing/2014/main" id="{20249512-68A1-AE56-0E5B-D744593E885F}"/>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Lst>
          </a:blip>
          <a:stretch>
            <a:fillRect/>
          </a:stretch>
        </p:blipFill>
        <p:spPr>
          <a:xfrm>
            <a:off x="16278225" y="9510902"/>
            <a:ext cx="1662297" cy="593921"/>
          </a:xfrm>
          <a:prstGeom prst="rect">
            <a:avLst/>
          </a:prstGeom>
        </p:spPr>
      </p:pic>
      <p:pic>
        <p:nvPicPr>
          <p:cNvPr id="63" name="Picture 62" descr="A blue square with white text and yellow people&#10;&#10;AI-generated content may be incorrect.">
            <a:extLst>
              <a:ext uri="{FF2B5EF4-FFF2-40B4-BE49-F238E27FC236}">
                <a16:creationId xmlns:a16="http://schemas.microsoft.com/office/drawing/2014/main" id="{1A4F35B0-BE1C-1590-455E-87D2B3C321F5}"/>
              </a:ext>
            </a:extLst>
          </p:cNvPr>
          <p:cNvPicPr>
            <a:picLocks noGrp="1" noRot="1" noChangeAspect="1" noMove="1" noResize="1" noEditPoints="1" noAdjustHandles="1" noChangeArrowheads="1" noChangeShapeType="1" noCrop="1"/>
          </p:cNvPicPr>
          <p:nvPr/>
        </p:nvPicPr>
        <p:blipFill>
          <a:blip r:embed="rId8" cstate="print">
            <a:extLst>
              <a:ext uri="{28A0092B-C50C-407E-A947-70E740481C1C}">
                <a14:useLocalDpi xmlns:a14="http://schemas.microsoft.com/office/drawing/2010/main" val="0"/>
              </a:ext>
            </a:extLst>
          </a:blip>
          <a:stretch>
            <a:fillRect/>
          </a:stretch>
        </p:blipFill>
        <p:spPr>
          <a:xfrm>
            <a:off x="4" y="9284857"/>
            <a:ext cx="838199" cy="838199"/>
          </a:xfrm>
          <a:prstGeom prst="rect">
            <a:avLst/>
          </a:prstGeom>
        </p:spPr>
      </p:pic>
      <p:sp>
        <p:nvSpPr>
          <p:cNvPr id="2" name="Footer Placeholder 1">
            <a:extLst>
              <a:ext uri="{FF2B5EF4-FFF2-40B4-BE49-F238E27FC236}">
                <a16:creationId xmlns:a16="http://schemas.microsoft.com/office/drawing/2014/main" id="{9C0238ED-FF59-F9E9-679F-66271C48B847}"/>
              </a:ext>
            </a:extLst>
          </p:cNvPr>
          <p:cNvSpPr>
            <a:spLocks noGrp="1"/>
          </p:cNvSpPr>
          <p:nvPr>
            <p:ph type="ftr" sz="quarter" idx="11"/>
          </p:nvPr>
        </p:nvSpPr>
        <p:spPr>
          <a:xfrm>
            <a:off x="4501216" y="9731215"/>
            <a:ext cx="3576626" cy="747215"/>
          </a:xfrm>
        </p:spPr>
        <p:txBody>
          <a:bodyPr/>
          <a:lstStyle/>
          <a:p>
            <a:pPr defTabSz="914490"/>
            <a:r>
              <a:rPr lang="en-GB" sz="2400">
                <a:solidFill>
                  <a:srgbClr val="DF676A"/>
                </a:solidFill>
                <a:latin typeface="Bebas Neue" panose="020B0606020202050201" pitchFamily="34" charset="0"/>
              </a:rPr>
              <a:t>Respect – excellence - kindness</a:t>
            </a:r>
          </a:p>
        </p:txBody>
      </p:sp>
      <p:pic>
        <p:nvPicPr>
          <p:cNvPr id="7" name="Picture 6">
            <a:extLst>
              <a:ext uri="{FF2B5EF4-FFF2-40B4-BE49-F238E27FC236}">
                <a16:creationId xmlns:a16="http://schemas.microsoft.com/office/drawing/2014/main" id="{7EE2B1E6-E27D-5D63-A9EB-0EC4B8A1A605}"/>
              </a:ext>
            </a:extLst>
          </p:cNvPr>
          <p:cNvPicPr>
            <a:picLocks noChangeAspect="1"/>
          </p:cNvPicPr>
          <p:nvPr/>
        </p:nvPicPr>
        <p:blipFill>
          <a:blip r:embed="rId9"/>
          <a:stretch>
            <a:fillRect/>
          </a:stretch>
        </p:blipFill>
        <p:spPr>
          <a:xfrm>
            <a:off x="926465" y="1868797"/>
            <a:ext cx="10180925" cy="6802496"/>
          </a:xfrm>
          <a:prstGeom prst="rect">
            <a:avLst/>
          </a:prstGeom>
        </p:spPr>
      </p:pic>
      <p:sp>
        <p:nvSpPr>
          <p:cNvPr id="14" name="TextBox 6">
            <a:extLst>
              <a:ext uri="{FF2B5EF4-FFF2-40B4-BE49-F238E27FC236}">
                <a16:creationId xmlns:a16="http://schemas.microsoft.com/office/drawing/2014/main" id="{639B7081-5754-CB83-2018-BD3B23F67EC4}"/>
              </a:ext>
            </a:extLst>
          </p:cNvPr>
          <p:cNvSpPr txBox="1"/>
          <p:nvPr/>
        </p:nvSpPr>
        <p:spPr>
          <a:xfrm>
            <a:off x="2785969" y="902581"/>
            <a:ext cx="6183938" cy="1411284"/>
          </a:xfrm>
          <a:prstGeom prst="rect">
            <a:avLst/>
          </a:prstGeom>
        </p:spPr>
        <p:txBody>
          <a:bodyPr wrap="square" lIns="0" tIns="0" rIns="0" bIns="0" rtlCol="0" anchor="t">
            <a:spAutoFit/>
          </a:bodyPr>
          <a:lstStyle/>
          <a:p>
            <a:pPr algn="ctr" defTabSz="914490">
              <a:lnSpc>
                <a:spcPts val="12015"/>
              </a:lnSpc>
            </a:pPr>
            <a:r>
              <a:rPr lang="en-US" sz="7200" b="1">
                <a:solidFill>
                  <a:srgbClr val="CD2B2F"/>
                </a:solidFill>
                <a:latin typeface="Verdana" panose="020B0604030504040204" pitchFamily="34" charset="0"/>
                <a:ea typeface="Verdana" panose="020B0604030504040204" pitchFamily="34" charset="0"/>
                <a:sym typeface="Bebas Neue Bold"/>
              </a:rPr>
              <a:t>Climate 3</a:t>
            </a:r>
            <a:endParaRPr lang="en-US" sz="10800" b="1">
              <a:solidFill>
                <a:srgbClr val="CD2B2F"/>
              </a:solidFill>
              <a:latin typeface="Bebas Neue Bold"/>
              <a:ea typeface="Bebas Neue Bold"/>
              <a:cs typeface="Bebas Neue Bold"/>
              <a:sym typeface="Bebas Neue Bold"/>
            </a:endParaRPr>
          </a:p>
        </p:txBody>
      </p:sp>
      <p:sp>
        <p:nvSpPr>
          <p:cNvPr id="30" name="TextBox 29">
            <a:extLst>
              <a:ext uri="{FF2B5EF4-FFF2-40B4-BE49-F238E27FC236}">
                <a16:creationId xmlns:a16="http://schemas.microsoft.com/office/drawing/2014/main" id="{89C1E408-CC92-B744-062E-62B23AC2B87A}"/>
              </a:ext>
            </a:extLst>
          </p:cNvPr>
          <p:cNvSpPr txBox="1"/>
          <p:nvPr/>
        </p:nvSpPr>
        <p:spPr>
          <a:xfrm>
            <a:off x="12530271" y="1559607"/>
            <a:ext cx="5405214" cy="86792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29" indent="-571529">
              <a:buFont typeface="Arial"/>
              <a:buChar char="•"/>
            </a:pPr>
            <a:r>
              <a:rPr lang="en-GB" sz="4800">
                <a:solidFill>
                  <a:schemeClr val="bg1"/>
                </a:solidFill>
                <a:ea typeface="Calibri"/>
                <a:cs typeface="Calibri"/>
              </a:rPr>
              <a:t>Learning independently</a:t>
            </a:r>
            <a:endParaRPr lang="en-US" sz="4800">
              <a:solidFill>
                <a:schemeClr val="bg1"/>
              </a:solidFill>
              <a:ea typeface="Calibri"/>
              <a:cs typeface="Calibri"/>
            </a:endParaRPr>
          </a:p>
          <a:p>
            <a:endParaRPr lang="en-GB">
              <a:solidFill>
                <a:schemeClr val="bg1"/>
              </a:solidFill>
              <a:ea typeface="Calibri"/>
              <a:cs typeface="Calibri"/>
            </a:endParaRPr>
          </a:p>
          <a:p>
            <a:pPr marL="571529" indent="-571529">
              <a:buFont typeface="Arial"/>
              <a:buChar char="•"/>
            </a:pPr>
            <a:r>
              <a:rPr lang="en-GB" sz="4800">
                <a:solidFill>
                  <a:schemeClr val="bg1"/>
                </a:solidFill>
                <a:ea typeface="Calibri"/>
                <a:cs typeface="Calibri"/>
              </a:rPr>
              <a:t>Space to think</a:t>
            </a:r>
          </a:p>
          <a:p>
            <a:endParaRPr lang="en-GB">
              <a:solidFill>
                <a:schemeClr val="bg1"/>
              </a:solidFill>
              <a:ea typeface="Calibri"/>
              <a:cs typeface="Calibri"/>
            </a:endParaRPr>
          </a:p>
          <a:p>
            <a:pPr marL="571529" indent="-571529">
              <a:buFont typeface="Arial"/>
              <a:buChar char="•"/>
            </a:pPr>
            <a:r>
              <a:rPr lang="en-GB" sz="4800">
                <a:solidFill>
                  <a:schemeClr val="bg1"/>
                </a:solidFill>
                <a:ea typeface="Calibri"/>
                <a:cs typeface="Calibri"/>
              </a:rPr>
              <a:t>Challenging work</a:t>
            </a:r>
          </a:p>
          <a:p>
            <a:endParaRPr lang="en-GB">
              <a:solidFill>
                <a:schemeClr val="bg1"/>
              </a:solidFill>
              <a:ea typeface="Calibri"/>
              <a:cs typeface="Calibri"/>
            </a:endParaRPr>
          </a:p>
          <a:p>
            <a:pPr marL="571529" indent="-571529">
              <a:buFont typeface="Arial"/>
              <a:buChar char="•"/>
            </a:pPr>
            <a:r>
              <a:rPr lang="en-GB" sz="4800">
                <a:solidFill>
                  <a:schemeClr val="bg1"/>
                </a:solidFill>
                <a:ea typeface="Calibri"/>
                <a:cs typeface="Calibri"/>
              </a:rPr>
              <a:t>Working hard</a:t>
            </a:r>
          </a:p>
          <a:p>
            <a:endParaRPr lang="en-GB">
              <a:solidFill>
                <a:schemeClr val="bg1"/>
              </a:solidFill>
              <a:ea typeface="Calibri"/>
              <a:cs typeface="Calibri"/>
            </a:endParaRPr>
          </a:p>
          <a:p>
            <a:pPr marL="571529" indent="-571529">
              <a:buFont typeface="Arial"/>
              <a:buChar char="•"/>
            </a:pPr>
            <a:r>
              <a:rPr lang="en-GB" sz="4800">
                <a:solidFill>
                  <a:schemeClr val="bg1"/>
                </a:solidFill>
                <a:ea typeface="Calibri"/>
                <a:cs typeface="Calibri"/>
              </a:rPr>
              <a:t>Showing resilience</a:t>
            </a:r>
          </a:p>
          <a:p>
            <a:endParaRPr lang="en-GB">
              <a:solidFill>
                <a:schemeClr val="bg1"/>
              </a:solidFill>
              <a:ea typeface="Calibri"/>
              <a:cs typeface="Calibri"/>
            </a:endParaRPr>
          </a:p>
          <a:p>
            <a:pPr marL="571529" indent="-571529">
              <a:buFont typeface="Arial"/>
              <a:buChar char="•"/>
            </a:pPr>
            <a:r>
              <a:rPr lang="en-GB" sz="4800">
                <a:solidFill>
                  <a:schemeClr val="bg1"/>
                </a:solidFill>
                <a:ea typeface="Calibri"/>
                <a:cs typeface="Calibri"/>
              </a:rPr>
              <a:t>Making connections to the wider world</a:t>
            </a:r>
          </a:p>
          <a:p>
            <a:endParaRPr lang="en-GB">
              <a:ea typeface="Calibri"/>
              <a:cs typeface="Calibri"/>
            </a:endParaRPr>
          </a:p>
          <a:p>
            <a:endParaRPr lang="en-GB">
              <a:ea typeface="Calibri"/>
              <a:cs typeface="Calibri"/>
            </a:endParaRPr>
          </a:p>
        </p:txBody>
      </p:sp>
    </p:spTree>
    <p:extLst>
      <p:ext uri="{BB962C8B-B14F-4D97-AF65-F5344CB8AC3E}">
        <p14:creationId xmlns:p14="http://schemas.microsoft.com/office/powerpoint/2010/main" val="2500900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56A56D1-9BF1-4F99-93F1-B4EF92D8D45A}"/>
              </a:ext>
            </a:extLst>
          </p:cNvPr>
          <p:cNvSpPr>
            <a:spLocks noGrp="1"/>
          </p:cNvSpPr>
          <p:nvPr>
            <p:ph type="sldNum" sz="quarter" idx="12"/>
          </p:nvPr>
        </p:nvSpPr>
        <p:spPr/>
        <p:txBody>
          <a:bodyPr vert="horz" lIns="137160" tIns="68580" rIns="137160" bIns="68580" rtlCol="0" anchor="ctr">
            <a:normAutofit/>
          </a:bodyPr>
          <a:lstStyle/>
          <a:p>
            <a:pPr defTabSz="685800">
              <a:spcAft>
                <a:spcPts val="900"/>
              </a:spcAft>
              <a:defRPr/>
            </a:pPr>
            <a:fld id="{3A98EE3D-8CD1-4C3F-BD1C-C98C9596463C}" type="slidenum">
              <a:rPr lang="en-US" sz="1350">
                <a:solidFill>
                  <a:srgbClr val="FFFFFF"/>
                </a:solidFill>
                <a:latin typeface="Gill Sans MT" panose="020B0502020104020203"/>
              </a:rPr>
              <a:pPr defTabSz="685800">
                <a:spcAft>
                  <a:spcPts val="900"/>
                </a:spcAft>
                <a:defRPr/>
              </a:pPr>
              <a:t>24</a:t>
            </a:fld>
            <a:endParaRPr lang="en-US" sz="1350">
              <a:solidFill>
                <a:srgbClr val="FFFFFF"/>
              </a:solidFill>
              <a:latin typeface="Gill Sans MT" panose="020B0502020104020203"/>
            </a:endParaRPr>
          </a:p>
        </p:txBody>
      </p:sp>
      <p:sp>
        <p:nvSpPr>
          <p:cNvPr id="4" name="Footer Placeholder 3">
            <a:extLst>
              <a:ext uri="{FF2B5EF4-FFF2-40B4-BE49-F238E27FC236}">
                <a16:creationId xmlns:a16="http://schemas.microsoft.com/office/drawing/2014/main" id="{94E186FA-5C4C-4ED3-90C4-8DB38BD9C85F}"/>
              </a:ext>
            </a:extLst>
          </p:cNvPr>
          <p:cNvSpPr>
            <a:spLocks noGrp="1"/>
          </p:cNvSpPr>
          <p:nvPr>
            <p:ph type="ftr" sz="quarter" idx="11"/>
          </p:nvPr>
        </p:nvSpPr>
        <p:spPr/>
        <p:txBody>
          <a:bodyPr vert="horz" lIns="137160" tIns="68580" rIns="137160" bIns="68580" rtlCol="0" anchor="ctr">
            <a:normAutofit/>
          </a:bodyPr>
          <a:lstStyle/>
          <a:p>
            <a:pPr algn="l" defTabSz="685800">
              <a:spcAft>
                <a:spcPts val="900"/>
              </a:spcAft>
              <a:defRPr/>
            </a:pPr>
            <a:r>
              <a:rPr lang="en-US" sz="1350" cap="all">
                <a:solidFill>
                  <a:srgbClr val="FFFFFF">
                    <a:lumMod val="85000"/>
                    <a:alpha val="75000"/>
                  </a:srgbClr>
                </a:solidFill>
                <a:latin typeface="Gill Sans MT" panose="020B0502020104020203"/>
              </a:rPr>
              <a:t>Options evening 2022</a:t>
            </a:r>
          </a:p>
        </p:txBody>
      </p:sp>
      <p:sp>
        <p:nvSpPr>
          <p:cNvPr id="12" name="Rectangle 11">
            <a:extLst>
              <a:ext uri="{FF2B5EF4-FFF2-40B4-BE49-F238E27FC236}">
                <a16:creationId xmlns:a16="http://schemas.microsoft.com/office/drawing/2014/main" id="{375DD4D1-F009-4D7B-B4DC-3B3EB7AE603C}"/>
              </a:ext>
            </a:extLst>
          </p:cNvPr>
          <p:cNvSpPr/>
          <p:nvPr/>
        </p:nvSpPr>
        <p:spPr>
          <a:xfrm>
            <a:off x="783702" y="582696"/>
            <a:ext cx="5554980" cy="140400"/>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lstStyle/>
          <a:p>
            <a:pPr defTabSz="1371600">
              <a:defRPr/>
            </a:pPr>
            <a:endParaRPr lang="en-GB" sz="2700">
              <a:solidFill>
                <a:srgbClr val="FFFFFF"/>
              </a:solidFill>
              <a:latin typeface="Gill Sans MT" panose="020B0502020104020203"/>
            </a:endParaRPr>
          </a:p>
        </p:txBody>
      </p:sp>
      <p:sp>
        <p:nvSpPr>
          <p:cNvPr id="15" name="Title 3">
            <a:extLst>
              <a:ext uri="{FF2B5EF4-FFF2-40B4-BE49-F238E27FC236}">
                <a16:creationId xmlns:a16="http://schemas.microsoft.com/office/drawing/2014/main" id="{1B53E3DA-6458-4246-9A29-4BE92CA12A58}"/>
              </a:ext>
            </a:extLst>
          </p:cNvPr>
          <p:cNvSpPr txBox="1">
            <a:spLocks/>
          </p:cNvSpPr>
          <p:nvPr/>
        </p:nvSpPr>
        <p:spPr>
          <a:xfrm>
            <a:off x="218880" y="466181"/>
            <a:ext cx="8925120" cy="9238124"/>
          </a:xfrm>
          <a:prstGeom prst="rect">
            <a:avLst/>
          </a:prstGeom>
        </p:spPr>
        <p:txBody>
          <a:bodyPr vert="horz" lIns="137160" tIns="68580" rIns="137160" bIns="68580" rtlCol="0" anchor="b">
            <a:noAutofit/>
          </a:bodyPr>
          <a:lst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685800">
              <a:defRPr/>
            </a:pPr>
            <a:endParaRPr lang="en-US" sz="3000">
              <a:solidFill>
                <a:srgbClr val="000000">
                  <a:lumMod val="75000"/>
                  <a:lumOff val="25000"/>
                </a:srgbClr>
              </a:solidFill>
              <a:latin typeface="Gill Sans MT" panose="020B0502020104020203"/>
            </a:endParaRPr>
          </a:p>
          <a:p>
            <a:pPr defTabSz="685800">
              <a:defRPr/>
            </a:pPr>
            <a:r>
              <a:rPr lang="en-GB" sz="3000" b="1" cap="none" err="1">
                <a:solidFill>
                  <a:srgbClr val="808284"/>
                </a:solidFill>
                <a:latin typeface="Open Sans" panose="020B0606030504020204" pitchFamily="34" charset="0"/>
              </a:rPr>
              <a:t>Mychildatschool</a:t>
            </a:r>
            <a:r>
              <a:rPr lang="en-GB" sz="3000" b="1" cap="none">
                <a:solidFill>
                  <a:srgbClr val="808284"/>
                </a:solidFill>
                <a:latin typeface="Open Sans" panose="020B0606030504020204" pitchFamily="34" charset="0"/>
              </a:rPr>
              <a:t> (MCAS)</a:t>
            </a:r>
            <a:r>
              <a:rPr lang="en-GB" sz="3000" cap="none">
                <a:solidFill>
                  <a:srgbClr val="808284"/>
                </a:solidFill>
                <a:latin typeface="Open Sans" panose="020B0606030504020204" pitchFamily="34" charset="0"/>
              </a:rPr>
              <a:t> is a FREE app that enables parents to view their child’s performance at school in real time.</a:t>
            </a:r>
          </a:p>
          <a:p>
            <a:pPr defTabSz="685800">
              <a:defRPr/>
            </a:pPr>
            <a:r>
              <a:rPr lang="en-GB" sz="3000" cap="none">
                <a:solidFill>
                  <a:srgbClr val="808284"/>
                </a:solidFill>
                <a:latin typeface="Open Sans" panose="020B0606030504020204" pitchFamily="34" charset="0"/>
              </a:rPr>
              <a:t>It provides anytime access to attendance, behaviour, reports, letters or important documents. Student timetables alongside the school calendar and exam timetables and results mean the </a:t>
            </a:r>
            <a:r>
              <a:rPr lang="en-GB" sz="3000" cap="none" err="1">
                <a:solidFill>
                  <a:srgbClr val="808284"/>
                </a:solidFill>
                <a:latin typeface="Open Sans" panose="020B0606030504020204" pitchFamily="34" charset="0"/>
              </a:rPr>
              <a:t>Radclyffe</a:t>
            </a:r>
            <a:r>
              <a:rPr lang="en-GB" sz="3000" cap="none">
                <a:solidFill>
                  <a:srgbClr val="808284"/>
                </a:solidFill>
                <a:latin typeface="Open Sans" panose="020B0606030504020204" pitchFamily="34" charset="0"/>
              </a:rPr>
              <a:t> School can keep parents/carers fully informed electronically. This is where parents and carers will be able to view your child’s options choices</a:t>
            </a:r>
          </a:p>
          <a:p>
            <a:pPr defTabSz="685800">
              <a:defRPr/>
            </a:pPr>
            <a:endParaRPr lang="en-GB" sz="3000" cap="none">
              <a:solidFill>
                <a:srgbClr val="808284"/>
              </a:solidFill>
              <a:latin typeface="Open Sans" panose="020B0606030504020204" pitchFamily="34" charset="0"/>
            </a:endParaRPr>
          </a:p>
          <a:p>
            <a:pPr defTabSz="685800">
              <a:defRPr/>
            </a:pPr>
            <a:endParaRPr lang="en-GB" sz="3000" cap="none">
              <a:solidFill>
                <a:srgbClr val="808284"/>
              </a:solidFill>
              <a:latin typeface="Open Sans" panose="020B0606030504020204" pitchFamily="34" charset="0"/>
            </a:endParaRPr>
          </a:p>
          <a:p>
            <a:pPr defTabSz="685800">
              <a:defRPr/>
            </a:pPr>
            <a:endParaRPr lang="en-GB" sz="3000" cap="none">
              <a:solidFill>
                <a:srgbClr val="808284"/>
              </a:solidFill>
              <a:latin typeface="Open Sans" panose="020B0606030504020204" pitchFamily="34" charset="0"/>
            </a:endParaRPr>
          </a:p>
          <a:p>
            <a:pPr defTabSz="685800">
              <a:defRPr/>
            </a:pPr>
            <a:endParaRPr lang="en-US" sz="3000">
              <a:solidFill>
                <a:srgbClr val="000000">
                  <a:lumMod val="75000"/>
                  <a:lumOff val="25000"/>
                </a:srgbClr>
              </a:solidFill>
              <a:latin typeface="Gill Sans MT" panose="020B0502020104020203"/>
            </a:endParaRPr>
          </a:p>
        </p:txBody>
      </p:sp>
      <p:pic>
        <p:nvPicPr>
          <p:cNvPr id="19" name="Picture 18">
            <a:extLst>
              <a:ext uri="{FF2B5EF4-FFF2-40B4-BE49-F238E27FC236}">
                <a16:creationId xmlns:a16="http://schemas.microsoft.com/office/drawing/2014/main" id="{DBA089E5-AC8C-48E6-9DF6-C07F5C3263C1}"/>
              </a:ext>
            </a:extLst>
          </p:cNvPr>
          <p:cNvPicPr>
            <a:picLocks noChangeAspect="1"/>
          </p:cNvPicPr>
          <p:nvPr/>
        </p:nvPicPr>
        <p:blipFill>
          <a:blip r:embed="rId3"/>
          <a:stretch>
            <a:fillRect/>
          </a:stretch>
        </p:blipFill>
        <p:spPr>
          <a:xfrm>
            <a:off x="756014" y="8283484"/>
            <a:ext cx="5527137" cy="1200329"/>
          </a:xfrm>
          <a:prstGeom prst="rect">
            <a:avLst/>
          </a:prstGeom>
        </p:spPr>
      </p:pic>
      <p:pic>
        <p:nvPicPr>
          <p:cNvPr id="11" name="Picture 10">
            <a:extLst>
              <a:ext uri="{FF2B5EF4-FFF2-40B4-BE49-F238E27FC236}">
                <a16:creationId xmlns:a16="http://schemas.microsoft.com/office/drawing/2014/main" id="{4E79A81D-4670-4AA8-9AED-215608135D34}"/>
              </a:ext>
            </a:extLst>
          </p:cNvPr>
          <p:cNvPicPr>
            <a:picLocks noChangeAspect="1"/>
          </p:cNvPicPr>
          <p:nvPr/>
        </p:nvPicPr>
        <p:blipFill>
          <a:blip r:embed="rId4"/>
          <a:stretch>
            <a:fillRect/>
          </a:stretch>
        </p:blipFill>
        <p:spPr>
          <a:xfrm>
            <a:off x="12239332" y="8286056"/>
            <a:ext cx="5120489" cy="1187252"/>
          </a:xfrm>
          <a:prstGeom prst="rect">
            <a:avLst/>
          </a:prstGeom>
        </p:spPr>
      </p:pic>
      <p:pic>
        <p:nvPicPr>
          <p:cNvPr id="10" name="Picture 9">
            <a:extLst>
              <a:ext uri="{FF2B5EF4-FFF2-40B4-BE49-F238E27FC236}">
                <a16:creationId xmlns:a16="http://schemas.microsoft.com/office/drawing/2014/main" id="{DBBD3214-69C6-4AD3-9059-38EED96C66EF}"/>
              </a:ext>
            </a:extLst>
          </p:cNvPr>
          <p:cNvPicPr>
            <a:picLocks noChangeAspect="1"/>
          </p:cNvPicPr>
          <p:nvPr/>
        </p:nvPicPr>
        <p:blipFill rotWithShape="1">
          <a:blip r:embed="rId5"/>
          <a:srcRect t="11076" r="3574" b="10546"/>
          <a:stretch/>
        </p:blipFill>
        <p:spPr>
          <a:xfrm>
            <a:off x="8401237" y="1343581"/>
            <a:ext cx="7361197" cy="3365605"/>
          </a:xfrm>
          <a:prstGeom prst="rect">
            <a:avLst/>
          </a:prstGeom>
        </p:spPr>
      </p:pic>
      <p:pic>
        <p:nvPicPr>
          <p:cNvPr id="2" name="Picture 1">
            <a:extLst>
              <a:ext uri="{FF2B5EF4-FFF2-40B4-BE49-F238E27FC236}">
                <a16:creationId xmlns:a16="http://schemas.microsoft.com/office/drawing/2014/main" id="{F1C27E96-A530-9AC5-F466-7A9A0E94F203}"/>
              </a:ext>
            </a:extLst>
          </p:cNvPr>
          <p:cNvPicPr>
            <a:picLocks noChangeAspect="1"/>
          </p:cNvPicPr>
          <p:nvPr/>
        </p:nvPicPr>
        <p:blipFill>
          <a:blip r:embed="rId6"/>
          <a:stretch>
            <a:fillRect/>
          </a:stretch>
        </p:blipFill>
        <p:spPr>
          <a:xfrm>
            <a:off x="11116442" y="4955684"/>
            <a:ext cx="4274820" cy="4274820"/>
          </a:xfrm>
          <a:prstGeom prst="rect">
            <a:avLst/>
          </a:prstGeom>
        </p:spPr>
      </p:pic>
      <p:grpSp>
        <p:nvGrpSpPr>
          <p:cNvPr id="3" name="Group 2">
            <a:extLst>
              <a:ext uri="{FF2B5EF4-FFF2-40B4-BE49-F238E27FC236}">
                <a16:creationId xmlns:a16="http://schemas.microsoft.com/office/drawing/2014/main" id="{D9D6AF55-36C0-6463-F3D2-41E81D8CADE5}"/>
              </a:ext>
            </a:extLst>
          </p:cNvPr>
          <p:cNvGrpSpPr/>
          <p:nvPr/>
        </p:nvGrpSpPr>
        <p:grpSpPr>
          <a:xfrm>
            <a:off x="1" y="9483812"/>
            <a:ext cx="18288000" cy="803187"/>
            <a:chOff x="0" y="0"/>
            <a:chExt cx="4867875" cy="270933"/>
          </a:xfrm>
        </p:grpSpPr>
        <p:sp>
          <p:nvSpPr>
            <p:cNvPr id="6" name="Freeform 3">
              <a:extLst>
                <a:ext uri="{FF2B5EF4-FFF2-40B4-BE49-F238E27FC236}">
                  <a16:creationId xmlns:a16="http://schemas.microsoft.com/office/drawing/2014/main" id="{6BD16E09-3167-84D3-BFF1-B57209A943A5}"/>
                </a:ext>
              </a:extLst>
            </p:cNvPr>
            <p:cNvSpPr/>
            <p:nvPr/>
          </p:nvSpPr>
          <p:spPr>
            <a:xfrm>
              <a:off x="0" y="0"/>
              <a:ext cx="4867875" cy="270933"/>
            </a:xfrm>
            <a:custGeom>
              <a:avLst/>
              <a:gdLst/>
              <a:ahLst/>
              <a:cxnLst/>
              <a:rect l="l" t="t" r="r" b="b"/>
              <a:pathLst>
                <a:path w="4867875" h="270933">
                  <a:moveTo>
                    <a:pt x="0" y="0"/>
                  </a:moveTo>
                  <a:lnTo>
                    <a:pt x="4867875" y="0"/>
                  </a:lnTo>
                  <a:lnTo>
                    <a:pt x="4867875" y="270933"/>
                  </a:lnTo>
                  <a:lnTo>
                    <a:pt x="0" y="270933"/>
                  </a:lnTo>
                  <a:close/>
                </a:path>
              </a:pathLst>
            </a:custGeom>
            <a:solidFill>
              <a:srgbClr val="CD2B2F"/>
            </a:solidFill>
          </p:spPr>
          <p:txBody>
            <a:bodyPr/>
            <a:lstStyle/>
            <a:p>
              <a:endParaRPr lang="en-GB"/>
            </a:p>
          </p:txBody>
        </p:sp>
        <p:sp>
          <p:nvSpPr>
            <p:cNvPr id="7" name="TextBox 4">
              <a:extLst>
                <a:ext uri="{FF2B5EF4-FFF2-40B4-BE49-F238E27FC236}">
                  <a16:creationId xmlns:a16="http://schemas.microsoft.com/office/drawing/2014/main" id="{1E6BF315-48C9-33B1-33B6-00BCFF8F1A98}"/>
                </a:ext>
              </a:extLst>
            </p:cNvPr>
            <p:cNvSpPr txBox="1"/>
            <p:nvPr/>
          </p:nvSpPr>
          <p:spPr>
            <a:xfrm>
              <a:off x="0" y="-57150"/>
              <a:ext cx="4867875" cy="328083"/>
            </a:xfrm>
            <a:prstGeom prst="rect">
              <a:avLst/>
            </a:prstGeom>
          </p:spPr>
          <p:txBody>
            <a:bodyPr lIns="50800" tIns="50800" rIns="50800" bIns="50800" rtlCol="0" anchor="ctr"/>
            <a:lstStyle/>
            <a:p>
              <a:pPr algn="ctr">
                <a:lnSpc>
                  <a:spcPts val="2659"/>
                </a:lnSpc>
              </a:pPr>
              <a:endParaRPr/>
            </a:p>
          </p:txBody>
        </p:sp>
      </p:grpSp>
      <p:sp>
        <p:nvSpPr>
          <p:cNvPr id="8" name="Freeform 5">
            <a:extLst>
              <a:ext uri="{FF2B5EF4-FFF2-40B4-BE49-F238E27FC236}">
                <a16:creationId xmlns:a16="http://schemas.microsoft.com/office/drawing/2014/main" id="{09191784-0E64-AB0A-D91A-85CFD209FD5C}"/>
              </a:ext>
            </a:extLst>
          </p:cNvPr>
          <p:cNvSpPr/>
          <p:nvPr/>
        </p:nvSpPr>
        <p:spPr>
          <a:xfrm>
            <a:off x="16235560" y="0"/>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7"/>
            <a:stretch>
              <a:fillRect r="-434592"/>
            </a:stretch>
          </a:blipFill>
        </p:spPr>
        <p:txBody>
          <a:bodyPr/>
          <a:lstStyle/>
          <a:p>
            <a:endParaRPr lang="en-GB"/>
          </a:p>
        </p:txBody>
      </p:sp>
    </p:spTree>
    <p:extLst>
      <p:ext uri="{BB962C8B-B14F-4D97-AF65-F5344CB8AC3E}">
        <p14:creationId xmlns:p14="http://schemas.microsoft.com/office/powerpoint/2010/main" val="40747465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D2B2F"/>
        </a:solidFill>
        <a:effectLst/>
      </p:bgPr>
    </p:bg>
    <p:spTree>
      <p:nvGrpSpPr>
        <p:cNvPr id="1" name="">
          <a:extLst>
            <a:ext uri="{FF2B5EF4-FFF2-40B4-BE49-F238E27FC236}">
              <a16:creationId xmlns:a16="http://schemas.microsoft.com/office/drawing/2014/main" id="{9B11931D-6E0A-030C-E206-C535F4FDA2A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78D7EA9-0F61-08F6-929A-6E83F893FBA7}"/>
              </a:ext>
            </a:extLst>
          </p:cNvPr>
          <p:cNvGrpSpPr/>
          <p:nvPr/>
        </p:nvGrpSpPr>
        <p:grpSpPr>
          <a:xfrm>
            <a:off x="11574159" y="0"/>
            <a:ext cx="6713841" cy="10443773"/>
            <a:chOff x="0" y="0"/>
            <a:chExt cx="1768255" cy="2750623"/>
          </a:xfrm>
        </p:grpSpPr>
        <p:sp>
          <p:nvSpPr>
            <p:cNvPr id="3" name="Freeform 3">
              <a:extLst>
                <a:ext uri="{FF2B5EF4-FFF2-40B4-BE49-F238E27FC236}">
                  <a16:creationId xmlns:a16="http://schemas.microsoft.com/office/drawing/2014/main" id="{B18395ED-0F28-16F7-2D85-22D8880E7212}"/>
                </a:ext>
              </a:extLst>
            </p:cNvPr>
            <p:cNvSpPr/>
            <p:nvPr/>
          </p:nvSpPr>
          <p:spPr>
            <a:xfrm>
              <a:off x="0" y="0"/>
              <a:ext cx="1768254" cy="2750623"/>
            </a:xfrm>
            <a:custGeom>
              <a:avLst/>
              <a:gdLst/>
              <a:ahLst/>
              <a:cxnLst/>
              <a:rect l="l" t="t" r="r" b="b"/>
              <a:pathLst>
                <a:path w="1768254" h="2750623">
                  <a:moveTo>
                    <a:pt x="0" y="0"/>
                  </a:moveTo>
                  <a:lnTo>
                    <a:pt x="1768254" y="0"/>
                  </a:lnTo>
                  <a:lnTo>
                    <a:pt x="1768254" y="2750623"/>
                  </a:lnTo>
                  <a:lnTo>
                    <a:pt x="0" y="2750623"/>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0EEA6410-D664-CB9F-955D-95124D2AEF30}"/>
                </a:ext>
              </a:extLst>
            </p:cNvPr>
            <p:cNvSpPr txBox="1"/>
            <p:nvPr/>
          </p:nvSpPr>
          <p:spPr>
            <a:xfrm>
              <a:off x="0" y="-66675"/>
              <a:ext cx="1768255" cy="2817298"/>
            </a:xfrm>
            <a:prstGeom prst="rect">
              <a:avLst/>
            </a:prstGeom>
          </p:spPr>
          <p:txBody>
            <a:bodyPr lIns="50800" tIns="50800" rIns="50800" bIns="50800" rtlCol="0" anchor="ctr"/>
            <a:lstStyle/>
            <a:p>
              <a:pPr algn="ctr">
                <a:lnSpc>
                  <a:spcPts val="3062"/>
                </a:lnSpc>
              </a:pPr>
              <a:endParaRPr/>
            </a:p>
          </p:txBody>
        </p:sp>
      </p:grpSp>
      <p:sp>
        <p:nvSpPr>
          <p:cNvPr id="5" name="TextBox 5">
            <a:extLst>
              <a:ext uri="{FF2B5EF4-FFF2-40B4-BE49-F238E27FC236}">
                <a16:creationId xmlns:a16="http://schemas.microsoft.com/office/drawing/2014/main" id="{BD181F68-E9E9-921E-A88B-2B0677381403}"/>
              </a:ext>
            </a:extLst>
          </p:cNvPr>
          <p:cNvSpPr txBox="1"/>
          <p:nvPr/>
        </p:nvSpPr>
        <p:spPr>
          <a:xfrm>
            <a:off x="327760" y="4181698"/>
            <a:ext cx="11439705" cy="1923604"/>
          </a:xfrm>
          <a:prstGeom prst="rect">
            <a:avLst/>
          </a:prstGeom>
        </p:spPr>
        <p:txBody>
          <a:bodyPr wrap="square" lIns="0" tIns="0" rIns="0" bIns="0" rtlCol="0" anchor="t">
            <a:spAutoFit/>
          </a:bodyPr>
          <a:lstStyle/>
          <a:p>
            <a:pPr algn="ctr">
              <a:lnSpc>
                <a:spcPts val="12014"/>
              </a:lnSpc>
            </a:pPr>
            <a:r>
              <a:rPr lang="en-US" sz="19000" b="1">
                <a:solidFill>
                  <a:srgbClr val="FFFFFF"/>
                </a:solidFill>
                <a:latin typeface="Bebas Neue Bold"/>
                <a:ea typeface="Bebas Neue Bold"/>
                <a:cs typeface="Bebas Neue Bold"/>
                <a:sym typeface="Bebas Neue Bold"/>
              </a:rPr>
              <a:t>miss </a:t>
            </a:r>
            <a:r>
              <a:rPr lang="en-US" sz="19000" b="1" err="1">
                <a:solidFill>
                  <a:srgbClr val="FFFFFF"/>
                </a:solidFill>
                <a:latin typeface="Bebas Neue Bold"/>
                <a:ea typeface="Bebas Neue Bold"/>
                <a:cs typeface="Bebas Neue Bold"/>
                <a:sym typeface="Bebas Neue Bold"/>
              </a:rPr>
              <a:t>arnold</a:t>
            </a:r>
            <a:endParaRPr lang="en-US" sz="19000" b="1">
              <a:solidFill>
                <a:srgbClr val="FFFFFF"/>
              </a:solidFill>
              <a:latin typeface="Bebas Neue Bold"/>
              <a:ea typeface="Bebas Neue Bold"/>
              <a:cs typeface="Bebas Neue Bold"/>
              <a:sym typeface="Bebas Neue Bold"/>
            </a:endParaRPr>
          </a:p>
        </p:txBody>
      </p:sp>
      <p:sp>
        <p:nvSpPr>
          <p:cNvPr id="7" name="Freeform 7">
            <a:extLst>
              <a:ext uri="{FF2B5EF4-FFF2-40B4-BE49-F238E27FC236}">
                <a16:creationId xmlns:a16="http://schemas.microsoft.com/office/drawing/2014/main" id="{A143A910-E913-00B0-E924-E456859DE089}"/>
              </a:ext>
            </a:extLst>
          </p:cNvPr>
          <p:cNvSpPr/>
          <p:nvPr/>
        </p:nvSpPr>
        <p:spPr>
          <a:xfrm>
            <a:off x="16472943" y="341140"/>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2"/>
            <a:stretch>
              <a:fillRect r="-434592"/>
            </a:stretch>
          </a:blipFill>
        </p:spPr>
        <p:txBody>
          <a:bodyPr/>
          <a:lstStyle/>
          <a:p>
            <a:endParaRPr lang="en-GB"/>
          </a:p>
        </p:txBody>
      </p:sp>
      <p:sp>
        <p:nvSpPr>
          <p:cNvPr id="12" name="TextBox 12">
            <a:extLst>
              <a:ext uri="{FF2B5EF4-FFF2-40B4-BE49-F238E27FC236}">
                <a16:creationId xmlns:a16="http://schemas.microsoft.com/office/drawing/2014/main" id="{BC5A0A5A-70F3-4E73-0640-36812DAF9A66}"/>
              </a:ext>
            </a:extLst>
          </p:cNvPr>
          <p:cNvSpPr txBox="1"/>
          <p:nvPr/>
        </p:nvSpPr>
        <p:spPr>
          <a:xfrm>
            <a:off x="811891" y="6285389"/>
            <a:ext cx="9950378" cy="2701830"/>
          </a:xfrm>
          <a:prstGeom prst="rect">
            <a:avLst/>
          </a:prstGeom>
        </p:spPr>
        <p:txBody>
          <a:bodyPr wrap="square" lIns="0" tIns="0" rIns="0" bIns="0" rtlCol="0" anchor="t">
            <a:spAutoFit/>
          </a:bodyPr>
          <a:lstStyle/>
          <a:p>
            <a:pPr algn="ctr">
              <a:lnSpc>
                <a:spcPts val="4059"/>
              </a:lnSpc>
            </a:pPr>
            <a:r>
              <a:rPr lang="en-US" sz="7000">
                <a:solidFill>
                  <a:srgbClr val="FFFFFF"/>
                </a:solidFill>
                <a:latin typeface="Helvetica"/>
                <a:ea typeface="Helvetica"/>
                <a:cs typeface="Helvetica"/>
                <a:sym typeface="Helvetica"/>
              </a:rPr>
              <a:t>Assistant Headteacher</a:t>
            </a:r>
          </a:p>
          <a:p>
            <a:pPr algn="ctr">
              <a:lnSpc>
                <a:spcPts val="4059"/>
              </a:lnSpc>
            </a:pPr>
            <a:endParaRPr lang="en-US" sz="7000">
              <a:solidFill>
                <a:srgbClr val="FFFFFF"/>
              </a:solidFill>
              <a:latin typeface="Helvetica"/>
              <a:ea typeface="Helvetica"/>
              <a:cs typeface="Helvetica"/>
              <a:sym typeface="Helvetica"/>
            </a:endParaRPr>
          </a:p>
          <a:p>
            <a:pPr algn="ctr">
              <a:lnSpc>
                <a:spcPts val="4059"/>
              </a:lnSpc>
            </a:pPr>
            <a:r>
              <a:rPr lang="en-US" sz="7000">
                <a:solidFill>
                  <a:srgbClr val="FFFFFF"/>
                </a:solidFill>
                <a:latin typeface="Helvetica"/>
                <a:ea typeface="Helvetica"/>
                <a:cs typeface="Helvetica"/>
                <a:sym typeface="Helvetica"/>
              </a:rPr>
              <a:t>Intervention &amp; </a:t>
            </a:r>
          </a:p>
          <a:p>
            <a:pPr algn="ctr">
              <a:lnSpc>
                <a:spcPts val="4059"/>
              </a:lnSpc>
            </a:pPr>
            <a:endParaRPr lang="en-US" sz="7000">
              <a:solidFill>
                <a:srgbClr val="FFFFFF"/>
              </a:solidFill>
              <a:latin typeface="Helvetica"/>
              <a:ea typeface="Helvetica"/>
              <a:cs typeface="Helvetica"/>
              <a:sym typeface="Helvetica"/>
            </a:endParaRPr>
          </a:p>
          <a:p>
            <a:pPr algn="ctr">
              <a:lnSpc>
                <a:spcPts val="4059"/>
              </a:lnSpc>
            </a:pPr>
            <a:r>
              <a:rPr lang="en-US" sz="7000">
                <a:solidFill>
                  <a:srgbClr val="FFFFFF"/>
                </a:solidFill>
                <a:latin typeface="Helvetica"/>
                <a:ea typeface="Helvetica"/>
                <a:cs typeface="Helvetica"/>
                <a:sym typeface="Helvetica"/>
              </a:rPr>
              <a:t>Raising Standards</a:t>
            </a:r>
          </a:p>
        </p:txBody>
      </p:sp>
      <p:sp>
        <p:nvSpPr>
          <p:cNvPr id="13" name="AutoShape 13">
            <a:extLst>
              <a:ext uri="{FF2B5EF4-FFF2-40B4-BE49-F238E27FC236}">
                <a16:creationId xmlns:a16="http://schemas.microsoft.com/office/drawing/2014/main" id="{6C59472F-98E3-EA13-C858-5537190D8172}"/>
              </a:ext>
            </a:extLst>
          </p:cNvPr>
          <p:cNvSpPr/>
          <p:nvPr/>
        </p:nvSpPr>
        <p:spPr>
          <a:xfrm>
            <a:off x="0" y="9728445"/>
            <a:ext cx="18395101" cy="0"/>
          </a:xfrm>
          <a:prstGeom prst="line">
            <a:avLst/>
          </a:prstGeom>
          <a:ln w="38100" cap="flat">
            <a:solidFill>
              <a:srgbClr val="35567A"/>
            </a:solidFill>
            <a:prstDash val="solid"/>
            <a:headEnd type="none" w="sm" len="sm"/>
            <a:tailEnd type="none" w="sm" len="sm"/>
          </a:ln>
        </p:spPr>
        <p:txBody>
          <a:bodyPr/>
          <a:lstStyle/>
          <a:p>
            <a:endParaRPr lang="en-GB"/>
          </a:p>
        </p:txBody>
      </p:sp>
      <p:sp>
        <p:nvSpPr>
          <p:cNvPr id="14" name="Freeform 5">
            <a:extLst>
              <a:ext uri="{FF2B5EF4-FFF2-40B4-BE49-F238E27FC236}">
                <a16:creationId xmlns:a16="http://schemas.microsoft.com/office/drawing/2014/main" id="{D1BD08AE-5335-09AD-323B-3B39E882701A}"/>
              </a:ext>
            </a:extLst>
          </p:cNvPr>
          <p:cNvSpPr/>
          <p:nvPr/>
        </p:nvSpPr>
        <p:spPr>
          <a:xfrm>
            <a:off x="358300" y="558554"/>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3"/>
            <a:stretch>
              <a:fillRect r="-434592"/>
            </a:stretch>
          </a:blipFill>
        </p:spPr>
        <p:txBody>
          <a:bodyPr/>
          <a:lstStyle/>
          <a:p>
            <a:endParaRPr lang="en-GB"/>
          </a:p>
        </p:txBody>
      </p:sp>
      <p:sp>
        <p:nvSpPr>
          <p:cNvPr id="8" name="TextBox 7">
            <a:extLst>
              <a:ext uri="{FF2B5EF4-FFF2-40B4-BE49-F238E27FC236}">
                <a16:creationId xmlns:a16="http://schemas.microsoft.com/office/drawing/2014/main" id="{56128F9C-CFA3-63E0-9C64-A31CA80221F4}"/>
              </a:ext>
            </a:extLst>
          </p:cNvPr>
          <p:cNvSpPr txBox="1"/>
          <p:nvPr/>
        </p:nvSpPr>
        <p:spPr>
          <a:xfrm rot="508824">
            <a:off x="11925528" y="4387291"/>
            <a:ext cx="5854168" cy="1631216"/>
          </a:xfrm>
          <a:prstGeom prst="rect">
            <a:avLst/>
          </a:prstGeom>
          <a:solidFill>
            <a:srgbClr val="FFFF00"/>
          </a:solidFill>
          <a:ln w="38100">
            <a:solidFill>
              <a:schemeClr val="tx1"/>
            </a:solidFill>
          </a:ln>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GB" sz="5000" b="1">
                <a:latin typeface="Verdana" panose="020B0604030504040204" pitchFamily="34" charset="0"/>
                <a:ea typeface="Verdana" panose="020B0604030504040204" pitchFamily="34" charset="0"/>
              </a:rPr>
              <a:t>MAKE EVERY MINUTE COUNT</a:t>
            </a:r>
          </a:p>
        </p:txBody>
      </p:sp>
    </p:spTree>
    <p:extLst>
      <p:ext uri="{BB962C8B-B14F-4D97-AF65-F5344CB8AC3E}">
        <p14:creationId xmlns:p14="http://schemas.microsoft.com/office/powerpoint/2010/main" val="34343376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 y="9258300"/>
            <a:ext cx="18482711" cy="1028700"/>
            <a:chOff x="0" y="0"/>
            <a:chExt cx="4867875" cy="270933"/>
          </a:xfrm>
        </p:grpSpPr>
        <p:sp>
          <p:nvSpPr>
            <p:cNvPr id="3" name="Freeform 3"/>
            <p:cNvSpPr/>
            <p:nvPr/>
          </p:nvSpPr>
          <p:spPr>
            <a:xfrm>
              <a:off x="0" y="0"/>
              <a:ext cx="4867875" cy="270933"/>
            </a:xfrm>
            <a:custGeom>
              <a:avLst/>
              <a:gdLst/>
              <a:ahLst/>
              <a:cxnLst/>
              <a:rect l="l" t="t" r="r" b="b"/>
              <a:pathLst>
                <a:path w="4867875" h="270933">
                  <a:moveTo>
                    <a:pt x="0" y="0"/>
                  </a:moveTo>
                  <a:lnTo>
                    <a:pt x="4867875" y="0"/>
                  </a:lnTo>
                  <a:lnTo>
                    <a:pt x="4867875" y="270933"/>
                  </a:lnTo>
                  <a:lnTo>
                    <a:pt x="0" y="270933"/>
                  </a:lnTo>
                  <a:close/>
                </a:path>
              </a:pathLst>
            </a:custGeom>
            <a:solidFill>
              <a:srgbClr val="CD2B2F"/>
            </a:solidFill>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GB" sz="1800"/>
            </a:p>
          </p:txBody>
        </p:sp>
        <p:sp>
          <p:nvSpPr>
            <p:cNvPr id="4" name="TextBox 4"/>
            <p:cNvSpPr txBox="1"/>
            <p:nvPr/>
          </p:nvSpPr>
          <p:spPr>
            <a:xfrm>
              <a:off x="0" y="-57150"/>
              <a:ext cx="4867875" cy="328083"/>
            </a:xfrm>
            <a:prstGeom prst="rect">
              <a:avLst/>
            </a:prstGeom>
          </p:spPr>
          <p:txBody>
            <a:bodyPr lIns="50801" tIns="50801" rIns="50801" bIns="50801"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lnSpc>
                  <a:spcPts val="2660"/>
                </a:lnSpc>
              </a:pPr>
              <a:endParaRPr sz="1800"/>
            </a:p>
          </p:txBody>
        </p:sp>
      </p:grpSp>
      <p:sp>
        <p:nvSpPr>
          <p:cNvPr id="20" name="Rectangle 19">
            <a:extLst>
              <a:ext uri="{FF2B5EF4-FFF2-40B4-BE49-F238E27FC236}">
                <a16:creationId xmlns:a16="http://schemas.microsoft.com/office/drawing/2014/main" id="{3E14298C-E931-70EB-3319-94F7A9DF73E8}"/>
              </a:ext>
            </a:extLst>
          </p:cNvPr>
          <p:cNvSpPr/>
          <p:nvPr/>
        </p:nvSpPr>
        <p:spPr>
          <a:xfrm>
            <a:off x="280846" y="1120895"/>
            <a:ext cx="17726309" cy="7017306"/>
          </a:xfrm>
          <a:prstGeom prst="rect">
            <a:avLst/>
          </a:prstGeom>
        </p:spPr>
        <p:txBody>
          <a:bodyPr wrap="square" lIns="91440" tIns="45720" rIns="91440" bIns="4572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spcAft>
                <a:spcPts val="0"/>
              </a:spcAft>
            </a:pPr>
            <a:r>
              <a:rPr lang="en-US" sz="9000" b="1">
                <a:solidFill>
                  <a:srgbClr val="FF0000"/>
                </a:solidFill>
                <a:latin typeface="Verdana"/>
                <a:ea typeface="Times New Roman" panose="02020603050405020304" pitchFamily="18" charset="0"/>
              </a:rPr>
              <a:t>I</a:t>
            </a:r>
            <a:r>
              <a:rPr lang="en-US" sz="8500" b="1">
                <a:solidFill>
                  <a:srgbClr val="FF0000"/>
                </a:solidFill>
                <a:latin typeface="Verdana"/>
                <a:ea typeface="Times New Roman" panose="02020603050405020304" pitchFamily="18" charset="0"/>
              </a:rPr>
              <a:t>NDEPENDENT LEARNERS</a:t>
            </a:r>
          </a:p>
          <a:p>
            <a:pPr algn="ctr"/>
            <a:r>
              <a:rPr lang="en-US" sz="6000">
                <a:latin typeface="Verdana"/>
                <a:ea typeface="Times New Roman" panose="02020603050405020304" pitchFamily="18" charset="0"/>
              </a:rPr>
              <a:t>Personal responsibility – Create good habits</a:t>
            </a:r>
          </a:p>
          <a:p>
            <a:pPr algn="ctr">
              <a:spcAft>
                <a:spcPts val="0"/>
              </a:spcAft>
            </a:pPr>
            <a:r>
              <a:rPr lang="en-US" sz="6000">
                <a:latin typeface="Verdana"/>
                <a:ea typeface="Times New Roman" panose="02020603050405020304" pitchFamily="18" charset="0"/>
              </a:rPr>
              <a:t>Subject strengths and weaknesses</a:t>
            </a:r>
          </a:p>
          <a:p>
            <a:pPr algn="ctr"/>
            <a:r>
              <a:rPr lang="en-US" sz="6000">
                <a:latin typeface="Verdana"/>
                <a:ea typeface="Times New Roman" panose="02020603050405020304" pitchFamily="18" charset="0"/>
              </a:rPr>
              <a:t>Plan a study timetable - Study at home</a:t>
            </a:r>
          </a:p>
          <a:p>
            <a:pPr algn="ctr"/>
            <a:r>
              <a:rPr lang="en-US" sz="6000">
                <a:latin typeface="Verdana"/>
                <a:ea typeface="Times New Roman" panose="02020603050405020304" pitchFamily="18" charset="0"/>
              </a:rPr>
              <a:t>Use revision guides and educational websites</a:t>
            </a:r>
            <a:endParaRPr lang="en-US"/>
          </a:p>
          <a:p>
            <a:pPr algn="ctr"/>
            <a:r>
              <a:rPr lang="en-US" sz="6000" b="1">
                <a:highlight>
                  <a:srgbClr val="FFFF00"/>
                </a:highlight>
                <a:latin typeface="Verdana"/>
                <a:ea typeface="Times New Roman" panose="02020603050405020304" pitchFamily="18" charset="0"/>
              </a:rPr>
              <a:t>GOLDEN TICKET </a:t>
            </a:r>
            <a:r>
              <a:rPr lang="en-US" sz="6000">
                <a:latin typeface="Verdana"/>
                <a:ea typeface="Times New Roman" panose="02020603050405020304" pitchFamily="18" charset="0"/>
              </a:rPr>
              <a:t>– Free revision guide</a:t>
            </a:r>
          </a:p>
          <a:p>
            <a:pPr algn="ctr"/>
            <a:r>
              <a:rPr lang="en-US" sz="6000" err="1">
                <a:latin typeface="Verdana"/>
              </a:rPr>
              <a:t>Utilise</a:t>
            </a:r>
            <a:r>
              <a:rPr lang="en-US" sz="6000">
                <a:latin typeface="Verdana"/>
              </a:rPr>
              <a:t> the experience of staff in school</a:t>
            </a:r>
          </a:p>
        </p:txBody>
      </p:sp>
      <p:sp>
        <p:nvSpPr>
          <p:cNvPr id="21" name="TextBox 20">
            <a:extLst>
              <a:ext uri="{FF2B5EF4-FFF2-40B4-BE49-F238E27FC236}">
                <a16:creationId xmlns:a16="http://schemas.microsoft.com/office/drawing/2014/main" id="{3A5CCFBA-CDA0-ED40-3B2B-1400E1A77C6A}"/>
              </a:ext>
            </a:extLst>
          </p:cNvPr>
          <p:cNvSpPr txBox="1"/>
          <p:nvPr/>
        </p:nvSpPr>
        <p:spPr>
          <a:xfrm rot="508824">
            <a:off x="11922979" y="690501"/>
            <a:ext cx="4777053" cy="415498"/>
          </a:xfrm>
          <a:prstGeom prst="rect">
            <a:avLst/>
          </a:prstGeom>
          <a:solidFill>
            <a:srgbClr val="FFFF00"/>
          </a:solidFill>
          <a:ln w="38100">
            <a:solidFill>
              <a:schemeClr val="tx1"/>
            </a:solidFill>
          </a:ln>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GB" sz="2100" b="1">
                <a:latin typeface="Verdana" panose="020B0604030504040204" pitchFamily="34" charset="0"/>
                <a:ea typeface="Verdana" panose="020B0604030504040204" pitchFamily="34" charset="0"/>
              </a:rPr>
              <a:t>MAKE EVERY MINUTE COUNT</a:t>
            </a:r>
          </a:p>
        </p:txBody>
      </p:sp>
      <p:graphicFrame>
        <p:nvGraphicFramePr>
          <p:cNvPr id="23" name="Table 22">
            <a:extLst>
              <a:ext uri="{FF2B5EF4-FFF2-40B4-BE49-F238E27FC236}">
                <a16:creationId xmlns:a16="http://schemas.microsoft.com/office/drawing/2014/main" id="{28DDADA9-6E6F-B38D-783C-0BD12EF08C12}"/>
              </a:ext>
            </a:extLst>
          </p:cNvPr>
          <p:cNvGraphicFramePr>
            <a:graphicFrameLocks noGrp="1"/>
          </p:cNvGraphicFramePr>
          <p:nvPr/>
        </p:nvGraphicFramePr>
        <p:xfrm>
          <a:off x="4072323" y="9239250"/>
          <a:ext cx="14088960" cy="1066800"/>
        </p:xfrm>
        <a:graphic>
          <a:graphicData uri="http://schemas.openxmlformats.org/drawingml/2006/table">
            <a:tbl>
              <a:tblPr firstRow="1" bandRow="1">
                <a:tableStyleId>{5C22544A-7EE6-4342-B048-85BDC9FD1C3A}</a:tableStyleId>
              </a:tblPr>
              <a:tblGrid>
                <a:gridCol w="2817792">
                  <a:extLst>
                    <a:ext uri="{9D8B030D-6E8A-4147-A177-3AD203B41FA5}">
                      <a16:colId xmlns:a16="http://schemas.microsoft.com/office/drawing/2014/main" val="3992137051"/>
                    </a:ext>
                  </a:extLst>
                </a:gridCol>
                <a:gridCol w="2817792">
                  <a:extLst>
                    <a:ext uri="{9D8B030D-6E8A-4147-A177-3AD203B41FA5}">
                      <a16:colId xmlns:a16="http://schemas.microsoft.com/office/drawing/2014/main" val="1583261047"/>
                    </a:ext>
                  </a:extLst>
                </a:gridCol>
                <a:gridCol w="2817792">
                  <a:extLst>
                    <a:ext uri="{9D8B030D-6E8A-4147-A177-3AD203B41FA5}">
                      <a16:colId xmlns:a16="http://schemas.microsoft.com/office/drawing/2014/main" val="1500588526"/>
                    </a:ext>
                  </a:extLst>
                </a:gridCol>
                <a:gridCol w="2817792">
                  <a:extLst>
                    <a:ext uri="{9D8B030D-6E8A-4147-A177-3AD203B41FA5}">
                      <a16:colId xmlns:a16="http://schemas.microsoft.com/office/drawing/2014/main" val="1863634892"/>
                    </a:ext>
                  </a:extLst>
                </a:gridCol>
                <a:gridCol w="2817792">
                  <a:extLst>
                    <a:ext uri="{9D8B030D-6E8A-4147-A177-3AD203B41FA5}">
                      <a16:colId xmlns:a16="http://schemas.microsoft.com/office/drawing/2014/main" val="301874228"/>
                    </a:ext>
                  </a:extLst>
                </a:gridCol>
              </a:tblGrid>
              <a:tr h="1066800">
                <a:tc>
                  <a:txBody>
                    <a:bodyPr/>
                    <a:lstStyle/>
                    <a:p>
                      <a:pPr algn="ctr"/>
                      <a:r>
                        <a:rPr lang="en-GB" sz="3200" b="0">
                          <a:solidFill>
                            <a:schemeClr val="bg1"/>
                          </a:solidFill>
                          <a:latin typeface="Impact" panose="020B0806030902050204" pitchFamily="34" charset="0"/>
                        </a:rPr>
                        <a:t>YEAR 7</a:t>
                      </a:r>
                    </a:p>
                    <a:p>
                      <a:pPr algn="ctr"/>
                      <a:r>
                        <a:rPr lang="en-GB" sz="3200" b="0">
                          <a:solidFill>
                            <a:schemeClr val="bg1"/>
                          </a:solidFill>
                          <a:latin typeface="Impact" panose="020B0806030902050204" pitchFamily="34" charset="0"/>
                        </a:rPr>
                        <a:t>BELONG</a:t>
                      </a:r>
                      <a:endParaRPr lang="en-GB" sz="3200" b="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C00000"/>
                    </a:solidFill>
                  </a:tcPr>
                </a:tc>
                <a:tc>
                  <a:txBody>
                    <a:bodyPr/>
                    <a:lstStyle/>
                    <a:p>
                      <a:pPr algn="ctr"/>
                      <a:r>
                        <a:rPr lang="en-GB" sz="3200" b="0">
                          <a:solidFill>
                            <a:schemeClr val="bg1"/>
                          </a:solidFill>
                          <a:latin typeface="Impact" panose="020B0806030902050204" pitchFamily="34" charset="0"/>
                        </a:rPr>
                        <a:t>YEAR 8</a:t>
                      </a:r>
                    </a:p>
                    <a:p>
                      <a:pPr algn="ctr"/>
                      <a:r>
                        <a:rPr lang="en-GB" sz="3200" b="0">
                          <a:solidFill>
                            <a:schemeClr val="bg1"/>
                          </a:solidFill>
                          <a:latin typeface="Impact" panose="020B0806030902050204" pitchFamily="34" charset="0"/>
                        </a:rPr>
                        <a:t>EXPLORE</a:t>
                      </a:r>
                      <a:endParaRPr lang="en-GB" sz="3200" b="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tc>
                  <a:txBody>
                    <a:bodyPr/>
                    <a:lstStyle/>
                    <a:p>
                      <a:pPr algn="ctr"/>
                      <a:r>
                        <a:rPr lang="en-GB" sz="3200" b="0">
                          <a:solidFill>
                            <a:schemeClr val="bg1"/>
                          </a:solidFill>
                          <a:latin typeface="Impact" panose="020B0806030902050204" pitchFamily="34" charset="0"/>
                        </a:rPr>
                        <a:t>YEAR 9</a:t>
                      </a:r>
                    </a:p>
                    <a:p>
                      <a:pPr algn="ctr"/>
                      <a:r>
                        <a:rPr lang="en-GB" sz="3200" b="0">
                          <a:solidFill>
                            <a:schemeClr val="bg1"/>
                          </a:solidFill>
                          <a:latin typeface="Impact" panose="020B0806030902050204" pitchFamily="34" charset="0"/>
                        </a:rPr>
                        <a:t>CHOICES</a:t>
                      </a:r>
                      <a:endParaRPr lang="en-GB" sz="3200" b="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C00000"/>
                    </a:solidFill>
                  </a:tcPr>
                </a:tc>
                <a:tc>
                  <a:txBody>
                    <a:bodyPr/>
                    <a:lstStyle/>
                    <a:p>
                      <a:pPr algn="ctr"/>
                      <a:r>
                        <a:rPr lang="en-GB" sz="3200" b="0">
                          <a:solidFill>
                            <a:schemeClr val="bg1"/>
                          </a:solidFill>
                          <a:latin typeface="Impact" panose="020B0806030902050204" pitchFamily="34" charset="0"/>
                        </a:rPr>
                        <a:t>YEAR 10</a:t>
                      </a:r>
                    </a:p>
                    <a:p>
                      <a:pPr algn="ctr"/>
                      <a:r>
                        <a:rPr lang="en-GB" sz="3200" b="0">
                          <a:solidFill>
                            <a:schemeClr val="bg1"/>
                          </a:solidFill>
                          <a:latin typeface="Impact" panose="020B0806030902050204" pitchFamily="34" charset="0"/>
                        </a:rPr>
                        <a:t>INDEPENDENCE</a:t>
                      </a:r>
                      <a:endParaRPr lang="en-GB" sz="3200" b="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tc>
                  <a:txBody>
                    <a:bodyPr/>
                    <a:lstStyle/>
                    <a:p>
                      <a:pPr algn="ctr"/>
                      <a:r>
                        <a:rPr lang="en-GB" sz="3200" b="0">
                          <a:solidFill>
                            <a:schemeClr val="bg1"/>
                          </a:solidFill>
                          <a:latin typeface="Impact" panose="020B0806030902050204" pitchFamily="34" charset="0"/>
                        </a:rPr>
                        <a:t>YEAR 11</a:t>
                      </a:r>
                    </a:p>
                    <a:p>
                      <a:pPr algn="ctr"/>
                      <a:r>
                        <a:rPr lang="en-GB" sz="3200" b="0">
                          <a:solidFill>
                            <a:schemeClr val="bg1"/>
                          </a:solidFill>
                          <a:latin typeface="Impact" panose="020B0806030902050204" pitchFamily="34" charset="0"/>
                        </a:rPr>
                        <a:t>MOVING ON</a:t>
                      </a:r>
                      <a:endParaRPr lang="en-GB" sz="3200" b="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3590146677"/>
                  </a:ext>
                </a:extLst>
              </a:tr>
            </a:tbl>
          </a:graphicData>
        </a:graphic>
      </p:graphicFrame>
      <p:pic>
        <p:nvPicPr>
          <p:cNvPr id="24" name="Picture 23">
            <a:extLst>
              <a:ext uri="{FF2B5EF4-FFF2-40B4-BE49-F238E27FC236}">
                <a16:creationId xmlns:a16="http://schemas.microsoft.com/office/drawing/2014/main" id="{4E5F983E-84FF-F50F-FB56-6692D0BB0B00}"/>
              </a:ext>
            </a:extLst>
          </p:cNvPr>
          <p:cNvPicPr>
            <a:picLocks noChangeAspect="1"/>
          </p:cNvPicPr>
          <p:nvPr/>
        </p:nvPicPr>
        <p:blipFill>
          <a:blip r:embed="rId2"/>
          <a:srcRect t="5859"/>
          <a:stretch>
            <a:fillRect/>
          </a:stretch>
        </p:blipFill>
        <p:spPr>
          <a:xfrm rot="186270">
            <a:off x="4067057" y="8157365"/>
            <a:ext cx="7791458" cy="2173224"/>
          </a:xfrm>
          <a:prstGeom prst="rect">
            <a:avLst/>
          </a:prstGeom>
        </p:spPr>
      </p:pic>
      <p:sp>
        <p:nvSpPr>
          <p:cNvPr id="6" name="Freeform 7" descr="A red and black logo&#10;&#10;AI-generated content may be incorrect.">
            <a:extLst>
              <a:ext uri="{FF2B5EF4-FFF2-40B4-BE49-F238E27FC236}">
                <a16:creationId xmlns:a16="http://schemas.microsoft.com/office/drawing/2014/main" id="{198709F8-7202-7508-DC28-9F165EE0A01C}"/>
              </a:ext>
            </a:extLst>
          </p:cNvPr>
          <p:cNvSpPr/>
          <p:nvPr/>
        </p:nvSpPr>
        <p:spPr>
          <a:xfrm>
            <a:off x="16472943" y="341140"/>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3"/>
            <a:stretch>
              <a:fillRect r="-434592"/>
            </a:stretch>
          </a:blipFill>
        </p:spPr>
        <p:txBody>
          <a:bodyPr/>
          <a:lstStyle/>
          <a:p>
            <a:endParaRPr lang="en-GB"/>
          </a:p>
        </p:txBody>
      </p:sp>
    </p:spTree>
    <p:extLst>
      <p:ext uri="{BB962C8B-B14F-4D97-AF65-F5344CB8AC3E}">
        <p14:creationId xmlns:p14="http://schemas.microsoft.com/office/powerpoint/2010/main" val="417233898"/>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F7C74-063F-83AC-A72C-2A4BBAECA1C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4BC7EC6-8B9C-5790-C439-D2D409A30D3B}"/>
              </a:ext>
            </a:extLst>
          </p:cNvPr>
          <p:cNvGrpSpPr/>
          <p:nvPr/>
        </p:nvGrpSpPr>
        <p:grpSpPr>
          <a:xfrm>
            <a:off x="2" y="9258300"/>
            <a:ext cx="18482711" cy="1028700"/>
            <a:chOff x="0" y="0"/>
            <a:chExt cx="4867875" cy="270933"/>
          </a:xfrm>
        </p:grpSpPr>
        <p:sp>
          <p:nvSpPr>
            <p:cNvPr id="3" name="Freeform 3">
              <a:extLst>
                <a:ext uri="{FF2B5EF4-FFF2-40B4-BE49-F238E27FC236}">
                  <a16:creationId xmlns:a16="http://schemas.microsoft.com/office/drawing/2014/main" id="{F7A86790-BF45-65BB-7E9B-EC9EC102F1D8}"/>
                </a:ext>
              </a:extLst>
            </p:cNvPr>
            <p:cNvSpPr/>
            <p:nvPr/>
          </p:nvSpPr>
          <p:spPr>
            <a:xfrm>
              <a:off x="0" y="0"/>
              <a:ext cx="4867875" cy="270933"/>
            </a:xfrm>
            <a:custGeom>
              <a:avLst/>
              <a:gdLst/>
              <a:ahLst/>
              <a:cxnLst/>
              <a:rect l="l" t="t" r="r" b="b"/>
              <a:pathLst>
                <a:path w="4867875" h="270933">
                  <a:moveTo>
                    <a:pt x="0" y="0"/>
                  </a:moveTo>
                  <a:lnTo>
                    <a:pt x="4867875" y="0"/>
                  </a:lnTo>
                  <a:lnTo>
                    <a:pt x="4867875" y="270933"/>
                  </a:lnTo>
                  <a:lnTo>
                    <a:pt x="0" y="270933"/>
                  </a:lnTo>
                  <a:close/>
                </a:path>
              </a:pathLst>
            </a:custGeom>
            <a:solidFill>
              <a:srgbClr val="CD2B2F"/>
            </a:solidFill>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GB" sz="1800"/>
            </a:p>
          </p:txBody>
        </p:sp>
        <p:sp>
          <p:nvSpPr>
            <p:cNvPr id="4" name="TextBox 4">
              <a:extLst>
                <a:ext uri="{FF2B5EF4-FFF2-40B4-BE49-F238E27FC236}">
                  <a16:creationId xmlns:a16="http://schemas.microsoft.com/office/drawing/2014/main" id="{21495649-C372-EBA6-65D9-1400B9F6A5DE}"/>
                </a:ext>
              </a:extLst>
            </p:cNvPr>
            <p:cNvSpPr txBox="1"/>
            <p:nvPr/>
          </p:nvSpPr>
          <p:spPr>
            <a:xfrm>
              <a:off x="0" y="-57150"/>
              <a:ext cx="4867875" cy="328083"/>
            </a:xfrm>
            <a:prstGeom prst="rect">
              <a:avLst/>
            </a:prstGeom>
          </p:spPr>
          <p:txBody>
            <a:bodyPr lIns="50801" tIns="50801" rIns="50801" bIns="50801"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lnSpc>
                  <a:spcPts val="2660"/>
                </a:lnSpc>
              </a:pPr>
              <a:endParaRPr sz="1800"/>
            </a:p>
          </p:txBody>
        </p:sp>
      </p:grpSp>
      <p:sp>
        <p:nvSpPr>
          <p:cNvPr id="5" name="Freeform 5">
            <a:extLst>
              <a:ext uri="{FF2B5EF4-FFF2-40B4-BE49-F238E27FC236}">
                <a16:creationId xmlns:a16="http://schemas.microsoft.com/office/drawing/2014/main" id="{BD059C00-72B1-3D94-B299-6EB640CC7C77}"/>
              </a:ext>
            </a:extLst>
          </p:cNvPr>
          <p:cNvSpPr/>
          <p:nvPr/>
        </p:nvSpPr>
        <p:spPr>
          <a:xfrm>
            <a:off x="16383728" y="268400"/>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2"/>
            <a:stretch>
              <a:fillRect r="-434592"/>
            </a:stretch>
          </a:blipFill>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GB" sz="1800"/>
          </a:p>
        </p:txBody>
      </p:sp>
      <p:sp>
        <p:nvSpPr>
          <p:cNvPr id="21" name="TextBox 20">
            <a:extLst>
              <a:ext uri="{FF2B5EF4-FFF2-40B4-BE49-F238E27FC236}">
                <a16:creationId xmlns:a16="http://schemas.microsoft.com/office/drawing/2014/main" id="{D0A173A0-FF99-68F9-661D-69BF381B2290}"/>
              </a:ext>
            </a:extLst>
          </p:cNvPr>
          <p:cNvSpPr txBox="1"/>
          <p:nvPr/>
        </p:nvSpPr>
        <p:spPr>
          <a:xfrm rot="508824">
            <a:off x="12107745" y="571492"/>
            <a:ext cx="4701432" cy="415498"/>
          </a:xfrm>
          <a:prstGeom prst="rect">
            <a:avLst/>
          </a:prstGeom>
          <a:solidFill>
            <a:srgbClr val="FFFF00"/>
          </a:solidFill>
          <a:ln w="38100">
            <a:solidFill>
              <a:schemeClr val="tx1"/>
            </a:solidFill>
          </a:ln>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GB" sz="2100" b="1">
                <a:latin typeface="Verdana" panose="020B0604030504040204" pitchFamily="34" charset="0"/>
                <a:ea typeface="Verdana" panose="020B0604030504040204" pitchFamily="34" charset="0"/>
              </a:rPr>
              <a:t>MAKE EVERY MINUTE COUNT</a:t>
            </a:r>
          </a:p>
        </p:txBody>
      </p:sp>
      <p:sp>
        <p:nvSpPr>
          <p:cNvPr id="9" name="Rectangle 8">
            <a:extLst>
              <a:ext uri="{FF2B5EF4-FFF2-40B4-BE49-F238E27FC236}">
                <a16:creationId xmlns:a16="http://schemas.microsoft.com/office/drawing/2014/main" id="{1BC3F42F-F772-ADD2-8648-CEE92FD5A7DE}"/>
              </a:ext>
            </a:extLst>
          </p:cNvPr>
          <p:cNvSpPr/>
          <p:nvPr/>
        </p:nvSpPr>
        <p:spPr>
          <a:xfrm>
            <a:off x="-27414" y="688181"/>
            <a:ext cx="17726309" cy="8863965"/>
          </a:xfrm>
          <a:prstGeom prst="rect">
            <a:avLst/>
          </a:prstGeom>
        </p:spPr>
        <p:txBody>
          <a:bodyPr wrap="square" lIns="91440" tIns="45720" rIns="91440" bIns="4572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9000" b="1">
                <a:solidFill>
                  <a:srgbClr val="FF0000"/>
                </a:solidFill>
                <a:latin typeface="Verdana"/>
                <a:ea typeface="Times New Roman" panose="02020603050405020304" pitchFamily="18" charset="0"/>
              </a:rPr>
              <a:t>KS4 OPPORTUNITIES</a:t>
            </a:r>
            <a:endParaRPr lang="en-US" sz="9000" b="1">
              <a:solidFill>
                <a:srgbClr val="FF0000"/>
              </a:solidFill>
              <a:latin typeface="Verdana" panose="020B0604030504040204" pitchFamily="34" charset="0"/>
              <a:ea typeface="Times New Roman" panose="02020603050405020304" pitchFamily="18" charset="0"/>
            </a:endParaRPr>
          </a:p>
          <a:p>
            <a:pPr algn="ctr"/>
            <a:r>
              <a:rPr lang="en-US" sz="6000">
                <a:latin typeface="Verdana"/>
                <a:ea typeface="Verdana"/>
              </a:rPr>
              <a:t>Home Learning</a:t>
            </a:r>
          </a:p>
          <a:p>
            <a:pPr algn="ctr"/>
            <a:r>
              <a:rPr lang="en-US" sz="6000">
                <a:latin typeface="Verdana"/>
                <a:ea typeface="Verdana"/>
              </a:rPr>
              <a:t>PLG Study Skills</a:t>
            </a:r>
            <a:endParaRPr lang="en-US">
              <a:latin typeface="Calibri"/>
              <a:ea typeface="Calibri"/>
              <a:cs typeface="Calibri"/>
            </a:endParaRPr>
          </a:p>
          <a:p>
            <a:pPr algn="ctr"/>
            <a:r>
              <a:rPr lang="en-US" sz="6000">
                <a:latin typeface="Verdana"/>
              </a:rPr>
              <a:t>Interventions</a:t>
            </a:r>
            <a:endParaRPr lang="en-US">
              <a:ea typeface="Calibri"/>
              <a:cs typeface="Calibri"/>
            </a:endParaRPr>
          </a:p>
          <a:p>
            <a:pPr algn="ctr">
              <a:spcAft>
                <a:spcPts val="0"/>
              </a:spcAft>
            </a:pPr>
            <a:r>
              <a:rPr lang="en-US" sz="6000">
                <a:latin typeface="Verdana" panose="020B0604030504040204" pitchFamily="34" charset="0"/>
                <a:ea typeface="Times New Roman" panose="02020603050405020304" pitchFamily="18" charset="0"/>
              </a:rPr>
              <a:t>Revision/Coursework</a:t>
            </a:r>
          </a:p>
          <a:p>
            <a:pPr algn="ctr">
              <a:spcAft>
                <a:spcPts val="0"/>
              </a:spcAft>
            </a:pPr>
            <a:r>
              <a:rPr lang="en-US" sz="6000">
                <a:latin typeface="Verdana" panose="020B0604030504040204" pitchFamily="34" charset="0"/>
                <a:ea typeface="Times New Roman" panose="02020603050405020304" pitchFamily="18" charset="0"/>
              </a:rPr>
              <a:t>Half term boosters</a:t>
            </a:r>
          </a:p>
          <a:p>
            <a:pPr algn="ctr">
              <a:spcAft>
                <a:spcPts val="0"/>
              </a:spcAft>
            </a:pPr>
            <a:r>
              <a:rPr lang="en-US" sz="6000">
                <a:latin typeface="Verdana" panose="020B0604030504040204" pitchFamily="34" charset="0"/>
                <a:ea typeface="Times New Roman" panose="02020603050405020304" pitchFamily="18" charset="0"/>
              </a:rPr>
              <a:t>Saturday boosters</a:t>
            </a:r>
          </a:p>
          <a:p>
            <a:pPr algn="ctr">
              <a:spcAft>
                <a:spcPts val="0"/>
              </a:spcAft>
            </a:pPr>
            <a:r>
              <a:rPr lang="en-US" sz="6000">
                <a:latin typeface="Verdana" panose="020B0604030504040204" pitchFamily="34" charset="0"/>
                <a:ea typeface="Times New Roman" panose="02020603050405020304" pitchFamily="18" charset="0"/>
              </a:rPr>
              <a:t>Tutoring</a:t>
            </a:r>
          </a:p>
          <a:p>
            <a:pPr algn="ctr">
              <a:spcAft>
                <a:spcPts val="0"/>
              </a:spcAft>
            </a:pPr>
            <a:endParaRPr lang="en-US" sz="6000">
              <a:latin typeface="Verdana" panose="020B0604030504040204" pitchFamily="34" charset="0"/>
              <a:ea typeface="Times New Roman" panose="02020603050405020304" pitchFamily="18" charset="0"/>
            </a:endParaRPr>
          </a:p>
        </p:txBody>
      </p:sp>
      <p:sp>
        <p:nvSpPr>
          <p:cNvPr id="33" name="Rectangle 41">
            <a:extLst>
              <a:ext uri="{FF2B5EF4-FFF2-40B4-BE49-F238E27FC236}">
                <a16:creationId xmlns:a16="http://schemas.microsoft.com/office/drawing/2014/main" id="{DAECD62D-9816-BB6B-65D9-4F8C4411FF73}"/>
              </a:ext>
            </a:extLst>
          </p:cNvPr>
          <p:cNvSpPr>
            <a:spLocks noChangeArrowheads="1"/>
          </p:cNvSpPr>
          <p:nvPr/>
        </p:nvSpPr>
        <p:spPr bwMode="auto">
          <a:xfrm>
            <a:off x="779784" y="1605907"/>
            <a:ext cx="18288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7160" tIns="68580" rIns="137160" bIns="68580" numCol="1" anchor="ctr" anchorCtr="0" compatLnSpc="1">
            <a:prstTxWarp prst="textNoShape">
              <a:avLst/>
            </a:prstTxWarp>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0" fontAlgn="base" latinLnBrk="0" hangingPunct="0">
              <a:lnSpc>
                <a:spcPct val="100000"/>
              </a:lnSpc>
              <a:spcBef>
                <a:spcPct val="0"/>
              </a:spcBef>
              <a:spcAft>
                <a:spcPct val="0"/>
              </a:spcAft>
              <a:buClrTx/>
              <a:buSzTx/>
              <a:buFontTx/>
              <a:buNone/>
              <a:tabLst/>
            </a:pPr>
            <a:endParaRPr kumimoji="0" lang="en-GB" altLang="en-US" sz="165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1371600" rtl="0" eaLnBrk="0" fontAlgn="base" latinLnBrk="0" hangingPunct="0">
              <a:lnSpc>
                <a:spcPct val="100000"/>
              </a:lnSpc>
              <a:spcBef>
                <a:spcPct val="0"/>
              </a:spcBef>
              <a:spcAft>
                <a:spcPct val="0"/>
              </a:spcAft>
              <a:buClrTx/>
              <a:buSzTx/>
              <a:buFontTx/>
              <a:buNone/>
              <a:tabLst/>
            </a:pPr>
            <a:r>
              <a:rPr kumimoji="0" lang="en-GB" altLang="en-US" sz="165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GB" altLang="en-US" sz="2700" b="0" i="0" u="none" strike="noStrike" cap="none" normalizeH="0" baseline="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B0B6BCDC-F097-D749-7DF4-67186417427E}"/>
              </a:ext>
            </a:extLst>
          </p:cNvPr>
          <p:cNvPicPr>
            <a:picLocks noChangeAspect="1"/>
          </p:cNvPicPr>
          <p:nvPr/>
        </p:nvPicPr>
        <p:blipFill>
          <a:blip r:embed="rId3"/>
          <a:stretch>
            <a:fillRect/>
          </a:stretch>
        </p:blipFill>
        <p:spPr>
          <a:xfrm>
            <a:off x="13577972" y="2871682"/>
            <a:ext cx="4120923" cy="2343911"/>
          </a:xfrm>
          <a:prstGeom prst="rect">
            <a:avLst/>
          </a:prstGeom>
        </p:spPr>
      </p:pic>
      <p:pic>
        <p:nvPicPr>
          <p:cNvPr id="7" name="Picture 6">
            <a:extLst>
              <a:ext uri="{FF2B5EF4-FFF2-40B4-BE49-F238E27FC236}">
                <a16:creationId xmlns:a16="http://schemas.microsoft.com/office/drawing/2014/main" id="{8C2307AA-433F-8509-747E-5F2B705CBD86}"/>
              </a:ext>
            </a:extLst>
          </p:cNvPr>
          <p:cNvPicPr>
            <a:picLocks noChangeAspect="1"/>
          </p:cNvPicPr>
          <p:nvPr/>
        </p:nvPicPr>
        <p:blipFill>
          <a:blip r:embed="rId4"/>
          <a:stretch>
            <a:fillRect/>
          </a:stretch>
        </p:blipFill>
        <p:spPr>
          <a:xfrm>
            <a:off x="-1497" y="1935085"/>
            <a:ext cx="4405720" cy="4146513"/>
          </a:xfrm>
          <a:prstGeom prst="rect">
            <a:avLst/>
          </a:prstGeom>
        </p:spPr>
      </p:pic>
      <p:pic>
        <p:nvPicPr>
          <p:cNvPr id="8" name="Picture 7">
            <a:extLst>
              <a:ext uri="{FF2B5EF4-FFF2-40B4-BE49-F238E27FC236}">
                <a16:creationId xmlns:a16="http://schemas.microsoft.com/office/drawing/2014/main" id="{DD2CC6E6-5A44-F880-F3A7-AEDEB3DC0B01}"/>
              </a:ext>
            </a:extLst>
          </p:cNvPr>
          <p:cNvPicPr>
            <a:picLocks noChangeAspect="1"/>
          </p:cNvPicPr>
          <p:nvPr/>
        </p:nvPicPr>
        <p:blipFill>
          <a:blip r:embed="rId5"/>
          <a:stretch>
            <a:fillRect/>
          </a:stretch>
        </p:blipFill>
        <p:spPr>
          <a:xfrm>
            <a:off x="12441301" y="6757742"/>
            <a:ext cx="5600495" cy="3367143"/>
          </a:xfrm>
          <a:prstGeom prst="rect">
            <a:avLst/>
          </a:prstGeom>
        </p:spPr>
      </p:pic>
      <p:pic>
        <p:nvPicPr>
          <p:cNvPr id="10" name="Picture 9">
            <a:extLst>
              <a:ext uri="{FF2B5EF4-FFF2-40B4-BE49-F238E27FC236}">
                <a16:creationId xmlns:a16="http://schemas.microsoft.com/office/drawing/2014/main" id="{3812E9CE-4303-3A26-EDDF-113ADF07776A}"/>
              </a:ext>
            </a:extLst>
          </p:cNvPr>
          <p:cNvPicPr>
            <a:picLocks noChangeAspect="1"/>
          </p:cNvPicPr>
          <p:nvPr/>
        </p:nvPicPr>
        <p:blipFill>
          <a:blip r:embed="rId6"/>
          <a:srcRect t="21990"/>
          <a:stretch>
            <a:fillRect/>
          </a:stretch>
        </p:blipFill>
        <p:spPr>
          <a:xfrm>
            <a:off x="431627" y="6623321"/>
            <a:ext cx="4699635" cy="3338586"/>
          </a:xfrm>
          <a:prstGeom prst="rect">
            <a:avLst/>
          </a:prstGeom>
        </p:spPr>
      </p:pic>
    </p:spTree>
    <p:extLst>
      <p:ext uri="{BB962C8B-B14F-4D97-AF65-F5344CB8AC3E}">
        <p14:creationId xmlns:p14="http://schemas.microsoft.com/office/powerpoint/2010/main" val="3454622450"/>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9FFEF-55C7-1FEC-F086-CB199887D5C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240ECAC-AF00-8756-41A9-7984E4F0E806}"/>
              </a:ext>
            </a:extLst>
          </p:cNvPr>
          <p:cNvGrpSpPr/>
          <p:nvPr/>
        </p:nvGrpSpPr>
        <p:grpSpPr>
          <a:xfrm>
            <a:off x="2" y="9258300"/>
            <a:ext cx="18482711" cy="1028700"/>
            <a:chOff x="0" y="0"/>
            <a:chExt cx="4867875" cy="270933"/>
          </a:xfrm>
        </p:grpSpPr>
        <p:sp>
          <p:nvSpPr>
            <p:cNvPr id="3" name="Freeform 3">
              <a:extLst>
                <a:ext uri="{FF2B5EF4-FFF2-40B4-BE49-F238E27FC236}">
                  <a16:creationId xmlns:a16="http://schemas.microsoft.com/office/drawing/2014/main" id="{8834FC8B-B451-41ED-1BAB-D949A74FB1C7}"/>
                </a:ext>
              </a:extLst>
            </p:cNvPr>
            <p:cNvSpPr/>
            <p:nvPr/>
          </p:nvSpPr>
          <p:spPr>
            <a:xfrm>
              <a:off x="0" y="0"/>
              <a:ext cx="4867875" cy="270933"/>
            </a:xfrm>
            <a:custGeom>
              <a:avLst/>
              <a:gdLst/>
              <a:ahLst/>
              <a:cxnLst/>
              <a:rect l="l" t="t" r="r" b="b"/>
              <a:pathLst>
                <a:path w="4867875" h="270933">
                  <a:moveTo>
                    <a:pt x="0" y="0"/>
                  </a:moveTo>
                  <a:lnTo>
                    <a:pt x="4867875" y="0"/>
                  </a:lnTo>
                  <a:lnTo>
                    <a:pt x="4867875" y="270933"/>
                  </a:lnTo>
                  <a:lnTo>
                    <a:pt x="0" y="270933"/>
                  </a:lnTo>
                  <a:close/>
                </a:path>
              </a:pathLst>
            </a:custGeom>
            <a:solidFill>
              <a:srgbClr val="CD2B2F"/>
            </a:solidFill>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GB" sz="1800"/>
            </a:p>
          </p:txBody>
        </p:sp>
        <p:sp>
          <p:nvSpPr>
            <p:cNvPr id="4" name="TextBox 4">
              <a:extLst>
                <a:ext uri="{FF2B5EF4-FFF2-40B4-BE49-F238E27FC236}">
                  <a16:creationId xmlns:a16="http://schemas.microsoft.com/office/drawing/2014/main" id="{C6CC093D-CE1C-0EB6-67E5-001C54F2CEE1}"/>
                </a:ext>
              </a:extLst>
            </p:cNvPr>
            <p:cNvSpPr txBox="1"/>
            <p:nvPr/>
          </p:nvSpPr>
          <p:spPr>
            <a:xfrm>
              <a:off x="0" y="-57150"/>
              <a:ext cx="4867875" cy="328083"/>
            </a:xfrm>
            <a:prstGeom prst="rect">
              <a:avLst/>
            </a:prstGeom>
          </p:spPr>
          <p:txBody>
            <a:bodyPr lIns="50801" tIns="50801" rIns="50801" bIns="50801"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lnSpc>
                  <a:spcPts val="2660"/>
                </a:lnSpc>
              </a:pPr>
              <a:endParaRPr sz="1800"/>
            </a:p>
          </p:txBody>
        </p:sp>
      </p:grpSp>
      <p:sp>
        <p:nvSpPr>
          <p:cNvPr id="13" name="TextBox 12">
            <a:extLst>
              <a:ext uri="{FF2B5EF4-FFF2-40B4-BE49-F238E27FC236}">
                <a16:creationId xmlns:a16="http://schemas.microsoft.com/office/drawing/2014/main" id="{5F306DDA-4BD3-B994-761C-E102FC2B0FB5}"/>
              </a:ext>
            </a:extLst>
          </p:cNvPr>
          <p:cNvSpPr txBox="1"/>
          <p:nvPr/>
        </p:nvSpPr>
        <p:spPr>
          <a:xfrm rot="508824">
            <a:off x="11363991" y="841944"/>
            <a:ext cx="5192355" cy="415498"/>
          </a:xfrm>
          <a:prstGeom prst="rect">
            <a:avLst/>
          </a:prstGeom>
          <a:solidFill>
            <a:srgbClr val="FFFF00"/>
          </a:solidFill>
          <a:ln w="38100">
            <a:solidFill>
              <a:schemeClr val="tx1"/>
            </a:solidFill>
          </a:ln>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GB" sz="2100" b="1">
                <a:latin typeface="Verdana" panose="020B0604030504040204" pitchFamily="34" charset="0"/>
                <a:ea typeface="Verdana" panose="020B0604030504040204" pitchFamily="34" charset="0"/>
              </a:rPr>
              <a:t>MAKE EVERY MINUTE COUNT</a:t>
            </a:r>
          </a:p>
        </p:txBody>
      </p:sp>
      <p:sp>
        <p:nvSpPr>
          <p:cNvPr id="14" name="Rectangle 13">
            <a:extLst>
              <a:ext uri="{FF2B5EF4-FFF2-40B4-BE49-F238E27FC236}">
                <a16:creationId xmlns:a16="http://schemas.microsoft.com/office/drawing/2014/main" id="{1EB18AFF-66BA-30C9-35B0-E573569AB535}"/>
              </a:ext>
            </a:extLst>
          </p:cNvPr>
          <p:cNvSpPr/>
          <p:nvPr/>
        </p:nvSpPr>
        <p:spPr>
          <a:xfrm>
            <a:off x="-27414" y="1438640"/>
            <a:ext cx="17726309" cy="7409721"/>
          </a:xfrm>
          <a:prstGeom prst="rect">
            <a:avLst/>
          </a:prstGeom>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spcAft>
                <a:spcPts val="0"/>
              </a:spcAft>
            </a:pPr>
            <a:r>
              <a:rPr lang="en-US" sz="9000" b="1">
                <a:solidFill>
                  <a:srgbClr val="FF0000"/>
                </a:solidFill>
                <a:latin typeface="Verdana" panose="020B0604030504040204" pitchFamily="34" charset="0"/>
                <a:ea typeface="Times New Roman" panose="02020603050405020304" pitchFamily="18" charset="0"/>
              </a:rPr>
              <a:t>FREE KS4 TUTORING</a:t>
            </a:r>
          </a:p>
          <a:p>
            <a:pPr algn="ctr">
              <a:spcAft>
                <a:spcPts val="0"/>
              </a:spcAft>
            </a:pPr>
            <a:r>
              <a:rPr lang="en-US" sz="6000" b="1">
                <a:solidFill>
                  <a:srgbClr val="FF0000"/>
                </a:solidFill>
                <a:latin typeface="Verdana" panose="020B0604030504040204" pitchFamily="34" charset="0"/>
                <a:ea typeface="Times New Roman" panose="02020603050405020304" pitchFamily="18" charset="0"/>
              </a:rPr>
              <a:t>www.tlclive.com</a:t>
            </a:r>
          </a:p>
          <a:p>
            <a:pPr algn="ctr">
              <a:spcAft>
                <a:spcPts val="0"/>
              </a:spcAft>
            </a:pPr>
            <a:endParaRPr lang="en-US" sz="7500" b="1">
              <a:solidFill>
                <a:srgbClr val="FF0000"/>
              </a:solidFill>
              <a:latin typeface="Verdana" panose="020B0604030504040204" pitchFamily="34" charset="0"/>
              <a:ea typeface="Times New Roman" panose="02020603050405020304" pitchFamily="18" charset="0"/>
            </a:endParaRPr>
          </a:p>
          <a:p>
            <a:pPr algn="ctr">
              <a:spcAft>
                <a:spcPts val="0"/>
              </a:spcAft>
            </a:pPr>
            <a:endParaRPr lang="en-US" sz="7500" b="1">
              <a:solidFill>
                <a:srgbClr val="FF0000"/>
              </a:solidFill>
              <a:latin typeface="Verdana" panose="020B0604030504040204" pitchFamily="34" charset="0"/>
              <a:ea typeface="Times New Roman" panose="02020603050405020304" pitchFamily="18" charset="0"/>
            </a:endParaRPr>
          </a:p>
          <a:p>
            <a:pPr algn="ctr">
              <a:spcAft>
                <a:spcPts val="0"/>
              </a:spcAft>
            </a:pPr>
            <a:endParaRPr lang="en-US" sz="7500" b="1">
              <a:solidFill>
                <a:srgbClr val="FF0000"/>
              </a:solidFill>
              <a:latin typeface="Verdana" panose="020B0604030504040204" pitchFamily="34" charset="0"/>
              <a:ea typeface="Times New Roman" panose="02020603050405020304" pitchFamily="18" charset="0"/>
            </a:endParaRPr>
          </a:p>
          <a:p>
            <a:pPr algn="ctr">
              <a:spcAft>
                <a:spcPts val="0"/>
              </a:spcAft>
            </a:pPr>
            <a:r>
              <a:rPr lang="en-US" sz="8250" b="1">
                <a:solidFill>
                  <a:srgbClr val="FF0000"/>
                </a:solidFill>
                <a:latin typeface="Verdana" panose="020B0604030504040204" pitchFamily="34" charset="0"/>
                <a:ea typeface="Times New Roman" panose="02020603050405020304" pitchFamily="18" charset="0"/>
              </a:rPr>
              <a:t>REGISTER YOUR INTEREST</a:t>
            </a:r>
          </a:p>
        </p:txBody>
      </p:sp>
      <p:pic>
        <p:nvPicPr>
          <p:cNvPr id="15" name="Picture 14">
            <a:extLst>
              <a:ext uri="{FF2B5EF4-FFF2-40B4-BE49-F238E27FC236}">
                <a16:creationId xmlns:a16="http://schemas.microsoft.com/office/drawing/2014/main" id="{781969A9-C95E-878F-C811-A9BE7A7361B1}"/>
              </a:ext>
            </a:extLst>
          </p:cNvPr>
          <p:cNvPicPr>
            <a:picLocks noChangeAspect="1"/>
          </p:cNvPicPr>
          <p:nvPr/>
        </p:nvPicPr>
        <p:blipFill rotWithShape="1">
          <a:blip r:embed="rId2"/>
          <a:srcRect l="6182" t="7202" r="3896" b="945"/>
          <a:stretch/>
        </p:blipFill>
        <p:spPr>
          <a:xfrm>
            <a:off x="5284581" y="3964667"/>
            <a:ext cx="7746255" cy="3367575"/>
          </a:xfrm>
          <a:prstGeom prst="rect">
            <a:avLst/>
          </a:prstGeom>
        </p:spPr>
      </p:pic>
      <p:pic>
        <p:nvPicPr>
          <p:cNvPr id="16" name="Picture 15">
            <a:extLst>
              <a:ext uri="{FF2B5EF4-FFF2-40B4-BE49-F238E27FC236}">
                <a16:creationId xmlns:a16="http://schemas.microsoft.com/office/drawing/2014/main" id="{6F4EAC7D-4FD9-FEEC-1EC1-A3707B3FB094}"/>
              </a:ext>
            </a:extLst>
          </p:cNvPr>
          <p:cNvPicPr>
            <a:picLocks noChangeAspect="1"/>
          </p:cNvPicPr>
          <p:nvPr/>
        </p:nvPicPr>
        <p:blipFill>
          <a:blip r:embed="rId3"/>
          <a:stretch>
            <a:fillRect/>
          </a:stretch>
        </p:blipFill>
        <p:spPr>
          <a:xfrm>
            <a:off x="263842" y="2946432"/>
            <a:ext cx="5020739" cy="4178217"/>
          </a:xfrm>
          <a:prstGeom prst="rect">
            <a:avLst/>
          </a:prstGeom>
        </p:spPr>
      </p:pic>
      <p:pic>
        <p:nvPicPr>
          <p:cNvPr id="17" name="Picture 16">
            <a:extLst>
              <a:ext uri="{FF2B5EF4-FFF2-40B4-BE49-F238E27FC236}">
                <a16:creationId xmlns:a16="http://schemas.microsoft.com/office/drawing/2014/main" id="{D6216347-75E7-0AD4-0D2A-1DDBC08B80F6}"/>
              </a:ext>
            </a:extLst>
          </p:cNvPr>
          <p:cNvPicPr>
            <a:picLocks noChangeAspect="1"/>
          </p:cNvPicPr>
          <p:nvPr/>
        </p:nvPicPr>
        <p:blipFill>
          <a:blip r:embed="rId3"/>
          <a:stretch>
            <a:fillRect/>
          </a:stretch>
        </p:blipFill>
        <p:spPr>
          <a:xfrm>
            <a:off x="12678157" y="3154025"/>
            <a:ext cx="5020739" cy="4178217"/>
          </a:xfrm>
          <a:prstGeom prst="rect">
            <a:avLst/>
          </a:prstGeom>
        </p:spPr>
      </p:pic>
      <p:sp>
        <p:nvSpPr>
          <p:cNvPr id="10" name="Freeform 5">
            <a:extLst>
              <a:ext uri="{FF2B5EF4-FFF2-40B4-BE49-F238E27FC236}">
                <a16:creationId xmlns:a16="http://schemas.microsoft.com/office/drawing/2014/main" id="{737C684D-E86C-84D2-0D5D-AE068692E7CF}"/>
              </a:ext>
            </a:extLst>
          </p:cNvPr>
          <p:cNvSpPr/>
          <p:nvPr/>
        </p:nvSpPr>
        <p:spPr>
          <a:xfrm>
            <a:off x="16497341" y="212907"/>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4"/>
            <a:stretch>
              <a:fillRect r="-434592"/>
            </a:stretch>
          </a:blipFill>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GB" sz="1800"/>
          </a:p>
        </p:txBody>
      </p:sp>
    </p:spTree>
    <p:extLst>
      <p:ext uri="{BB962C8B-B14F-4D97-AF65-F5344CB8AC3E}">
        <p14:creationId xmlns:p14="http://schemas.microsoft.com/office/powerpoint/2010/main" val="4177012070"/>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A4865-D700-A01B-6C86-64142B001FA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D38334B-1EB2-CB17-A72C-2FF0DBC9C84A}"/>
              </a:ext>
            </a:extLst>
          </p:cNvPr>
          <p:cNvGrpSpPr/>
          <p:nvPr/>
        </p:nvGrpSpPr>
        <p:grpSpPr>
          <a:xfrm>
            <a:off x="2" y="9258300"/>
            <a:ext cx="18482711" cy="1028700"/>
            <a:chOff x="0" y="0"/>
            <a:chExt cx="4867875" cy="270933"/>
          </a:xfrm>
        </p:grpSpPr>
        <p:sp>
          <p:nvSpPr>
            <p:cNvPr id="3" name="Freeform 3">
              <a:extLst>
                <a:ext uri="{FF2B5EF4-FFF2-40B4-BE49-F238E27FC236}">
                  <a16:creationId xmlns:a16="http://schemas.microsoft.com/office/drawing/2014/main" id="{06D39395-4E5D-43B9-E609-BDF9159FAD78}"/>
                </a:ext>
              </a:extLst>
            </p:cNvPr>
            <p:cNvSpPr/>
            <p:nvPr/>
          </p:nvSpPr>
          <p:spPr>
            <a:xfrm>
              <a:off x="0" y="0"/>
              <a:ext cx="4867875" cy="270933"/>
            </a:xfrm>
            <a:custGeom>
              <a:avLst/>
              <a:gdLst/>
              <a:ahLst/>
              <a:cxnLst/>
              <a:rect l="l" t="t" r="r" b="b"/>
              <a:pathLst>
                <a:path w="4867875" h="270933">
                  <a:moveTo>
                    <a:pt x="0" y="0"/>
                  </a:moveTo>
                  <a:lnTo>
                    <a:pt x="4867875" y="0"/>
                  </a:lnTo>
                  <a:lnTo>
                    <a:pt x="4867875" y="270933"/>
                  </a:lnTo>
                  <a:lnTo>
                    <a:pt x="0" y="270933"/>
                  </a:lnTo>
                  <a:close/>
                </a:path>
              </a:pathLst>
            </a:custGeom>
            <a:solidFill>
              <a:srgbClr val="CD2B2F"/>
            </a:solidFill>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GB" sz="1800"/>
            </a:p>
          </p:txBody>
        </p:sp>
        <p:sp>
          <p:nvSpPr>
            <p:cNvPr id="4" name="TextBox 4">
              <a:extLst>
                <a:ext uri="{FF2B5EF4-FFF2-40B4-BE49-F238E27FC236}">
                  <a16:creationId xmlns:a16="http://schemas.microsoft.com/office/drawing/2014/main" id="{4A5DF406-DE40-7EE0-5E4F-E08FC8C8C3BF}"/>
                </a:ext>
              </a:extLst>
            </p:cNvPr>
            <p:cNvSpPr txBox="1"/>
            <p:nvPr/>
          </p:nvSpPr>
          <p:spPr>
            <a:xfrm>
              <a:off x="0" y="-57150"/>
              <a:ext cx="4867875" cy="328083"/>
            </a:xfrm>
            <a:prstGeom prst="rect">
              <a:avLst/>
            </a:prstGeom>
          </p:spPr>
          <p:txBody>
            <a:bodyPr lIns="50801" tIns="50801" rIns="50801" bIns="50801"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lnSpc>
                  <a:spcPts val="2660"/>
                </a:lnSpc>
              </a:pPr>
              <a:endParaRPr sz="1800"/>
            </a:p>
          </p:txBody>
        </p:sp>
      </p:grpSp>
      <p:sp>
        <p:nvSpPr>
          <p:cNvPr id="5" name="Freeform 5">
            <a:extLst>
              <a:ext uri="{FF2B5EF4-FFF2-40B4-BE49-F238E27FC236}">
                <a16:creationId xmlns:a16="http://schemas.microsoft.com/office/drawing/2014/main" id="{878E4983-3E30-40A4-B98E-FEB033B70626}"/>
              </a:ext>
            </a:extLst>
          </p:cNvPr>
          <p:cNvSpPr/>
          <p:nvPr/>
        </p:nvSpPr>
        <p:spPr>
          <a:xfrm>
            <a:off x="16344857" y="95454"/>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2"/>
            <a:stretch>
              <a:fillRect r="-434592"/>
            </a:stretch>
          </a:blipFill>
        </p:spPr>
        <p:txBody>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GB" sz="1800"/>
          </a:p>
        </p:txBody>
      </p:sp>
      <p:sp>
        <p:nvSpPr>
          <p:cNvPr id="21" name="TextBox 20">
            <a:extLst>
              <a:ext uri="{FF2B5EF4-FFF2-40B4-BE49-F238E27FC236}">
                <a16:creationId xmlns:a16="http://schemas.microsoft.com/office/drawing/2014/main" id="{37C6D5A4-C462-1C4D-8E85-A26126AAD8B4}"/>
              </a:ext>
            </a:extLst>
          </p:cNvPr>
          <p:cNvSpPr txBox="1"/>
          <p:nvPr/>
        </p:nvSpPr>
        <p:spPr>
          <a:xfrm rot="1341864">
            <a:off x="12863264" y="1025369"/>
            <a:ext cx="4841925" cy="415498"/>
          </a:xfrm>
          <a:prstGeom prst="rect">
            <a:avLst/>
          </a:prstGeom>
          <a:solidFill>
            <a:srgbClr val="FFFF00"/>
          </a:solidFill>
          <a:ln w="38100">
            <a:solidFill>
              <a:schemeClr val="tx1"/>
            </a:solidFill>
          </a:ln>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GB" sz="2100" b="1">
                <a:latin typeface="Verdana" panose="020B0604030504040204" pitchFamily="34" charset="0"/>
                <a:ea typeface="Verdana" panose="020B0604030504040204" pitchFamily="34" charset="0"/>
              </a:rPr>
              <a:t>MAKE EVERY MINUTE COUNT</a:t>
            </a:r>
          </a:p>
        </p:txBody>
      </p:sp>
      <p:sp>
        <p:nvSpPr>
          <p:cNvPr id="9" name="Rectangle 8">
            <a:extLst>
              <a:ext uri="{FF2B5EF4-FFF2-40B4-BE49-F238E27FC236}">
                <a16:creationId xmlns:a16="http://schemas.microsoft.com/office/drawing/2014/main" id="{B0B21BA0-B66A-AA06-A573-7E89D22F774E}"/>
              </a:ext>
            </a:extLst>
          </p:cNvPr>
          <p:cNvSpPr/>
          <p:nvPr/>
        </p:nvSpPr>
        <p:spPr>
          <a:xfrm>
            <a:off x="280846" y="1159373"/>
            <a:ext cx="17726309" cy="1292661"/>
          </a:xfrm>
          <a:prstGeom prst="rect">
            <a:avLst/>
          </a:prstGeom>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spcAft>
                <a:spcPts val="0"/>
              </a:spcAft>
            </a:pPr>
            <a:r>
              <a:rPr lang="en-US" sz="7500" b="1">
                <a:solidFill>
                  <a:srgbClr val="FF0000"/>
                </a:solidFill>
                <a:latin typeface="Verdana" panose="020B0604030504040204" pitchFamily="34" charset="0"/>
                <a:ea typeface="Times New Roman" panose="02020603050405020304" pitchFamily="18" charset="0"/>
              </a:rPr>
              <a:t>FREE KS4 TUTORING</a:t>
            </a:r>
            <a:endParaRPr lang="en-GB" sz="2400">
              <a:latin typeface="Times New Roman" panose="02020603050405020304" pitchFamily="18" charset="0"/>
              <a:ea typeface="Times New Roman" panose="02020603050405020304" pitchFamily="18" charset="0"/>
            </a:endParaRPr>
          </a:p>
        </p:txBody>
      </p:sp>
      <p:sp>
        <p:nvSpPr>
          <p:cNvPr id="30" name="Text Box 2">
            <a:extLst>
              <a:ext uri="{FF2B5EF4-FFF2-40B4-BE49-F238E27FC236}">
                <a16:creationId xmlns:a16="http://schemas.microsoft.com/office/drawing/2014/main" id="{EF029989-B3B3-CBF8-79AF-EEBD2B944CD6}"/>
              </a:ext>
            </a:extLst>
          </p:cNvPr>
          <p:cNvSpPr txBox="1">
            <a:spLocks noChangeArrowheads="1"/>
          </p:cNvSpPr>
          <p:nvPr/>
        </p:nvSpPr>
        <p:spPr bwMode="auto">
          <a:xfrm>
            <a:off x="779786" y="2285834"/>
            <a:ext cx="16671189" cy="7519641"/>
          </a:xfrm>
          <a:prstGeom prst="rect">
            <a:avLst/>
          </a:prstGeom>
          <a:solidFill>
            <a:srgbClr val="FFFFFF"/>
          </a:solidFill>
          <a:ln w="57150">
            <a:solidFill>
              <a:srgbClr val="000000"/>
            </a:solidFill>
            <a:miter lim="800000"/>
            <a:headEnd/>
            <a:tailEnd/>
          </a:ln>
        </p:spPr>
        <p:txBody>
          <a:bodyPr vert="horz" wrap="square" lIns="137160" tIns="68580" rIns="137160" bIns="68580" numCol="1" anchor="t" anchorCtr="0" compatLnSpc="1">
            <a:prstTxWarp prst="textNoShape">
              <a:avLst/>
            </a:prstTxWarp>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514350" indent="-514350" algn="ctr" eaLnBrk="0" fontAlgn="base" hangingPunct="0">
              <a:spcBef>
                <a:spcPct val="0"/>
              </a:spcBef>
              <a:spcAft>
                <a:spcPct val="0"/>
              </a:spcAft>
              <a:buFont typeface="Wingdings" panose="05000000000000000000" pitchFamily="2" charset="2"/>
              <a:buChar char="q"/>
            </a:pPr>
            <a:r>
              <a:rPr lang="en-US" altLang="en-US" sz="3750">
                <a:latin typeface="Verdana" panose="020B0604030504040204" pitchFamily="34" charset="0"/>
                <a:ea typeface="Verdana" panose="020B0604030504040204" pitchFamily="34" charset="0"/>
              </a:rPr>
              <a:t> </a:t>
            </a:r>
            <a:r>
              <a:rPr lang="en-US" altLang="en-US" sz="3750" b="1">
                <a:latin typeface="Verdana" panose="020B0604030504040204" pitchFamily="34" charset="0"/>
                <a:ea typeface="Verdana" panose="020B0604030504040204" pitchFamily="34" charset="0"/>
              </a:rPr>
              <a:t>Free online </a:t>
            </a:r>
            <a:r>
              <a:rPr lang="en-US" altLang="en-US" sz="3750">
                <a:latin typeface="Verdana" panose="020B0604030504040204" pitchFamily="34" charset="0"/>
                <a:ea typeface="Verdana" panose="020B0604030504040204" pitchFamily="34" charset="0"/>
              </a:rPr>
              <a:t>1:1 tutoring from home</a:t>
            </a:r>
          </a:p>
          <a:p>
            <a:pPr marR="0" lvl="0" algn="ctr" defTabSz="1371600" rtl="0" eaLnBrk="0" fontAlgn="base" latinLnBrk="0" hangingPunct="0">
              <a:lnSpc>
                <a:spcPct val="100000"/>
              </a:lnSpc>
              <a:spcBef>
                <a:spcPct val="0"/>
              </a:spcBef>
              <a:spcAft>
                <a:spcPct val="0"/>
              </a:spcAft>
              <a:buClrTx/>
              <a:buSzTx/>
              <a:tabLst/>
            </a:pPr>
            <a:endParaRPr lang="en-US" altLang="en-US" sz="3750">
              <a:latin typeface="Verdana" panose="020B0604030504040204" pitchFamily="34" charset="0"/>
              <a:ea typeface="Verdana" panose="020B0604030504040204" pitchFamily="34" charset="0"/>
            </a:endParaRPr>
          </a:p>
          <a:p>
            <a:pPr marL="514350" marR="0" lvl="0" indent="-514350" algn="ctr" defTabSz="1371600" rtl="0" eaLnBrk="0" fontAlgn="base" latinLnBrk="0" hangingPunct="0">
              <a:lnSpc>
                <a:spcPct val="100000"/>
              </a:lnSpc>
              <a:spcBef>
                <a:spcPct val="0"/>
              </a:spcBef>
              <a:spcAft>
                <a:spcPct val="0"/>
              </a:spcAft>
              <a:buClrTx/>
              <a:buSzTx/>
              <a:buFont typeface="Wingdings" panose="05000000000000000000" pitchFamily="2" charset="2"/>
              <a:buChar char="q"/>
              <a:tabLst/>
            </a:pPr>
            <a:r>
              <a:rPr lang="en-US" altLang="en-US" sz="3750">
                <a:latin typeface="Verdana" panose="020B0604030504040204" pitchFamily="34" charset="0"/>
                <a:ea typeface="Verdana" panose="020B0604030504040204" pitchFamily="34" charset="0"/>
              </a:rPr>
              <a:t>Sessions </a:t>
            </a:r>
            <a:r>
              <a:rPr lang="en-US" altLang="en-US" sz="3750" b="1">
                <a:latin typeface="Verdana" panose="020B0604030504040204" pitchFamily="34" charset="0"/>
                <a:ea typeface="Verdana" panose="020B0604030504040204" pitchFamily="34" charset="0"/>
              </a:rPr>
              <a:t>start</a:t>
            </a:r>
            <a:r>
              <a:rPr lang="en-US" altLang="en-US" sz="3750">
                <a:latin typeface="Verdana" panose="020B0604030504040204" pitchFamily="34" charset="0"/>
                <a:ea typeface="Verdana" panose="020B0604030504040204" pitchFamily="34" charset="0"/>
              </a:rPr>
              <a:t> in January after Year 11 PPEs</a:t>
            </a:r>
          </a:p>
          <a:p>
            <a:pPr marL="514350" marR="0" lvl="0" indent="-514350" algn="ctr" defTabSz="1371600" rtl="0" eaLnBrk="0" fontAlgn="base" latinLnBrk="0" hangingPunct="0">
              <a:lnSpc>
                <a:spcPct val="100000"/>
              </a:lnSpc>
              <a:spcBef>
                <a:spcPct val="0"/>
              </a:spcBef>
              <a:spcAft>
                <a:spcPct val="0"/>
              </a:spcAft>
              <a:buClrTx/>
              <a:buSzTx/>
              <a:buFont typeface="Wingdings" panose="05000000000000000000" pitchFamily="2" charset="2"/>
              <a:buChar char="q"/>
              <a:tabLst/>
            </a:pPr>
            <a:endParaRPr lang="en-US" altLang="en-US" sz="3750">
              <a:latin typeface="Verdana" panose="020B0604030504040204" pitchFamily="34" charset="0"/>
              <a:ea typeface="Verdana" panose="020B0604030504040204" pitchFamily="34" charset="0"/>
            </a:endParaRPr>
          </a:p>
          <a:p>
            <a:pPr marL="514350" marR="0" lvl="0" indent="-514350" algn="ctr" defTabSz="1371600" rtl="0" eaLnBrk="0" fontAlgn="base" latinLnBrk="0" hangingPunct="0">
              <a:lnSpc>
                <a:spcPct val="100000"/>
              </a:lnSpc>
              <a:spcBef>
                <a:spcPct val="0"/>
              </a:spcBef>
              <a:spcAft>
                <a:spcPct val="0"/>
              </a:spcAft>
              <a:buClrTx/>
              <a:buSzTx/>
              <a:buFont typeface="Wingdings" panose="05000000000000000000" pitchFamily="2" charset="2"/>
              <a:buChar char="q"/>
              <a:tabLst/>
            </a:pPr>
            <a:r>
              <a:rPr lang="en-US" altLang="en-US" sz="3750" b="1">
                <a:latin typeface="Verdana" panose="020B0604030504040204" pitchFamily="34" charset="0"/>
                <a:ea typeface="Verdana" panose="020B0604030504040204" pitchFamily="34" charset="0"/>
              </a:rPr>
              <a:t>Sessions</a:t>
            </a:r>
            <a:r>
              <a:rPr lang="en-US" altLang="en-US" sz="3750">
                <a:latin typeface="Verdana" panose="020B0604030504040204" pitchFamily="34" charset="0"/>
                <a:ea typeface="Verdana" panose="020B0604030504040204" pitchFamily="34" charset="0"/>
              </a:rPr>
              <a:t> start at either 4pm, 5pm or 6pm. Tuesday-Thursday</a:t>
            </a:r>
          </a:p>
          <a:p>
            <a:pPr marR="0" lvl="0" algn="ctr" defTabSz="1371600" rtl="0" eaLnBrk="0" fontAlgn="base" latinLnBrk="0" hangingPunct="0">
              <a:lnSpc>
                <a:spcPct val="100000"/>
              </a:lnSpc>
              <a:spcBef>
                <a:spcPct val="0"/>
              </a:spcBef>
              <a:spcAft>
                <a:spcPct val="0"/>
              </a:spcAft>
              <a:buClrTx/>
              <a:buSzTx/>
              <a:tabLst/>
            </a:pPr>
            <a:r>
              <a:rPr kumimoji="0" lang="en-US" altLang="en-US" sz="3750" b="0" i="0" u="none" strike="noStrike" cap="none" normalizeH="0" baseline="0">
                <a:ln>
                  <a:noFill/>
                </a:ln>
                <a:solidFill>
                  <a:schemeClr val="tx1"/>
                </a:solidFill>
                <a:effectLst/>
                <a:latin typeface="Verdana" panose="020B0604030504040204" pitchFamily="34" charset="0"/>
                <a:ea typeface="Verdana" panose="020B0604030504040204" pitchFamily="34" charset="0"/>
              </a:rPr>
              <a:t> Weekly sessions for one hour x 10 weeks</a:t>
            </a:r>
          </a:p>
          <a:p>
            <a:pPr marR="0" lvl="0" algn="ctr" defTabSz="1371600" rtl="0" eaLnBrk="0" fontAlgn="base" latinLnBrk="0" hangingPunct="0">
              <a:lnSpc>
                <a:spcPct val="100000"/>
              </a:lnSpc>
              <a:spcBef>
                <a:spcPct val="0"/>
              </a:spcBef>
              <a:spcAft>
                <a:spcPct val="0"/>
              </a:spcAft>
              <a:buClrTx/>
              <a:buSzTx/>
              <a:tabLst/>
            </a:pPr>
            <a:endParaRPr lang="en-US" altLang="en-US" sz="3750">
              <a:latin typeface="Verdana" panose="020B0604030504040204" pitchFamily="34" charset="0"/>
              <a:ea typeface="Verdana" panose="020B0604030504040204" pitchFamily="34" charset="0"/>
            </a:endParaRPr>
          </a:p>
          <a:p>
            <a:pPr marL="514350" indent="-514350" algn="ctr" eaLnBrk="0" fontAlgn="base" hangingPunct="0">
              <a:spcBef>
                <a:spcPct val="0"/>
              </a:spcBef>
              <a:spcAft>
                <a:spcPct val="0"/>
              </a:spcAft>
              <a:buFont typeface="Wingdings" panose="05000000000000000000" pitchFamily="2" charset="2"/>
              <a:buChar char="q"/>
            </a:pPr>
            <a:r>
              <a:rPr lang="en-US" altLang="en-US" sz="3750" b="1">
                <a:latin typeface="Verdana" panose="020B0604030504040204" pitchFamily="34" charset="0"/>
                <a:ea typeface="Verdana" panose="020B0604030504040204" pitchFamily="34" charset="0"/>
              </a:rPr>
              <a:t>Subject</a:t>
            </a:r>
            <a:r>
              <a:rPr lang="en-US" altLang="en-US" sz="3750">
                <a:latin typeface="Verdana" panose="020B0604030504040204" pitchFamily="34" charset="0"/>
                <a:ea typeface="Verdana" panose="020B0604030504040204" pitchFamily="34" charset="0"/>
              </a:rPr>
              <a:t> - English </a:t>
            </a:r>
            <a:r>
              <a:rPr lang="en-US" altLang="en-US" sz="3750" b="1" u="sng">
                <a:latin typeface="Verdana" panose="020B0604030504040204" pitchFamily="34" charset="0"/>
                <a:ea typeface="Verdana" panose="020B0604030504040204" pitchFamily="34" charset="0"/>
              </a:rPr>
              <a:t>OR</a:t>
            </a:r>
            <a:r>
              <a:rPr lang="en-US" altLang="en-US" sz="3750">
                <a:latin typeface="Verdana" panose="020B0604030504040204" pitchFamily="34" charset="0"/>
                <a:ea typeface="Verdana" panose="020B0604030504040204" pitchFamily="34" charset="0"/>
              </a:rPr>
              <a:t> Mathematics</a:t>
            </a:r>
            <a:endParaRPr lang="en-GB" sz="4200" b="1">
              <a:latin typeface="Times New Roman" panose="02020603050405020304" pitchFamily="18" charset="0"/>
              <a:ea typeface="Times New Roman" panose="02020603050405020304" pitchFamily="18" charset="0"/>
            </a:endParaRPr>
          </a:p>
          <a:p>
            <a:pPr marL="514350" marR="0" lvl="0" indent="-514350" algn="ctr" defTabSz="1371600" rtl="0" eaLnBrk="0" fontAlgn="base" latinLnBrk="0" hangingPunct="0">
              <a:lnSpc>
                <a:spcPct val="100000"/>
              </a:lnSpc>
              <a:spcBef>
                <a:spcPct val="0"/>
              </a:spcBef>
              <a:spcAft>
                <a:spcPct val="0"/>
              </a:spcAft>
              <a:buClrTx/>
              <a:buSzTx/>
              <a:buFont typeface="Wingdings" panose="05000000000000000000" pitchFamily="2" charset="2"/>
              <a:buChar char="q"/>
              <a:tabLst/>
            </a:pPr>
            <a:endParaRPr lang="en-US" altLang="en-US" sz="3750">
              <a:latin typeface="Verdana" panose="020B0604030504040204" pitchFamily="34" charset="0"/>
              <a:ea typeface="Verdana" panose="020B0604030504040204" pitchFamily="34" charset="0"/>
            </a:endParaRPr>
          </a:p>
          <a:p>
            <a:pPr marL="514350" indent="-514350" algn="ctr" eaLnBrk="0" fontAlgn="base" hangingPunct="0">
              <a:spcBef>
                <a:spcPct val="0"/>
              </a:spcBef>
              <a:spcAft>
                <a:spcPct val="0"/>
              </a:spcAft>
              <a:buFont typeface="Wingdings" panose="05000000000000000000" pitchFamily="2" charset="2"/>
              <a:buChar char="q"/>
            </a:pPr>
            <a:r>
              <a:rPr lang="en-US" altLang="en-US" sz="3750" b="1">
                <a:latin typeface="Verdana"/>
                <a:ea typeface="Verdana"/>
              </a:rPr>
              <a:t>Feedback</a:t>
            </a:r>
            <a:r>
              <a:rPr lang="en-US" altLang="en-US" sz="3750">
                <a:latin typeface="Verdana"/>
                <a:ea typeface="Verdana"/>
              </a:rPr>
              <a:t> – Previous students made an improvement on their knowledge, understanding and confidence </a:t>
            </a:r>
            <a:endParaRPr lang="en-US" altLang="en-US" sz="3750">
              <a:latin typeface="Verdana" panose="020B0604030504040204" pitchFamily="34" charset="0"/>
              <a:ea typeface="Verdana" panose="020B0604030504040204" pitchFamily="34" charset="0"/>
            </a:endParaRPr>
          </a:p>
          <a:p>
            <a:pPr marL="514350" marR="0" lvl="0" indent="-514350" algn="ctr" defTabSz="1371600" rtl="0" eaLnBrk="0" fontAlgn="base" latinLnBrk="0" hangingPunct="0">
              <a:lnSpc>
                <a:spcPct val="100000"/>
              </a:lnSpc>
              <a:spcBef>
                <a:spcPct val="0"/>
              </a:spcBef>
              <a:spcAft>
                <a:spcPct val="0"/>
              </a:spcAft>
              <a:buClrTx/>
              <a:buSzTx/>
              <a:buFont typeface="Wingdings" panose="05000000000000000000" pitchFamily="2" charset="2"/>
              <a:buChar char="q"/>
              <a:tabLst/>
            </a:pPr>
            <a:endParaRPr lang="en-US" altLang="en-US" sz="3750">
              <a:latin typeface="Verdana" panose="020B0604030504040204" pitchFamily="34" charset="0"/>
              <a:ea typeface="Verdana" panose="020B0604030504040204" pitchFamily="34" charset="0"/>
            </a:endParaRPr>
          </a:p>
          <a:p>
            <a:pPr marL="514350" marR="0" lvl="0" indent="-514350" algn="ctr" defTabSz="1371600" rtl="0" eaLnBrk="0" fontAlgn="base" latinLnBrk="0" hangingPunct="0">
              <a:lnSpc>
                <a:spcPct val="100000"/>
              </a:lnSpc>
              <a:spcBef>
                <a:spcPct val="0"/>
              </a:spcBef>
              <a:spcAft>
                <a:spcPct val="0"/>
              </a:spcAft>
              <a:buClrTx/>
              <a:buSzTx/>
              <a:buFont typeface="Wingdings" panose="05000000000000000000" pitchFamily="2" charset="2"/>
              <a:buChar char="q"/>
              <a:tabLst/>
            </a:pPr>
            <a:r>
              <a:rPr lang="en-US" altLang="en-US" sz="3750" b="1">
                <a:latin typeface="Verdana" panose="020B0604030504040204" pitchFamily="34" charset="0"/>
                <a:ea typeface="Verdana" panose="020B0604030504040204" pitchFamily="34" charset="0"/>
              </a:rPr>
              <a:t>Any questions </a:t>
            </a:r>
            <a:r>
              <a:rPr lang="en-US" altLang="en-US" sz="3750">
                <a:latin typeface="Verdana" panose="020B0604030504040204" pitchFamily="34" charset="0"/>
                <a:ea typeface="Verdana" panose="020B0604030504040204" pitchFamily="34" charset="0"/>
              </a:rPr>
              <a:t>can be directed to </a:t>
            </a:r>
            <a:r>
              <a:rPr lang="en-US" altLang="en-US" sz="3750" err="1">
                <a:latin typeface="Verdana" panose="020B0604030504040204" pitchFamily="34" charset="0"/>
                <a:ea typeface="Verdana" panose="020B0604030504040204" pitchFamily="34" charset="0"/>
              </a:rPr>
              <a:t>Mrs</a:t>
            </a:r>
            <a:r>
              <a:rPr lang="en-US" altLang="en-US" sz="3750">
                <a:latin typeface="Verdana" panose="020B0604030504040204" pitchFamily="34" charset="0"/>
                <a:ea typeface="Verdana" panose="020B0604030504040204" pitchFamily="34" charset="0"/>
              </a:rPr>
              <a:t> Radcliffe [MFL PPA room]</a:t>
            </a:r>
          </a:p>
          <a:p>
            <a:pPr marR="0" lvl="0" algn="ctr" defTabSz="1371600" rtl="0" eaLnBrk="0" fontAlgn="base" latinLnBrk="0" hangingPunct="0">
              <a:lnSpc>
                <a:spcPct val="100000"/>
              </a:lnSpc>
              <a:spcBef>
                <a:spcPct val="0"/>
              </a:spcBef>
              <a:spcAft>
                <a:spcPct val="0"/>
              </a:spcAft>
              <a:buClrTx/>
              <a:buSzTx/>
              <a:tabLst/>
            </a:pPr>
            <a:endParaRPr lang="en-US" altLang="en-US" sz="3750">
              <a:latin typeface="Verdana" panose="020B0604030504040204" pitchFamily="34" charset="0"/>
              <a:ea typeface="Verdana" panose="020B0604030504040204" pitchFamily="34" charset="0"/>
            </a:endParaRPr>
          </a:p>
          <a:p>
            <a:pPr marR="0" lvl="0" algn="ctr" defTabSz="1371600" rtl="0" eaLnBrk="0" fontAlgn="base" latinLnBrk="0" hangingPunct="0">
              <a:lnSpc>
                <a:spcPct val="100000"/>
              </a:lnSpc>
              <a:spcBef>
                <a:spcPct val="0"/>
              </a:spcBef>
              <a:spcAft>
                <a:spcPct val="0"/>
              </a:spcAft>
              <a:buClrTx/>
              <a:buSzTx/>
              <a:tabLst/>
            </a:pPr>
            <a:endParaRPr lang="en-US" altLang="en-US" sz="3750">
              <a:latin typeface="Verdana" panose="020B0604030504040204" pitchFamily="34" charset="0"/>
              <a:ea typeface="Verdana" panose="020B0604030504040204" pitchFamily="34" charset="0"/>
            </a:endParaRPr>
          </a:p>
          <a:p>
            <a:pPr marL="514350" marR="0" lvl="0" indent="-514350" algn="ctr" defTabSz="1371600" rtl="0" eaLnBrk="0" fontAlgn="base" latinLnBrk="0" hangingPunct="0">
              <a:lnSpc>
                <a:spcPct val="100000"/>
              </a:lnSpc>
              <a:spcBef>
                <a:spcPct val="0"/>
              </a:spcBef>
              <a:spcAft>
                <a:spcPct val="0"/>
              </a:spcAft>
              <a:buClrTx/>
              <a:buSzTx/>
              <a:buFont typeface="Wingdings" panose="05000000000000000000" pitchFamily="2" charset="2"/>
              <a:buChar char="q"/>
              <a:tabLst/>
            </a:pPr>
            <a:endParaRPr kumimoji="0" lang="en-US" altLang="en-US" sz="375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a:p>
            <a:pPr marL="514350" marR="0" lvl="0" indent="-514350" algn="ctr" defTabSz="1371600" rtl="0" eaLnBrk="0" fontAlgn="base" latinLnBrk="0" hangingPunct="0">
              <a:lnSpc>
                <a:spcPct val="100000"/>
              </a:lnSpc>
              <a:spcBef>
                <a:spcPct val="0"/>
              </a:spcBef>
              <a:spcAft>
                <a:spcPct val="0"/>
              </a:spcAft>
              <a:buClrTx/>
              <a:buSzTx/>
              <a:buFont typeface="Wingdings" panose="05000000000000000000" pitchFamily="2" charset="2"/>
              <a:buChar char="q"/>
              <a:tabLst/>
            </a:pPr>
            <a:endParaRPr kumimoji="0" lang="en-US" altLang="en-US" sz="3750" b="0" i="0" u="none" strike="noStrike" cap="none" normalizeH="0" baseline="0">
              <a:ln>
                <a:noFill/>
              </a:ln>
              <a:solidFill>
                <a:schemeClr val="tx1"/>
              </a:solidFill>
              <a:effectLst/>
              <a:latin typeface="Verdana" panose="020B0604030504040204" pitchFamily="34" charset="0"/>
              <a:ea typeface="Verdana" panose="020B0604030504040204" pitchFamily="34" charset="0"/>
            </a:endParaRPr>
          </a:p>
        </p:txBody>
      </p:sp>
      <p:sp>
        <p:nvSpPr>
          <p:cNvPr id="33" name="Rectangle 41">
            <a:extLst>
              <a:ext uri="{FF2B5EF4-FFF2-40B4-BE49-F238E27FC236}">
                <a16:creationId xmlns:a16="http://schemas.microsoft.com/office/drawing/2014/main" id="{0ECE8A35-F7E2-D113-2D02-BA18A4760A84}"/>
              </a:ext>
            </a:extLst>
          </p:cNvPr>
          <p:cNvSpPr>
            <a:spLocks noChangeArrowheads="1"/>
          </p:cNvSpPr>
          <p:nvPr/>
        </p:nvSpPr>
        <p:spPr bwMode="auto">
          <a:xfrm>
            <a:off x="779784" y="1605907"/>
            <a:ext cx="18288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7160" tIns="68580" rIns="137160" bIns="68580" numCol="1" anchor="ctr" anchorCtr="0" compatLnSpc="1">
            <a:prstTxWarp prst="textNoShape">
              <a:avLst/>
            </a:prstTxWarp>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0" fontAlgn="base" latinLnBrk="0" hangingPunct="0">
              <a:lnSpc>
                <a:spcPct val="100000"/>
              </a:lnSpc>
              <a:spcBef>
                <a:spcPct val="0"/>
              </a:spcBef>
              <a:spcAft>
                <a:spcPct val="0"/>
              </a:spcAft>
              <a:buClrTx/>
              <a:buSzTx/>
              <a:buFontTx/>
              <a:buNone/>
              <a:tabLst/>
            </a:pPr>
            <a:endParaRPr kumimoji="0" lang="en-GB" altLang="en-US" sz="165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1371600" rtl="0" eaLnBrk="0" fontAlgn="base" latinLnBrk="0" hangingPunct="0">
              <a:lnSpc>
                <a:spcPct val="100000"/>
              </a:lnSpc>
              <a:spcBef>
                <a:spcPct val="0"/>
              </a:spcBef>
              <a:spcAft>
                <a:spcPct val="0"/>
              </a:spcAft>
              <a:buClrTx/>
              <a:buSzTx/>
              <a:buFontTx/>
              <a:buNone/>
              <a:tabLst/>
            </a:pPr>
            <a:r>
              <a:rPr kumimoji="0" lang="en-GB" altLang="en-US" sz="165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GB" altLang="en-US" sz="2700" b="0" i="0" u="none" strike="noStrike" cap="none" normalizeH="0" baseline="0">
              <a:ln>
                <a:noFill/>
              </a:ln>
              <a:solidFill>
                <a:schemeClr val="tx1"/>
              </a:solidFill>
              <a:effectLst/>
              <a:latin typeface="Arial" panose="020B0604020202020204" pitchFamily="34" charset="0"/>
            </a:endParaRPr>
          </a:p>
        </p:txBody>
      </p:sp>
      <p:sp>
        <p:nvSpPr>
          <p:cNvPr id="34" name="Rectangle 43">
            <a:extLst>
              <a:ext uri="{FF2B5EF4-FFF2-40B4-BE49-F238E27FC236}">
                <a16:creationId xmlns:a16="http://schemas.microsoft.com/office/drawing/2014/main" id="{E7C1EE12-38C9-310B-C2D3-69317CDE6D7D}"/>
              </a:ext>
            </a:extLst>
          </p:cNvPr>
          <p:cNvSpPr>
            <a:spLocks noChangeArrowheads="1"/>
          </p:cNvSpPr>
          <p:nvPr/>
        </p:nvSpPr>
        <p:spPr bwMode="auto">
          <a:xfrm>
            <a:off x="779784" y="1732865"/>
            <a:ext cx="8259954" cy="39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7160" tIns="68580" rIns="137160" bIns="68580" numCol="1" anchor="ctr" anchorCtr="0" compatLnSpc="1">
            <a:prstTxWarp prst="textNoShape">
              <a:avLst/>
            </a:prstTxWarp>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l" defTabSz="1371600" rtl="0" eaLnBrk="0" fontAlgn="base" latinLnBrk="0" hangingPunct="0">
              <a:lnSpc>
                <a:spcPct val="100000"/>
              </a:lnSpc>
              <a:spcBef>
                <a:spcPct val="0"/>
              </a:spcBef>
              <a:spcAft>
                <a:spcPct val="0"/>
              </a:spcAft>
              <a:buClrTx/>
              <a:buSzTx/>
              <a:buFontTx/>
              <a:buNone/>
              <a:tabLst/>
            </a:pPr>
            <a:r>
              <a:rPr kumimoji="0" lang="en-GB" altLang="en-US" sz="165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GB" altLang="en-US" sz="2700" b="0" i="0" u="none" strike="noStrike" cap="none" normalizeH="0" baseline="0">
              <a:ln>
                <a:noFill/>
              </a:ln>
              <a:solidFill>
                <a:schemeClr val="tx1"/>
              </a:solidFill>
              <a:effectLst/>
              <a:latin typeface="Arial" panose="020B0604020202020204" pitchFamily="34" charset="0"/>
            </a:endParaRPr>
          </a:p>
        </p:txBody>
      </p:sp>
      <p:pic>
        <p:nvPicPr>
          <p:cNvPr id="11" name="Picture 10">
            <a:extLst>
              <a:ext uri="{FF2B5EF4-FFF2-40B4-BE49-F238E27FC236}">
                <a16:creationId xmlns:a16="http://schemas.microsoft.com/office/drawing/2014/main" id="{DB9FBDAF-C2B6-40B4-A55F-81814FD0254F}"/>
              </a:ext>
            </a:extLst>
          </p:cNvPr>
          <p:cNvPicPr>
            <a:picLocks noChangeAspect="1"/>
          </p:cNvPicPr>
          <p:nvPr/>
        </p:nvPicPr>
        <p:blipFill rotWithShape="1">
          <a:blip r:embed="rId3"/>
          <a:srcRect l="6182" t="7202" r="3896" b="945"/>
          <a:stretch/>
        </p:blipFill>
        <p:spPr>
          <a:xfrm>
            <a:off x="14091557" y="5486424"/>
            <a:ext cx="4040342" cy="1872486"/>
          </a:xfrm>
          <a:prstGeom prst="rect">
            <a:avLst/>
          </a:prstGeom>
        </p:spPr>
      </p:pic>
      <p:pic>
        <p:nvPicPr>
          <p:cNvPr id="7" name="Picture 6">
            <a:extLst>
              <a:ext uri="{FF2B5EF4-FFF2-40B4-BE49-F238E27FC236}">
                <a16:creationId xmlns:a16="http://schemas.microsoft.com/office/drawing/2014/main" id="{75A4CAC9-BA35-567B-84FC-7199D716B988}"/>
              </a:ext>
            </a:extLst>
          </p:cNvPr>
          <p:cNvPicPr>
            <a:picLocks noChangeAspect="1"/>
          </p:cNvPicPr>
          <p:nvPr/>
        </p:nvPicPr>
        <p:blipFill>
          <a:blip r:embed="rId4"/>
          <a:srcRect l="14224" t="11866" r="21704" b="10929"/>
          <a:stretch>
            <a:fillRect/>
          </a:stretch>
        </p:blipFill>
        <p:spPr>
          <a:xfrm>
            <a:off x="223605" y="1169111"/>
            <a:ext cx="3216729" cy="3226550"/>
          </a:xfrm>
          <a:prstGeom prst="rect">
            <a:avLst/>
          </a:prstGeom>
        </p:spPr>
      </p:pic>
    </p:spTree>
    <p:extLst>
      <p:ext uri="{BB962C8B-B14F-4D97-AF65-F5344CB8AC3E}">
        <p14:creationId xmlns:p14="http://schemas.microsoft.com/office/powerpoint/2010/main" val="1781768559"/>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D2B2F"/>
        </a:solidFill>
        <a:effectLst/>
      </p:bgPr>
    </p:bg>
    <p:spTree>
      <p:nvGrpSpPr>
        <p:cNvPr id="1" name=""/>
        <p:cNvGrpSpPr/>
        <p:nvPr/>
      </p:nvGrpSpPr>
      <p:grpSpPr>
        <a:xfrm>
          <a:off x="0" y="0"/>
          <a:ext cx="0" cy="0"/>
          <a:chOff x="0" y="0"/>
          <a:chExt cx="0" cy="0"/>
        </a:xfrm>
      </p:grpSpPr>
      <p:grpSp>
        <p:nvGrpSpPr>
          <p:cNvPr id="2" name="Group 2"/>
          <p:cNvGrpSpPr/>
          <p:nvPr/>
        </p:nvGrpSpPr>
        <p:grpSpPr>
          <a:xfrm>
            <a:off x="11574159" y="0"/>
            <a:ext cx="6713841" cy="10443773"/>
            <a:chOff x="0" y="0"/>
            <a:chExt cx="1768255" cy="2750623"/>
          </a:xfrm>
        </p:grpSpPr>
        <p:sp>
          <p:nvSpPr>
            <p:cNvPr id="3" name="Freeform 3"/>
            <p:cNvSpPr/>
            <p:nvPr/>
          </p:nvSpPr>
          <p:spPr>
            <a:xfrm>
              <a:off x="0" y="0"/>
              <a:ext cx="1768254" cy="2750623"/>
            </a:xfrm>
            <a:custGeom>
              <a:avLst/>
              <a:gdLst/>
              <a:ahLst/>
              <a:cxnLst/>
              <a:rect l="l" t="t" r="r" b="b"/>
              <a:pathLst>
                <a:path w="1768254" h="2750623">
                  <a:moveTo>
                    <a:pt x="0" y="0"/>
                  </a:moveTo>
                  <a:lnTo>
                    <a:pt x="1768254" y="0"/>
                  </a:lnTo>
                  <a:lnTo>
                    <a:pt x="1768254" y="2750623"/>
                  </a:lnTo>
                  <a:lnTo>
                    <a:pt x="0" y="2750623"/>
                  </a:lnTo>
                  <a:close/>
                </a:path>
              </a:pathLst>
            </a:custGeom>
            <a:solidFill>
              <a:srgbClr val="FFFFFF"/>
            </a:solidFill>
          </p:spPr>
          <p:txBody>
            <a:bodyPr/>
            <a:lstStyle/>
            <a:p>
              <a:endParaRPr lang="en-GB"/>
            </a:p>
          </p:txBody>
        </p:sp>
        <p:sp>
          <p:nvSpPr>
            <p:cNvPr id="4" name="TextBox 4"/>
            <p:cNvSpPr txBox="1"/>
            <p:nvPr/>
          </p:nvSpPr>
          <p:spPr>
            <a:xfrm>
              <a:off x="0" y="-66675"/>
              <a:ext cx="1768255" cy="2817298"/>
            </a:xfrm>
            <a:prstGeom prst="rect">
              <a:avLst/>
            </a:prstGeom>
          </p:spPr>
          <p:txBody>
            <a:bodyPr lIns="50800" tIns="50800" rIns="50800" bIns="50800" rtlCol="0" anchor="ctr"/>
            <a:lstStyle/>
            <a:p>
              <a:pPr algn="ctr">
                <a:lnSpc>
                  <a:spcPts val="3062"/>
                </a:lnSpc>
              </a:pPr>
              <a:endParaRPr/>
            </a:p>
          </p:txBody>
        </p:sp>
      </p:grpSp>
      <p:sp>
        <p:nvSpPr>
          <p:cNvPr id="5" name="TextBox 5"/>
          <p:cNvSpPr txBox="1"/>
          <p:nvPr/>
        </p:nvSpPr>
        <p:spPr>
          <a:xfrm>
            <a:off x="1301799" y="4304482"/>
            <a:ext cx="9491628" cy="1923604"/>
          </a:xfrm>
          <a:prstGeom prst="rect">
            <a:avLst/>
          </a:prstGeom>
        </p:spPr>
        <p:txBody>
          <a:bodyPr wrap="square" lIns="0" tIns="0" rIns="0" bIns="0" rtlCol="0" anchor="t">
            <a:spAutoFit/>
          </a:bodyPr>
          <a:lstStyle/>
          <a:p>
            <a:pPr algn="ctr">
              <a:lnSpc>
                <a:spcPts val="12014"/>
              </a:lnSpc>
            </a:pPr>
            <a:r>
              <a:rPr lang="en-US" sz="20000" b="1">
                <a:solidFill>
                  <a:srgbClr val="FFFFFF"/>
                </a:solidFill>
                <a:latin typeface="Bebas Neue Bold"/>
                <a:ea typeface="Bebas Neue Bold"/>
                <a:cs typeface="Bebas Neue Bold"/>
                <a:sym typeface="Bebas Neue Bold"/>
              </a:rPr>
              <a:t>Mr cregg</a:t>
            </a:r>
          </a:p>
        </p:txBody>
      </p:sp>
      <p:sp>
        <p:nvSpPr>
          <p:cNvPr id="7" name="Freeform 7"/>
          <p:cNvSpPr/>
          <p:nvPr/>
        </p:nvSpPr>
        <p:spPr>
          <a:xfrm>
            <a:off x="13239797" y="2708355"/>
            <a:ext cx="3637362" cy="4058579"/>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2"/>
            <a:stretch>
              <a:fillRect r="-434592"/>
            </a:stretch>
          </a:blipFill>
        </p:spPr>
        <p:txBody>
          <a:bodyPr/>
          <a:lstStyle/>
          <a:p>
            <a:endParaRPr lang="en-GB"/>
          </a:p>
        </p:txBody>
      </p:sp>
      <p:sp>
        <p:nvSpPr>
          <p:cNvPr id="12" name="TextBox 12"/>
          <p:cNvSpPr txBox="1"/>
          <p:nvPr/>
        </p:nvSpPr>
        <p:spPr>
          <a:xfrm>
            <a:off x="3229522" y="6544168"/>
            <a:ext cx="5636182" cy="598690"/>
          </a:xfrm>
          <a:prstGeom prst="rect">
            <a:avLst/>
          </a:prstGeom>
        </p:spPr>
        <p:txBody>
          <a:bodyPr wrap="square" lIns="0" tIns="0" rIns="0" bIns="0" rtlCol="0" anchor="t">
            <a:spAutoFit/>
          </a:bodyPr>
          <a:lstStyle/>
          <a:p>
            <a:pPr algn="ctr">
              <a:lnSpc>
                <a:spcPts val="4059"/>
              </a:lnSpc>
            </a:pPr>
            <a:r>
              <a:rPr lang="en-US" sz="7000">
                <a:solidFill>
                  <a:srgbClr val="FFFFFF"/>
                </a:solidFill>
                <a:latin typeface="Helvetica"/>
                <a:ea typeface="Helvetica"/>
                <a:cs typeface="Helvetica"/>
                <a:sym typeface="Helvetica"/>
              </a:rPr>
              <a:t>Headteacher</a:t>
            </a:r>
          </a:p>
        </p:txBody>
      </p:sp>
      <p:sp>
        <p:nvSpPr>
          <p:cNvPr id="13" name="AutoShape 13"/>
          <p:cNvSpPr/>
          <p:nvPr/>
        </p:nvSpPr>
        <p:spPr>
          <a:xfrm>
            <a:off x="0" y="9728445"/>
            <a:ext cx="18395101" cy="0"/>
          </a:xfrm>
          <a:prstGeom prst="line">
            <a:avLst/>
          </a:prstGeom>
          <a:ln w="38100" cap="flat">
            <a:solidFill>
              <a:srgbClr val="35567A"/>
            </a:solidFill>
            <a:prstDash val="solid"/>
            <a:headEnd type="none" w="sm" len="sm"/>
            <a:tailEnd type="none" w="sm" len="sm"/>
          </a:ln>
        </p:spPr>
        <p:txBody>
          <a:bodyPr/>
          <a:lstStyle/>
          <a:p>
            <a:endParaRPr lang="en-GB"/>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D2B2F"/>
        </a:solidFill>
        <a:effectLst/>
      </p:bgPr>
    </p:bg>
    <p:spTree>
      <p:nvGrpSpPr>
        <p:cNvPr id="1" name="">
          <a:extLst>
            <a:ext uri="{FF2B5EF4-FFF2-40B4-BE49-F238E27FC236}">
              <a16:creationId xmlns:a16="http://schemas.microsoft.com/office/drawing/2014/main" id="{21DBE4CC-C6A0-2175-9E0A-86937A9F404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1CD08BF-AFAB-8A31-10E4-4E8B43DA1B14}"/>
              </a:ext>
            </a:extLst>
          </p:cNvPr>
          <p:cNvGrpSpPr/>
          <p:nvPr/>
        </p:nvGrpSpPr>
        <p:grpSpPr>
          <a:xfrm>
            <a:off x="11574159" y="0"/>
            <a:ext cx="6713841" cy="10443773"/>
            <a:chOff x="0" y="0"/>
            <a:chExt cx="1768255" cy="2750623"/>
          </a:xfrm>
        </p:grpSpPr>
        <p:sp>
          <p:nvSpPr>
            <p:cNvPr id="3" name="Freeform 3">
              <a:extLst>
                <a:ext uri="{FF2B5EF4-FFF2-40B4-BE49-F238E27FC236}">
                  <a16:creationId xmlns:a16="http://schemas.microsoft.com/office/drawing/2014/main" id="{D48A2224-E99B-C40A-751C-9D753FE60E52}"/>
                </a:ext>
              </a:extLst>
            </p:cNvPr>
            <p:cNvSpPr/>
            <p:nvPr/>
          </p:nvSpPr>
          <p:spPr>
            <a:xfrm>
              <a:off x="0" y="0"/>
              <a:ext cx="1768254" cy="2750623"/>
            </a:xfrm>
            <a:custGeom>
              <a:avLst/>
              <a:gdLst/>
              <a:ahLst/>
              <a:cxnLst/>
              <a:rect l="l" t="t" r="r" b="b"/>
              <a:pathLst>
                <a:path w="1768254" h="2750623">
                  <a:moveTo>
                    <a:pt x="0" y="0"/>
                  </a:moveTo>
                  <a:lnTo>
                    <a:pt x="1768254" y="0"/>
                  </a:lnTo>
                  <a:lnTo>
                    <a:pt x="1768254" y="2750623"/>
                  </a:lnTo>
                  <a:lnTo>
                    <a:pt x="0" y="2750623"/>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61873893-341A-DC3E-A72A-5504FA935CB0}"/>
                </a:ext>
              </a:extLst>
            </p:cNvPr>
            <p:cNvSpPr txBox="1"/>
            <p:nvPr/>
          </p:nvSpPr>
          <p:spPr>
            <a:xfrm>
              <a:off x="0" y="-66675"/>
              <a:ext cx="1768255" cy="2817298"/>
            </a:xfrm>
            <a:prstGeom prst="rect">
              <a:avLst/>
            </a:prstGeom>
          </p:spPr>
          <p:txBody>
            <a:bodyPr lIns="50800" tIns="50800" rIns="50800" bIns="50800" rtlCol="0" anchor="ctr"/>
            <a:lstStyle/>
            <a:p>
              <a:pPr algn="ctr">
                <a:lnSpc>
                  <a:spcPts val="3062"/>
                </a:lnSpc>
              </a:pPr>
              <a:endParaRPr/>
            </a:p>
          </p:txBody>
        </p:sp>
      </p:grpSp>
      <p:sp>
        <p:nvSpPr>
          <p:cNvPr id="5" name="TextBox 5">
            <a:extLst>
              <a:ext uri="{FF2B5EF4-FFF2-40B4-BE49-F238E27FC236}">
                <a16:creationId xmlns:a16="http://schemas.microsoft.com/office/drawing/2014/main" id="{08A46855-86A4-BA84-D6CE-5AE59A0C32BA}"/>
              </a:ext>
            </a:extLst>
          </p:cNvPr>
          <p:cNvSpPr txBox="1"/>
          <p:nvPr/>
        </p:nvSpPr>
        <p:spPr>
          <a:xfrm>
            <a:off x="327760" y="4181698"/>
            <a:ext cx="11439705" cy="1923604"/>
          </a:xfrm>
          <a:prstGeom prst="rect">
            <a:avLst/>
          </a:prstGeom>
        </p:spPr>
        <p:txBody>
          <a:bodyPr wrap="square" lIns="0" tIns="0" rIns="0" bIns="0" rtlCol="0" anchor="t">
            <a:spAutoFit/>
          </a:bodyPr>
          <a:lstStyle/>
          <a:p>
            <a:pPr algn="ctr">
              <a:lnSpc>
                <a:spcPts val="12014"/>
              </a:lnSpc>
            </a:pPr>
            <a:r>
              <a:rPr lang="en-US" sz="19000" b="1" err="1">
                <a:solidFill>
                  <a:srgbClr val="FFFFFF"/>
                </a:solidFill>
                <a:latin typeface="Bebas Neue Bold"/>
                <a:ea typeface="Bebas Neue Bold"/>
                <a:cs typeface="Bebas Neue Bold"/>
                <a:sym typeface="Bebas Neue Bold"/>
              </a:rPr>
              <a:t>Mr</a:t>
            </a:r>
            <a:r>
              <a:rPr lang="en-US" sz="19000" b="1">
                <a:solidFill>
                  <a:srgbClr val="FFFFFF"/>
                </a:solidFill>
                <a:latin typeface="Bebas Neue Bold"/>
                <a:ea typeface="Bebas Neue Bold"/>
                <a:cs typeface="Bebas Neue Bold"/>
                <a:sym typeface="Bebas Neue Bold"/>
              </a:rPr>
              <a:t> Watson</a:t>
            </a:r>
          </a:p>
        </p:txBody>
      </p:sp>
      <p:sp>
        <p:nvSpPr>
          <p:cNvPr id="7" name="Freeform 7">
            <a:extLst>
              <a:ext uri="{FF2B5EF4-FFF2-40B4-BE49-F238E27FC236}">
                <a16:creationId xmlns:a16="http://schemas.microsoft.com/office/drawing/2014/main" id="{C3B0BBF0-0384-A6DC-A9D2-1716A452C35A}"/>
              </a:ext>
            </a:extLst>
          </p:cNvPr>
          <p:cNvSpPr/>
          <p:nvPr/>
        </p:nvSpPr>
        <p:spPr>
          <a:xfrm>
            <a:off x="16472943" y="341140"/>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2"/>
            <a:stretch>
              <a:fillRect r="-434592"/>
            </a:stretch>
          </a:blipFill>
        </p:spPr>
        <p:txBody>
          <a:bodyPr/>
          <a:lstStyle/>
          <a:p>
            <a:endParaRPr lang="en-GB"/>
          </a:p>
        </p:txBody>
      </p:sp>
      <p:sp>
        <p:nvSpPr>
          <p:cNvPr id="12" name="TextBox 12">
            <a:extLst>
              <a:ext uri="{FF2B5EF4-FFF2-40B4-BE49-F238E27FC236}">
                <a16:creationId xmlns:a16="http://schemas.microsoft.com/office/drawing/2014/main" id="{1A3BE904-E4CE-EA7D-053D-CDFB8E5B6B86}"/>
              </a:ext>
            </a:extLst>
          </p:cNvPr>
          <p:cNvSpPr txBox="1"/>
          <p:nvPr/>
        </p:nvSpPr>
        <p:spPr>
          <a:xfrm>
            <a:off x="811891" y="6285389"/>
            <a:ext cx="9950378" cy="1650260"/>
          </a:xfrm>
          <a:prstGeom prst="rect">
            <a:avLst/>
          </a:prstGeom>
        </p:spPr>
        <p:txBody>
          <a:bodyPr wrap="square" lIns="0" tIns="0" rIns="0" bIns="0" rtlCol="0" anchor="t">
            <a:spAutoFit/>
          </a:bodyPr>
          <a:lstStyle/>
          <a:p>
            <a:pPr algn="ctr">
              <a:lnSpc>
                <a:spcPts val="4059"/>
              </a:lnSpc>
            </a:pPr>
            <a:r>
              <a:rPr lang="en-US" sz="7000">
                <a:solidFill>
                  <a:srgbClr val="FFFFFF"/>
                </a:solidFill>
                <a:latin typeface="Helvetica"/>
                <a:ea typeface="Helvetica"/>
                <a:cs typeface="Helvetica"/>
                <a:sym typeface="Helvetica"/>
              </a:rPr>
              <a:t>Curriculum Leader:</a:t>
            </a:r>
          </a:p>
          <a:p>
            <a:pPr algn="ctr">
              <a:lnSpc>
                <a:spcPts val="4059"/>
              </a:lnSpc>
            </a:pPr>
            <a:endParaRPr lang="en-US" sz="7000">
              <a:solidFill>
                <a:srgbClr val="FFFFFF"/>
              </a:solidFill>
              <a:latin typeface="Helvetica"/>
              <a:ea typeface="Helvetica"/>
              <a:cs typeface="Helvetica"/>
              <a:sym typeface="Helvetica"/>
            </a:endParaRPr>
          </a:p>
          <a:p>
            <a:pPr algn="ctr">
              <a:lnSpc>
                <a:spcPts val="4059"/>
              </a:lnSpc>
            </a:pPr>
            <a:r>
              <a:rPr lang="en-US" sz="7000">
                <a:solidFill>
                  <a:srgbClr val="FFFFFF"/>
                </a:solidFill>
                <a:latin typeface="Helvetica"/>
                <a:ea typeface="Helvetica"/>
                <a:cs typeface="Helvetica"/>
                <a:sym typeface="Helvetica"/>
              </a:rPr>
              <a:t>Science</a:t>
            </a:r>
          </a:p>
        </p:txBody>
      </p:sp>
      <p:sp>
        <p:nvSpPr>
          <p:cNvPr id="13" name="AutoShape 13">
            <a:extLst>
              <a:ext uri="{FF2B5EF4-FFF2-40B4-BE49-F238E27FC236}">
                <a16:creationId xmlns:a16="http://schemas.microsoft.com/office/drawing/2014/main" id="{42C8AC13-6FDC-C50E-4019-1E920B72C8EE}"/>
              </a:ext>
            </a:extLst>
          </p:cNvPr>
          <p:cNvSpPr/>
          <p:nvPr/>
        </p:nvSpPr>
        <p:spPr>
          <a:xfrm>
            <a:off x="0" y="9728445"/>
            <a:ext cx="18395101" cy="0"/>
          </a:xfrm>
          <a:prstGeom prst="line">
            <a:avLst/>
          </a:prstGeom>
          <a:ln w="38100" cap="flat">
            <a:solidFill>
              <a:srgbClr val="35567A"/>
            </a:solidFill>
            <a:prstDash val="solid"/>
            <a:headEnd type="none" w="sm" len="sm"/>
            <a:tailEnd type="none" w="sm" len="sm"/>
          </a:ln>
        </p:spPr>
        <p:txBody>
          <a:bodyPr/>
          <a:lstStyle/>
          <a:p>
            <a:endParaRPr lang="en-GB"/>
          </a:p>
        </p:txBody>
      </p:sp>
      <p:sp>
        <p:nvSpPr>
          <p:cNvPr id="14" name="Freeform 5">
            <a:extLst>
              <a:ext uri="{FF2B5EF4-FFF2-40B4-BE49-F238E27FC236}">
                <a16:creationId xmlns:a16="http://schemas.microsoft.com/office/drawing/2014/main" id="{A161F4C9-F629-78DD-F5E6-08A8D971657C}"/>
              </a:ext>
            </a:extLst>
          </p:cNvPr>
          <p:cNvSpPr/>
          <p:nvPr/>
        </p:nvSpPr>
        <p:spPr>
          <a:xfrm>
            <a:off x="358300" y="558554"/>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3"/>
            <a:stretch>
              <a:fillRect r="-434592"/>
            </a:stretch>
          </a:blipFill>
        </p:spPr>
        <p:txBody>
          <a:bodyPr/>
          <a:lstStyle/>
          <a:p>
            <a:endParaRPr lang="en-GB"/>
          </a:p>
        </p:txBody>
      </p:sp>
      <p:pic>
        <p:nvPicPr>
          <p:cNvPr id="8" name="Picture 7">
            <a:extLst>
              <a:ext uri="{FF2B5EF4-FFF2-40B4-BE49-F238E27FC236}">
                <a16:creationId xmlns:a16="http://schemas.microsoft.com/office/drawing/2014/main" id="{1F46FE24-F197-ABB6-6463-4D5D22D219C4}"/>
              </a:ext>
            </a:extLst>
          </p:cNvPr>
          <p:cNvPicPr>
            <a:picLocks noChangeAspect="1"/>
          </p:cNvPicPr>
          <p:nvPr/>
        </p:nvPicPr>
        <p:blipFill>
          <a:blip r:embed="rId4"/>
          <a:stretch>
            <a:fillRect/>
          </a:stretch>
        </p:blipFill>
        <p:spPr>
          <a:xfrm>
            <a:off x="12954519" y="2958734"/>
            <a:ext cx="4521590" cy="4062878"/>
          </a:xfrm>
          <a:prstGeom prst="rect">
            <a:avLst/>
          </a:prstGeom>
        </p:spPr>
      </p:pic>
    </p:spTree>
    <p:extLst>
      <p:ext uri="{BB962C8B-B14F-4D97-AF65-F5344CB8AC3E}">
        <p14:creationId xmlns:p14="http://schemas.microsoft.com/office/powerpoint/2010/main" val="29544635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56A56D1-9BF1-4F99-93F1-B4EF92D8D45A}"/>
              </a:ext>
            </a:extLst>
          </p:cNvPr>
          <p:cNvSpPr>
            <a:spLocks noGrp="1"/>
          </p:cNvSpPr>
          <p:nvPr>
            <p:ph type="sldNum" sz="quarter" idx="12"/>
          </p:nvPr>
        </p:nvSpPr>
        <p:spPr/>
        <p:txBody>
          <a:bodyPr vert="horz" lIns="137160" tIns="68580" rIns="137160" bIns="68580" rtlCol="0" anchor="ctr">
            <a:normAutofit/>
          </a:bodyPr>
          <a:lstStyle/>
          <a:p>
            <a:pPr defTabSz="685800">
              <a:spcAft>
                <a:spcPts val="900"/>
              </a:spcAft>
            </a:pPr>
            <a:fld id="{3A98EE3D-8CD1-4C3F-BD1C-C98C9596463C}" type="slidenum">
              <a:rPr lang="en-US">
                <a:solidFill>
                  <a:srgbClr val="FFFFFF"/>
                </a:solidFill>
              </a:rPr>
              <a:pPr defTabSz="685800">
                <a:spcAft>
                  <a:spcPts val="900"/>
                </a:spcAft>
              </a:pPr>
              <a:t>31</a:t>
            </a:fld>
            <a:endParaRPr lang="en-US">
              <a:solidFill>
                <a:srgbClr val="FFFFFF"/>
              </a:solidFill>
            </a:endParaRPr>
          </a:p>
        </p:txBody>
      </p:sp>
      <p:sp>
        <p:nvSpPr>
          <p:cNvPr id="12" name="Rectangle 11">
            <a:extLst>
              <a:ext uri="{FF2B5EF4-FFF2-40B4-BE49-F238E27FC236}">
                <a16:creationId xmlns:a16="http://schemas.microsoft.com/office/drawing/2014/main" id="{375DD4D1-F009-4D7B-B4DC-3B3EB7AE603C}"/>
              </a:ext>
            </a:extLst>
          </p:cNvPr>
          <p:cNvSpPr/>
          <p:nvPr/>
        </p:nvSpPr>
        <p:spPr>
          <a:xfrm>
            <a:off x="9848088" y="554194"/>
            <a:ext cx="8320716" cy="186470"/>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sz="2700"/>
          </a:p>
        </p:txBody>
      </p:sp>
      <p:pic>
        <p:nvPicPr>
          <p:cNvPr id="19" name="Picture 18">
            <a:extLst>
              <a:ext uri="{FF2B5EF4-FFF2-40B4-BE49-F238E27FC236}">
                <a16:creationId xmlns:a16="http://schemas.microsoft.com/office/drawing/2014/main" id="{DBA089E5-AC8C-48E6-9DF6-C07F5C3263C1}"/>
              </a:ext>
            </a:extLst>
          </p:cNvPr>
          <p:cNvPicPr>
            <a:picLocks noChangeAspect="1"/>
          </p:cNvPicPr>
          <p:nvPr/>
        </p:nvPicPr>
        <p:blipFill>
          <a:blip r:embed="rId3"/>
          <a:stretch>
            <a:fillRect/>
          </a:stretch>
        </p:blipFill>
        <p:spPr>
          <a:xfrm>
            <a:off x="756014" y="8283484"/>
            <a:ext cx="5527137" cy="1200329"/>
          </a:xfrm>
          <a:prstGeom prst="rect">
            <a:avLst/>
          </a:prstGeom>
        </p:spPr>
      </p:pic>
      <p:sp>
        <p:nvSpPr>
          <p:cNvPr id="10" name="Title 3">
            <a:extLst>
              <a:ext uri="{FF2B5EF4-FFF2-40B4-BE49-F238E27FC236}">
                <a16:creationId xmlns:a16="http://schemas.microsoft.com/office/drawing/2014/main" id="{0036360E-A528-4271-8D60-C620EB67547D}"/>
              </a:ext>
            </a:extLst>
          </p:cNvPr>
          <p:cNvSpPr txBox="1">
            <a:spLocks/>
          </p:cNvSpPr>
          <p:nvPr/>
        </p:nvSpPr>
        <p:spPr>
          <a:xfrm>
            <a:off x="9729287" y="1203640"/>
            <a:ext cx="8320715" cy="2203484"/>
          </a:xfrm>
          <a:prstGeom prst="rect">
            <a:avLst/>
          </a:prstGeom>
        </p:spPr>
        <p:txBody>
          <a:bodyPr vert="horz" lIns="137160" tIns="68580" rIns="137160" bIns="68580" rtlCol="0" anchor="b">
            <a:normAutofit fontScale="92500" lnSpcReduction="10000"/>
          </a:bodyPr>
          <a:lst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250"/>
              <a:t>The Science curriculum </a:t>
            </a:r>
          </a:p>
          <a:p>
            <a:endParaRPr lang="en-US" sz="5250"/>
          </a:p>
          <a:p>
            <a:r>
              <a:rPr lang="en-US" sz="5250"/>
              <a:t>Year 10 and 11</a:t>
            </a:r>
            <a:endParaRPr lang="en-US" sz="4200"/>
          </a:p>
        </p:txBody>
      </p:sp>
      <p:sp>
        <p:nvSpPr>
          <p:cNvPr id="16" name="Footer Placeholder 3">
            <a:extLst>
              <a:ext uri="{FF2B5EF4-FFF2-40B4-BE49-F238E27FC236}">
                <a16:creationId xmlns:a16="http://schemas.microsoft.com/office/drawing/2014/main" id="{E881D5B3-18BE-4D75-B3C3-4B97FAD93D7B}"/>
              </a:ext>
            </a:extLst>
          </p:cNvPr>
          <p:cNvSpPr>
            <a:spLocks noGrp="1"/>
          </p:cNvSpPr>
          <p:nvPr>
            <p:ph type="ftr" sz="quarter" idx="11"/>
          </p:nvPr>
        </p:nvSpPr>
        <p:spPr>
          <a:xfrm>
            <a:off x="532652" y="9635872"/>
            <a:ext cx="10227393" cy="547688"/>
          </a:xfrm>
        </p:spPr>
        <p:txBody>
          <a:bodyPr vert="horz" lIns="137160" tIns="68580" rIns="137160" bIns="68580" rtlCol="0" anchor="ctr">
            <a:normAutofit/>
          </a:bodyPr>
          <a:lstStyle/>
          <a:p>
            <a:pPr defTabSz="685800">
              <a:spcAft>
                <a:spcPts val="900"/>
              </a:spcAft>
            </a:pPr>
            <a:r>
              <a:rPr lang="en-US" kern="1200" cap="all">
                <a:solidFill>
                  <a:schemeClr val="bg1">
                    <a:lumMod val="85000"/>
                    <a:alpha val="75000"/>
                  </a:schemeClr>
                </a:solidFill>
                <a:latin typeface="+mn-lt"/>
                <a:ea typeface="+mn-ea"/>
                <a:cs typeface="+mn-cs"/>
              </a:rPr>
              <a:t>Options evening 2022</a:t>
            </a:r>
          </a:p>
        </p:txBody>
      </p:sp>
      <p:pic>
        <p:nvPicPr>
          <p:cNvPr id="15" name="Picture 14">
            <a:extLst>
              <a:ext uri="{FF2B5EF4-FFF2-40B4-BE49-F238E27FC236}">
                <a16:creationId xmlns:a16="http://schemas.microsoft.com/office/drawing/2014/main" id="{20077C0B-F2C9-45EF-AB4D-C89EC28A99C2}"/>
              </a:ext>
            </a:extLst>
          </p:cNvPr>
          <p:cNvPicPr>
            <a:picLocks noChangeAspect="1"/>
          </p:cNvPicPr>
          <p:nvPr/>
        </p:nvPicPr>
        <p:blipFill>
          <a:blip r:embed="rId3"/>
          <a:stretch>
            <a:fillRect/>
          </a:stretch>
        </p:blipFill>
        <p:spPr>
          <a:xfrm>
            <a:off x="12004850" y="8458286"/>
            <a:ext cx="5527137" cy="1200329"/>
          </a:xfrm>
          <a:prstGeom prst="rect">
            <a:avLst/>
          </a:prstGeom>
        </p:spPr>
      </p:pic>
      <p:pic>
        <p:nvPicPr>
          <p:cNvPr id="18" name="Picture 17">
            <a:extLst>
              <a:ext uri="{FF2B5EF4-FFF2-40B4-BE49-F238E27FC236}">
                <a16:creationId xmlns:a16="http://schemas.microsoft.com/office/drawing/2014/main" id="{F7C35654-A557-4105-9271-7E4C64517FD0}"/>
              </a:ext>
            </a:extLst>
          </p:cNvPr>
          <p:cNvPicPr>
            <a:picLocks noChangeAspect="1"/>
          </p:cNvPicPr>
          <p:nvPr/>
        </p:nvPicPr>
        <p:blipFill>
          <a:blip r:embed="rId4"/>
          <a:stretch>
            <a:fillRect/>
          </a:stretch>
        </p:blipFill>
        <p:spPr>
          <a:xfrm>
            <a:off x="237999" y="554195"/>
            <a:ext cx="9401175" cy="9172575"/>
          </a:xfrm>
          <a:prstGeom prst="rect">
            <a:avLst/>
          </a:prstGeom>
        </p:spPr>
      </p:pic>
      <p:sp>
        <p:nvSpPr>
          <p:cNvPr id="2" name="Rectangle 1">
            <a:extLst>
              <a:ext uri="{FF2B5EF4-FFF2-40B4-BE49-F238E27FC236}">
                <a16:creationId xmlns:a16="http://schemas.microsoft.com/office/drawing/2014/main" id="{E91026A3-1B17-2A03-0E7B-B77312CECCDF}"/>
              </a:ext>
            </a:extLst>
          </p:cNvPr>
          <p:cNvSpPr/>
          <p:nvPr/>
        </p:nvSpPr>
        <p:spPr>
          <a:xfrm>
            <a:off x="10488168" y="5087805"/>
            <a:ext cx="10776033" cy="2077492"/>
          </a:xfrm>
          <a:prstGeom prst="rect">
            <a:avLst/>
          </a:prstGeom>
        </p:spPr>
        <p:txBody>
          <a:bodyPr wrap="square">
            <a:spAutoFit/>
          </a:bodyPr>
          <a:lstStyle/>
          <a:p>
            <a:r>
              <a:rPr lang="en-GB" sz="4200" b="1"/>
              <a:t>Mr Watson</a:t>
            </a:r>
          </a:p>
          <a:p>
            <a:r>
              <a:rPr lang="en-GB" sz="4200"/>
              <a:t>Head of Faculty - Science</a:t>
            </a:r>
          </a:p>
          <a:p>
            <a:pPr algn="r"/>
            <a:endParaRPr lang="en-US" sz="4500"/>
          </a:p>
        </p:txBody>
      </p:sp>
    </p:spTree>
    <p:extLst>
      <p:ext uri="{BB962C8B-B14F-4D97-AF65-F5344CB8AC3E}">
        <p14:creationId xmlns:p14="http://schemas.microsoft.com/office/powerpoint/2010/main" val="19882818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C8CB64-4CB2-BA03-8595-4A294427B127}"/>
              </a:ext>
            </a:extLst>
          </p:cNvPr>
          <p:cNvPicPr>
            <a:picLocks noChangeAspect="1"/>
          </p:cNvPicPr>
          <p:nvPr/>
        </p:nvPicPr>
        <p:blipFill>
          <a:blip r:embed="rId2"/>
          <a:stretch>
            <a:fillRect/>
          </a:stretch>
        </p:blipFill>
        <p:spPr>
          <a:xfrm>
            <a:off x="0" y="248328"/>
            <a:ext cx="17863930" cy="10048461"/>
          </a:xfrm>
          <a:prstGeom prst="rect">
            <a:avLst/>
          </a:prstGeom>
        </p:spPr>
      </p:pic>
    </p:spTree>
    <p:extLst>
      <p:ext uri="{BB962C8B-B14F-4D97-AF65-F5344CB8AC3E}">
        <p14:creationId xmlns:p14="http://schemas.microsoft.com/office/powerpoint/2010/main" val="21887487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A73604A-7E08-4A9B-A7E1-F008615923E8}"/>
              </a:ext>
            </a:extLst>
          </p:cNvPr>
          <p:cNvSpPr>
            <a:spLocks noGrp="1"/>
          </p:cNvSpPr>
          <p:nvPr>
            <p:ph type="sldNum" sz="quarter" idx="12"/>
          </p:nvPr>
        </p:nvSpPr>
        <p:spPr/>
        <p:txBody>
          <a:bodyPr/>
          <a:lstStyle/>
          <a:p>
            <a:fld id="{F603CDE5-C1D8-4EDD-870F-A498BAFA520F}" type="slidenum">
              <a:rPr lang="en-US" smtClean="0"/>
              <a:t>33</a:t>
            </a:fld>
            <a:endParaRPr lang="en-US"/>
          </a:p>
        </p:txBody>
      </p:sp>
      <p:sp>
        <p:nvSpPr>
          <p:cNvPr id="8" name="Footer Placeholder 3">
            <a:extLst>
              <a:ext uri="{FF2B5EF4-FFF2-40B4-BE49-F238E27FC236}">
                <a16:creationId xmlns:a16="http://schemas.microsoft.com/office/drawing/2014/main" id="{F1E540E9-01A8-4294-809E-05485A3F560D}"/>
              </a:ext>
            </a:extLst>
          </p:cNvPr>
          <p:cNvSpPr>
            <a:spLocks noGrp="1"/>
          </p:cNvSpPr>
          <p:nvPr>
            <p:ph type="ftr" sz="quarter" idx="11"/>
          </p:nvPr>
        </p:nvSpPr>
        <p:spPr>
          <a:xfrm>
            <a:off x="541591" y="9635872"/>
            <a:ext cx="5352992" cy="547688"/>
          </a:xfrm>
        </p:spPr>
        <p:txBody>
          <a:bodyPr vert="horz" lIns="137160" tIns="68580" rIns="137160" bIns="68580" rtlCol="0" anchor="ctr">
            <a:normAutofit/>
          </a:bodyPr>
          <a:lstStyle/>
          <a:p>
            <a:pPr defTabSz="685800">
              <a:spcAft>
                <a:spcPts val="900"/>
              </a:spcAft>
            </a:pPr>
            <a:r>
              <a:rPr lang="en-US" kern="1200" cap="all">
                <a:solidFill>
                  <a:schemeClr val="bg1">
                    <a:lumMod val="85000"/>
                    <a:alpha val="75000"/>
                  </a:schemeClr>
                </a:solidFill>
                <a:latin typeface="+mn-lt"/>
                <a:ea typeface="+mn-ea"/>
                <a:cs typeface="+mn-cs"/>
              </a:rPr>
              <a:t>Open evening 2021</a:t>
            </a:r>
          </a:p>
        </p:txBody>
      </p:sp>
      <p:pic>
        <p:nvPicPr>
          <p:cNvPr id="27" name="Picture 26">
            <a:extLst>
              <a:ext uri="{FF2B5EF4-FFF2-40B4-BE49-F238E27FC236}">
                <a16:creationId xmlns:a16="http://schemas.microsoft.com/office/drawing/2014/main" id="{0B85EB06-0C78-40FD-9881-F3C75DCFEC50}"/>
              </a:ext>
            </a:extLst>
          </p:cNvPr>
          <p:cNvPicPr>
            <a:picLocks noChangeAspect="1"/>
          </p:cNvPicPr>
          <p:nvPr/>
        </p:nvPicPr>
        <p:blipFill>
          <a:blip r:embed="rId3"/>
          <a:stretch>
            <a:fillRect/>
          </a:stretch>
        </p:blipFill>
        <p:spPr>
          <a:xfrm>
            <a:off x="907087" y="1003880"/>
            <a:ext cx="5120489" cy="1187252"/>
          </a:xfrm>
          <a:prstGeom prst="rect">
            <a:avLst/>
          </a:prstGeom>
        </p:spPr>
      </p:pic>
      <p:sp>
        <p:nvSpPr>
          <p:cNvPr id="52" name="TextBox 51">
            <a:extLst>
              <a:ext uri="{FF2B5EF4-FFF2-40B4-BE49-F238E27FC236}">
                <a16:creationId xmlns:a16="http://schemas.microsoft.com/office/drawing/2014/main" id="{40F3930F-2640-4C25-85AB-74D6F2CF3D9D}"/>
              </a:ext>
            </a:extLst>
          </p:cNvPr>
          <p:cNvSpPr txBox="1"/>
          <p:nvPr/>
        </p:nvSpPr>
        <p:spPr>
          <a:xfrm>
            <a:off x="6416445" y="1060319"/>
            <a:ext cx="11578947" cy="1661993"/>
          </a:xfrm>
          <a:prstGeom prst="rect">
            <a:avLst/>
          </a:prstGeom>
          <a:noFill/>
        </p:spPr>
        <p:txBody>
          <a:bodyPr wrap="square" rtlCol="0">
            <a:spAutoFit/>
          </a:bodyPr>
          <a:lstStyle/>
          <a:p>
            <a:r>
              <a:rPr lang="en-US" sz="5400">
                <a:solidFill>
                  <a:srgbClr val="C00000"/>
                </a:solidFill>
              </a:rPr>
              <a:t>The Year 10 – </a:t>
            </a:r>
            <a:r>
              <a:rPr lang="en-US" sz="5400">
                <a:solidFill>
                  <a:srgbClr val="465359"/>
                </a:solidFill>
              </a:rPr>
              <a:t>The Science Curriculum</a:t>
            </a:r>
            <a:br>
              <a:rPr lang="en-US" sz="4800">
                <a:solidFill>
                  <a:schemeClr val="tx1">
                    <a:lumMod val="75000"/>
                    <a:lumOff val="25000"/>
                  </a:schemeClr>
                </a:solidFill>
              </a:rPr>
            </a:br>
            <a:endParaRPr lang="en-GB" sz="4800">
              <a:solidFill>
                <a:schemeClr val="tx1">
                  <a:lumMod val="75000"/>
                  <a:lumOff val="25000"/>
                </a:schemeClr>
              </a:solidFill>
            </a:endParaRPr>
          </a:p>
        </p:txBody>
      </p:sp>
      <p:sp>
        <p:nvSpPr>
          <p:cNvPr id="10" name="Rectangle 9">
            <a:extLst>
              <a:ext uri="{FF2B5EF4-FFF2-40B4-BE49-F238E27FC236}">
                <a16:creationId xmlns:a16="http://schemas.microsoft.com/office/drawing/2014/main" id="{D3152ACB-A8E3-4A20-AED2-8B41D649238F}"/>
              </a:ext>
            </a:extLst>
          </p:cNvPr>
          <p:cNvSpPr/>
          <p:nvPr/>
        </p:nvSpPr>
        <p:spPr>
          <a:xfrm>
            <a:off x="6580565" y="1914398"/>
            <a:ext cx="10042941" cy="8910131"/>
          </a:xfrm>
          <a:prstGeom prst="rect">
            <a:avLst/>
          </a:prstGeom>
        </p:spPr>
        <p:txBody>
          <a:bodyPr wrap="square">
            <a:spAutoFit/>
          </a:bodyPr>
          <a:lstStyle/>
          <a:p>
            <a:r>
              <a:rPr lang="en-GB" sz="3000" b="1"/>
              <a:t>Curriculum coverage:</a:t>
            </a:r>
          </a:p>
          <a:p>
            <a:r>
              <a:rPr lang="en-GB" sz="3000"/>
              <a:t>Cell biology</a:t>
            </a:r>
          </a:p>
          <a:p>
            <a:r>
              <a:rPr lang="en-GB" sz="3000"/>
              <a:t>Organisation</a:t>
            </a:r>
          </a:p>
          <a:p>
            <a:r>
              <a:rPr lang="en-GB" sz="3000"/>
              <a:t>Infection and response</a:t>
            </a:r>
          </a:p>
          <a:p>
            <a:r>
              <a:rPr lang="en-GB" sz="3000"/>
              <a:t>Bioenergetics</a:t>
            </a:r>
          </a:p>
          <a:p>
            <a:r>
              <a:rPr lang="en-GB" sz="3000"/>
              <a:t>Atomic structure and the periodic table</a:t>
            </a:r>
          </a:p>
          <a:p>
            <a:r>
              <a:rPr lang="en-GB" sz="3000"/>
              <a:t>Bonding, structure and the properties of matter</a:t>
            </a:r>
          </a:p>
          <a:p>
            <a:r>
              <a:rPr lang="en-GB" sz="3000"/>
              <a:t>Quantitative chemistry</a:t>
            </a:r>
          </a:p>
          <a:p>
            <a:r>
              <a:rPr lang="en-GB" sz="3000"/>
              <a:t>Chemical changes</a:t>
            </a:r>
          </a:p>
          <a:p>
            <a:r>
              <a:rPr lang="fr-FR" sz="3000"/>
              <a:t>Energy changes</a:t>
            </a:r>
          </a:p>
          <a:p>
            <a:r>
              <a:rPr lang="fr-FR" sz="3000"/>
              <a:t>Energy</a:t>
            </a:r>
          </a:p>
          <a:p>
            <a:r>
              <a:rPr lang="fr-FR" sz="3000"/>
              <a:t>Particle model</a:t>
            </a:r>
          </a:p>
          <a:p>
            <a:r>
              <a:rPr lang="en-GB" sz="3000"/>
              <a:t>Electricity</a:t>
            </a:r>
          </a:p>
          <a:p>
            <a:r>
              <a:rPr lang="en-GB" sz="3000"/>
              <a:t>Homeostasis and response</a:t>
            </a:r>
          </a:p>
          <a:p>
            <a:endParaRPr lang="en-GB" sz="3600" b="1"/>
          </a:p>
          <a:p>
            <a:endParaRPr lang="en-GB" sz="3600" b="1"/>
          </a:p>
          <a:p>
            <a:endParaRPr lang="en-GB" sz="3600" b="1"/>
          </a:p>
          <a:p>
            <a:pPr algn="r"/>
            <a:endParaRPr lang="en-US" sz="4500"/>
          </a:p>
        </p:txBody>
      </p:sp>
      <p:pic>
        <p:nvPicPr>
          <p:cNvPr id="4" name="Picture 3" descr="A young child in a lab coat holding a tube with liquid&#10;&#10;AI-generated content may be incorrect.">
            <a:extLst>
              <a:ext uri="{FF2B5EF4-FFF2-40B4-BE49-F238E27FC236}">
                <a16:creationId xmlns:a16="http://schemas.microsoft.com/office/drawing/2014/main" id="{DA1E3F42-580B-08CE-7362-0C1D6BF489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907" y="1095279"/>
            <a:ext cx="5396847" cy="8216348"/>
          </a:xfrm>
          <a:prstGeom prst="rect">
            <a:avLst/>
          </a:prstGeom>
        </p:spPr>
      </p:pic>
    </p:spTree>
    <p:extLst>
      <p:ext uri="{BB962C8B-B14F-4D97-AF65-F5344CB8AC3E}">
        <p14:creationId xmlns:p14="http://schemas.microsoft.com/office/powerpoint/2010/main" val="42330773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A73604A-7E08-4A9B-A7E1-F008615923E8}"/>
              </a:ext>
            </a:extLst>
          </p:cNvPr>
          <p:cNvSpPr>
            <a:spLocks noGrp="1"/>
          </p:cNvSpPr>
          <p:nvPr>
            <p:ph type="sldNum" sz="quarter" idx="12"/>
          </p:nvPr>
        </p:nvSpPr>
        <p:spPr/>
        <p:txBody>
          <a:bodyPr/>
          <a:lstStyle/>
          <a:p>
            <a:fld id="{F603CDE5-C1D8-4EDD-870F-A498BAFA520F}" type="slidenum">
              <a:rPr lang="en-US" smtClean="0"/>
              <a:t>34</a:t>
            </a:fld>
            <a:endParaRPr lang="en-US"/>
          </a:p>
        </p:txBody>
      </p:sp>
      <p:sp>
        <p:nvSpPr>
          <p:cNvPr id="8" name="Footer Placeholder 3">
            <a:extLst>
              <a:ext uri="{FF2B5EF4-FFF2-40B4-BE49-F238E27FC236}">
                <a16:creationId xmlns:a16="http://schemas.microsoft.com/office/drawing/2014/main" id="{F1E540E9-01A8-4294-809E-05485A3F560D}"/>
              </a:ext>
            </a:extLst>
          </p:cNvPr>
          <p:cNvSpPr>
            <a:spLocks noGrp="1"/>
          </p:cNvSpPr>
          <p:nvPr>
            <p:ph type="ftr" sz="quarter" idx="11"/>
          </p:nvPr>
        </p:nvSpPr>
        <p:spPr>
          <a:xfrm>
            <a:off x="541591" y="9635872"/>
            <a:ext cx="5352992" cy="547688"/>
          </a:xfrm>
        </p:spPr>
        <p:txBody>
          <a:bodyPr vert="horz" lIns="137160" tIns="68580" rIns="137160" bIns="68580" rtlCol="0" anchor="ctr">
            <a:normAutofit/>
          </a:bodyPr>
          <a:lstStyle/>
          <a:p>
            <a:pPr defTabSz="685800">
              <a:spcAft>
                <a:spcPts val="900"/>
              </a:spcAft>
            </a:pPr>
            <a:r>
              <a:rPr lang="en-US" kern="1200" cap="all">
                <a:solidFill>
                  <a:schemeClr val="bg1">
                    <a:lumMod val="85000"/>
                    <a:alpha val="75000"/>
                  </a:schemeClr>
                </a:solidFill>
                <a:latin typeface="+mn-lt"/>
                <a:ea typeface="+mn-ea"/>
                <a:cs typeface="+mn-cs"/>
              </a:rPr>
              <a:t>Open evening 2021</a:t>
            </a:r>
          </a:p>
        </p:txBody>
      </p:sp>
      <p:pic>
        <p:nvPicPr>
          <p:cNvPr id="27" name="Picture 26">
            <a:extLst>
              <a:ext uri="{FF2B5EF4-FFF2-40B4-BE49-F238E27FC236}">
                <a16:creationId xmlns:a16="http://schemas.microsoft.com/office/drawing/2014/main" id="{0B85EB06-0C78-40FD-9881-F3C75DCFEC50}"/>
              </a:ext>
            </a:extLst>
          </p:cNvPr>
          <p:cNvPicPr>
            <a:picLocks noChangeAspect="1"/>
          </p:cNvPicPr>
          <p:nvPr/>
        </p:nvPicPr>
        <p:blipFill>
          <a:blip r:embed="rId3"/>
          <a:stretch>
            <a:fillRect/>
          </a:stretch>
        </p:blipFill>
        <p:spPr>
          <a:xfrm>
            <a:off x="907087" y="1003880"/>
            <a:ext cx="5120489" cy="1187252"/>
          </a:xfrm>
          <a:prstGeom prst="rect">
            <a:avLst/>
          </a:prstGeom>
        </p:spPr>
      </p:pic>
      <p:sp>
        <p:nvSpPr>
          <p:cNvPr id="52" name="TextBox 51">
            <a:extLst>
              <a:ext uri="{FF2B5EF4-FFF2-40B4-BE49-F238E27FC236}">
                <a16:creationId xmlns:a16="http://schemas.microsoft.com/office/drawing/2014/main" id="{40F3930F-2640-4C25-85AB-74D6F2CF3D9D}"/>
              </a:ext>
            </a:extLst>
          </p:cNvPr>
          <p:cNvSpPr txBox="1"/>
          <p:nvPr/>
        </p:nvSpPr>
        <p:spPr>
          <a:xfrm>
            <a:off x="6027575" y="1060319"/>
            <a:ext cx="12260426" cy="1661993"/>
          </a:xfrm>
          <a:prstGeom prst="rect">
            <a:avLst/>
          </a:prstGeom>
          <a:noFill/>
        </p:spPr>
        <p:txBody>
          <a:bodyPr wrap="square" rtlCol="0">
            <a:spAutoFit/>
          </a:bodyPr>
          <a:lstStyle/>
          <a:p>
            <a:r>
              <a:rPr lang="en-US" sz="5400">
                <a:solidFill>
                  <a:srgbClr val="C00000"/>
                </a:solidFill>
              </a:rPr>
              <a:t>The Year 11 – </a:t>
            </a:r>
            <a:r>
              <a:rPr lang="en-US" sz="5400">
                <a:solidFill>
                  <a:srgbClr val="465359"/>
                </a:solidFill>
              </a:rPr>
              <a:t>The Science Curriculum</a:t>
            </a:r>
            <a:br>
              <a:rPr lang="en-US" sz="4800">
                <a:solidFill>
                  <a:schemeClr val="tx1">
                    <a:lumMod val="75000"/>
                    <a:lumOff val="25000"/>
                  </a:schemeClr>
                </a:solidFill>
              </a:rPr>
            </a:br>
            <a:endParaRPr lang="en-GB" sz="4800">
              <a:solidFill>
                <a:schemeClr val="tx1">
                  <a:lumMod val="75000"/>
                  <a:lumOff val="25000"/>
                </a:schemeClr>
              </a:solidFill>
            </a:endParaRPr>
          </a:p>
        </p:txBody>
      </p:sp>
      <p:sp>
        <p:nvSpPr>
          <p:cNvPr id="11" name="Text Placeholder 32">
            <a:extLst>
              <a:ext uri="{FF2B5EF4-FFF2-40B4-BE49-F238E27FC236}">
                <a16:creationId xmlns:a16="http://schemas.microsoft.com/office/drawing/2014/main" id="{706EA2B7-D59A-41F6-B1D0-D88CB4306864}"/>
              </a:ext>
            </a:extLst>
          </p:cNvPr>
          <p:cNvSpPr txBox="1">
            <a:spLocks/>
          </p:cNvSpPr>
          <p:nvPr/>
        </p:nvSpPr>
        <p:spPr>
          <a:xfrm>
            <a:off x="6755828" y="8935991"/>
            <a:ext cx="10680255" cy="658937"/>
          </a:xfrm>
          <a:prstGeom prst="rect">
            <a:avLst/>
          </a:prstGeom>
          <a:noFill/>
        </p:spPr>
        <p:txBody>
          <a:bodyPr vert="horz" lIns="137160" tIns="0" rIns="137160" bIns="0" rtlCol="0" anchor="ctr">
            <a:normAutofit/>
          </a:bodyPr>
          <a:lstStyle>
            <a:lvl1pPr marL="0" indent="0" algn="ctr" defTabSz="457200" rtl="0" eaLnBrk="1" latinLnBrk="0" hangingPunct="1">
              <a:spcBef>
                <a:spcPts val="0"/>
              </a:spcBef>
              <a:spcAft>
                <a:spcPts val="600"/>
              </a:spcAft>
              <a:buClr>
                <a:schemeClr val="accent1"/>
              </a:buClr>
              <a:buSzPct val="92000"/>
              <a:buFont typeface="Wingdings 2" panose="05020102010507070707" pitchFamily="18" charset="2"/>
              <a:buNone/>
              <a:defRPr sz="1800" kern="1200">
                <a:solidFill>
                  <a:srgbClr val="FFFFFF"/>
                </a:solidFill>
                <a:latin typeface="+mn-lt"/>
                <a:ea typeface="+mn-ea"/>
                <a:cs typeface="+mn-cs"/>
              </a:defRPr>
            </a:lvl1pPr>
            <a:lvl2pPr marL="4572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200" kern="1200">
                <a:solidFill>
                  <a:schemeClr val="tx1">
                    <a:lumMod val="75000"/>
                    <a:lumOff val="25000"/>
                  </a:schemeClr>
                </a:solidFill>
                <a:latin typeface="+mn-lt"/>
                <a:ea typeface="+mn-ea"/>
                <a:cs typeface="+mn-cs"/>
              </a:defRPr>
            </a:lvl2pPr>
            <a:lvl3pPr marL="9144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000" kern="1200">
                <a:solidFill>
                  <a:schemeClr val="tx1">
                    <a:lumMod val="75000"/>
                    <a:lumOff val="25000"/>
                  </a:schemeClr>
                </a:solidFill>
                <a:latin typeface="+mn-lt"/>
                <a:ea typeface="+mn-ea"/>
                <a:cs typeface="+mn-cs"/>
              </a:defRPr>
            </a:lvl3pPr>
            <a:lvl4pPr marL="13716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900" kern="1200">
                <a:solidFill>
                  <a:schemeClr val="tx1">
                    <a:lumMod val="75000"/>
                    <a:lumOff val="25000"/>
                  </a:schemeClr>
                </a:solidFill>
                <a:latin typeface="+mn-lt"/>
                <a:ea typeface="+mn-ea"/>
                <a:cs typeface="+mn-cs"/>
              </a:defRPr>
            </a:lvl4pPr>
            <a:lvl5pPr marL="18288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900" kern="1200">
                <a:solidFill>
                  <a:schemeClr val="tx1">
                    <a:lumMod val="75000"/>
                    <a:lumOff val="25000"/>
                  </a:schemeClr>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9pPr>
          </a:lstStyle>
          <a:p>
            <a:pPr algn="l"/>
            <a:r>
              <a:rPr lang="en-US" sz="2700">
                <a:solidFill>
                  <a:schemeClr val="bg1"/>
                </a:solidFill>
              </a:rPr>
              <a:t>Miss Zulfiqar – KS4 Science Curriculum Lead</a:t>
            </a:r>
            <a:endParaRPr lang="en-GB" sz="2700">
              <a:solidFill>
                <a:schemeClr val="bg1"/>
              </a:solidFill>
            </a:endParaRPr>
          </a:p>
        </p:txBody>
      </p:sp>
      <p:sp>
        <p:nvSpPr>
          <p:cNvPr id="10" name="Rectangle 9">
            <a:extLst>
              <a:ext uri="{FF2B5EF4-FFF2-40B4-BE49-F238E27FC236}">
                <a16:creationId xmlns:a16="http://schemas.microsoft.com/office/drawing/2014/main" id="{D3152ACB-A8E3-4A20-AED2-8B41D649238F}"/>
              </a:ext>
            </a:extLst>
          </p:cNvPr>
          <p:cNvSpPr/>
          <p:nvPr/>
        </p:nvSpPr>
        <p:spPr>
          <a:xfrm>
            <a:off x="7065774" y="1856260"/>
            <a:ext cx="10038783" cy="9094797"/>
          </a:xfrm>
          <a:prstGeom prst="rect">
            <a:avLst/>
          </a:prstGeom>
        </p:spPr>
        <p:txBody>
          <a:bodyPr wrap="square">
            <a:spAutoFit/>
          </a:bodyPr>
          <a:lstStyle/>
          <a:p>
            <a:r>
              <a:rPr lang="en-GB" sz="3600" b="1"/>
              <a:t>Curriculum coverage:</a:t>
            </a:r>
          </a:p>
          <a:p>
            <a:r>
              <a:rPr lang="en-GB" sz="3600"/>
              <a:t>Inheritance</a:t>
            </a:r>
          </a:p>
          <a:p>
            <a:r>
              <a:rPr lang="en-GB" sz="3600"/>
              <a:t>Variation and evolution</a:t>
            </a:r>
          </a:p>
          <a:p>
            <a:r>
              <a:rPr lang="en-GB" sz="3600"/>
              <a:t>Ecology</a:t>
            </a:r>
          </a:p>
          <a:p>
            <a:r>
              <a:rPr lang="en-GB" sz="3600"/>
              <a:t>Rates of reactions</a:t>
            </a:r>
          </a:p>
          <a:p>
            <a:r>
              <a:rPr lang="en-GB" sz="3600"/>
              <a:t>Organic Chemistry</a:t>
            </a:r>
          </a:p>
          <a:p>
            <a:r>
              <a:rPr lang="en-GB" sz="3600"/>
              <a:t>Chemical analysis</a:t>
            </a:r>
          </a:p>
          <a:p>
            <a:r>
              <a:rPr lang="en-GB" sz="3600"/>
              <a:t>Chemistry of the atmosphere</a:t>
            </a:r>
          </a:p>
          <a:p>
            <a:r>
              <a:rPr lang="en-GB" sz="3600"/>
              <a:t>Using resources</a:t>
            </a:r>
          </a:p>
          <a:p>
            <a:r>
              <a:rPr lang="en-GB" sz="3600"/>
              <a:t>Forces</a:t>
            </a:r>
          </a:p>
          <a:p>
            <a:r>
              <a:rPr lang="en-GB" sz="3600"/>
              <a:t>Waves</a:t>
            </a:r>
          </a:p>
          <a:p>
            <a:r>
              <a:rPr lang="en-GB" sz="3600"/>
              <a:t>Magnetism and electromagnetism</a:t>
            </a:r>
          </a:p>
          <a:p>
            <a:r>
              <a:rPr lang="en-GB" sz="3600"/>
              <a:t>Space physics (triple only)</a:t>
            </a:r>
          </a:p>
          <a:p>
            <a:endParaRPr lang="en-GB" sz="3600" b="1"/>
          </a:p>
          <a:p>
            <a:endParaRPr lang="en-GB" sz="3600" b="1"/>
          </a:p>
          <a:p>
            <a:pPr algn="r"/>
            <a:endParaRPr lang="en-US" sz="4500"/>
          </a:p>
        </p:txBody>
      </p:sp>
      <p:pic>
        <p:nvPicPr>
          <p:cNvPr id="13" name="Picture 12">
            <a:extLst>
              <a:ext uri="{FF2B5EF4-FFF2-40B4-BE49-F238E27FC236}">
                <a16:creationId xmlns:a16="http://schemas.microsoft.com/office/drawing/2014/main" id="{A6526A62-2D56-4D9C-B04D-2D7AEEDA2D01}"/>
              </a:ext>
            </a:extLst>
          </p:cNvPr>
          <p:cNvPicPr>
            <a:picLocks noChangeAspect="1"/>
          </p:cNvPicPr>
          <p:nvPr/>
        </p:nvPicPr>
        <p:blipFill>
          <a:blip r:embed="rId4"/>
          <a:stretch>
            <a:fillRect/>
          </a:stretch>
        </p:blipFill>
        <p:spPr>
          <a:xfrm>
            <a:off x="645001" y="965277"/>
            <a:ext cx="5557838" cy="8629650"/>
          </a:xfrm>
          <a:prstGeom prst="rect">
            <a:avLst/>
          </a:prstGeom>
        </p:spPr>
      </p:pic>
    </p:spTree>
    <p:extLst>
      <p:ext uri="{BB962C8B-B14F-4D97-AF65-F5344CB8AC3E}">
        <p14:creationId xmlns:p14="http://schemas.microsoft.com/office/powerpoint/2010/main" val="22913148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A73604A-7E08-4A9B-A7E1-F008615923E8}"/>
              </a:ext>
            </a:extLst>
          </p:cNvPr>
          <p:cNvSpPr>
            <a:spLocks noGrp="1"/>
          </p:cNvSpPr>
          <p:nvPr>
            <p:ph type="sldNum" sz="quarter" idx="12"/>
          </p:nvPr>
        </p:nvSpPr>
        <p:spPr/>
        <p:txBody>
          <a:bodyPr/>
          <a:lstStyle/>
          <a:p>
            <a:fld id="{F603CDE5-C1D8-4EDD-870F-A498BAFA520F}" type="slidenum">
              <a:rPr lang="en-US" smtClean="0"/>
              <a:t>35</a:t>
            </a:fld>
            <a:endParaRPr lang="en-US"/>
          </a:p>
        </p:txBody>
      </p:sp>
      <p:sp>
        <p:nvSpPr>
          <p:cNvPr id="8" name="Footer Placeholder 3">
            <a:extLst>
              <a:ext uri="{FF2B5EF4-FFF2-40B4-BE49-F238E27FC236}">
                <a16:creationId xmlns:a16="http://schemas.microsoft.com/office/drawing/2014/main" id="{F1E540E9-01A8-4294-809E-05485A3F560D}"/>
              </a:ext>
            </a:extLst>
          </p:cNvPr>
          <p:cNvSpPr>
            <a:spLocks noGrp="1"/>
          </p:cNvSpPr>
          <p:nvPr>
            <p:ph type="ftr" sz="quarter" idx="11"/>
          </p:nvPr>
        </p:nvSpPr>
        <p:spPr>
          <a:xfrm>
            <a:off x="541591" y="9635872"/>
            <a:ext cx="5352992" cy="547688"/>
          </a:xfrm>
        </p:spPr>
        <p:txBody>
          <a:bodyPr vert="horz" lIns="137160" tIns="68580" rIns="137160" bIns="68580" rtlCol="0" anchor="ctr">
            <a:normAutofit/>
          </a:bodyPr>
          <a:lstStyle/>
          <a:p>
            <a:pPr defTabSz="685800">
              <a:spcAft>
                <a:spcPts val="900"/>
              </a:spcAft>
            </a:pPr>
            <a:r>
              <a:rPr lang="en-US" kern="1200" cap="all">
                <a:solidFill>
                  <a:schemeClr val="bg1">
                    <a:lumMod val="85000"/>
                    <a:alpha val="75000"/>
                  </a:schemeClr>
                </a:solidFill>
                <a:latin typeface="+mn-lt"/>
                <a:ea typeface="+mn-ea"/>
                <a:cs typeface="+mn-cs"/>
              </a:rPr>
              <a:t>Open evening 2021</a:t>
            </a:r>
          </a:p>
        </p:txBody>
      </p:sp>
      <p:pic>
        <p:nvPicPr>
          <p:cNvPr id="27" name="Picture 26">
            <a:extLst>
              <a:ext uri="{FF2B5EF4-FFF2-40B4-BE49-F238E27FC236}">
                <a16:creationId xmlns:a16="http://schemas.microsoft.com/office/drawing/2014/main" id="{0B85EB06-0C78-40FD-9881-F3C75DCFEC50}"/>
              </a:ext>
            </a:extLst>
          </p:cNvPr>
          <p:cNvPicPr>
            <a:picLocks noChangeAspect="1"/>
          </p:cNvPicPr>
          <p:nvPr/>
        </p:nvPicPr>
        <p:blipFill>
          <a:blip r:embed="rId3"/>
          <a:stretch>
            <a:fillRect/>
          </a:stretch>
        </p:blipFill>
        <p:spPr>
          <a:xfrm>
            <a:off x="907087" y="1003880"/>
            <a:ext cx="5120489" cy="1187252"/>
          </a:xfrm>
          <a:prstGeom prst="rect">
            <a:avLst/>
          </a:prstGeom>
        </p:spPr>
      </p:pic>
      <p:sp>
        <p:nvSpPr>
          <p:cNvPr id="52" name="TextBox 51">
            <a:extLst>
              <a:ext uri="{FF2B5EF4-FFF2-40B4-BE49-F238E27FC236}">
                <a16:creationId xmlns:a16="http://schemas.microsoft.com/office/drawing/2014/main" id="{40F3930F-2640-4C25-85AB-74D6F2CF3D9D}"/>
              </a:ext>
            </a:extLst>
          </p:cNvPr>
          <p:cNvSpPr txBox="1"/>
          <p:nvPr/>
        </p:nvSpPr>
        <p:spPr>
          <a:xfrm>
            <a:off x="6416445" y="1060319"/>
            <a:ext cx="11578947" cy="1661993"/>
          </a:xfrm>
          <a:prstGeom prst="rect">
            <a:avLst/>
          </a:prstGeom>
          <a:noFill/>
        </p:spPr>
        <p:txBody>
          <a:bodyPr wrap="square" rtlCol="0">
            <a:spAutoFit/>
          </a:bodyPr>
          <a:lstStyle/>
          <a:p>
            <a:r>
              <a:rPr lang="en-US" sz="5400">
                <a:solidFill>
                  <a:srgbClr val="465359"/>
                </a:solidFill>
              </a:rPr>
              <a:t>The Science Curriculum</a:t>
            </a:r>
            <a:br>
              <a:rPr lang="en-US" sz="4800">
                <a:solidFill>
                  <a:schemeClr val="tx1">
                    <a:lumMod val="75000"/>
                    <a:lumOff val="25000"/>
                  </a:schemeClr>
                </a:solidFill>
              </a:rPr>
            </a:br>
            <a:endParaRPr lang="en-GB" sz="4800">
              <a:solidFill>
                <a:schemeClr val="tx1">
                  <a:lumMod val="75000"/>
                  <a:lumOff val="25000"/>
                </a:schemeClr>
              </a:solidFill>
            </a:endParaRPr>
          </a:p>
        </p:txBody>
      </p:sp>
      <p:sp>
        <p:nvSpPr>
          <p:cNvPr id="11" name="Text Placeholder 32">
            <a:extLst>
              <a:ext uri="{FF2B5EF4-FFF2-40B4-BE49-F238E27FC236}">
                <a16:creationId xmlns:a16="http://schemas.microsoft.com/office/drawing/2014/main" id="{706EA2B7-D59A-41F6-B1D0-D88CB4306864}"/>
              </a:ext>
            </a:extLst>
          </p:cNvPr>
          <p:cNvSpPr txBox="1">
            <a:spLocks/>
          </p:cNvSpPr>
          <p:nvPr/>
        </p:nvSpPr>
        <p:spPr>
          <a:xfrm>
            <a:off x="6745038" y="8950447"/>
            <a:ext cx="10680255" cy="658937"/>
          </a:xfrm>
          <a:prstGeom prst="rect">
            <a:avLst/>
          </a:prstGeom>
          <a:noFill/>
        </p:spPr>
        <p:txBody>
          <a:bodyPr vert="horz" lIns="137160" tIns="0" rIns="137160" bIns="0" rtlCol="0" anchor="ctr">
            <a:normAutofit/>
          </a:bodyPr>
          <a:lstStyle>
            <a:lvl1pPr marL="0" indent="0" algn="ctr" defTabSz="457200" rtl="0" eaLnBrk="1" latinLnBrk="0" hangingPunct="1">
              <a:spcBef>
                <a:spcPts val="0"/>
              </a:spcBef>
              <a:spcAft>
                <a:spcPts val="600"/>
              </a:spcAft>
              <a:buClr>
                <a:schemeClr val="accent1"/>
              </a:buClr>
              <a:buSzPct val="92000"/>
              <a:buFont typeface="Wingdings 2" panose="05020102010507070707" pitchFamily="18" charset="2"/>
              <a:buNone/>
              <a:defRPr sz="1800" kern="1200">
                <a:solidFill>
                  <a:srgbClr val="FFFFFF"/>
                </a:solidFill>
                <a:latin typeface="+mn-lt"/>
                <a:ea typeface="+mn-ea"/>
                <a:cs typeface="+mn-cs"/>
              </a:defRPr>
            </a:lvl1pPr>
            <a:lvl2pPr marL="4572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200" kern="1200">
                <a:solidFill>
                  <a:schemeClr val="tx1">
                    <a:lumMod val="75000"/>
                    <a:lumOff val="25000"/>
                  </a:schemeClr>
                </a:solidFill>
                <a:latin typeface="+mn-lt"/>
                <a:ea typeface="+mn-ea"/>
                <a:cs typeface="+mn-cs"/>
              </a:defRPr>
            </a:lvl2pPr>
            <a:lvl3pPr marL="9144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000" kern="1200">
                <a:solidFill>
                  <a:schemeClr val="tx1">
                    <a:lumMod val="75000"/>
                    <a:lumOff val="25000"/>
                  </a:schemeClr>
                </a:solidFill>
                <a:latin typeface="+mn-lt"/>
                <a:ea typeface="+mn-ea"/>
                <a:cs typeface="+mn-cs"/>
              </a:defRPr>
            </a:lvl3pPr>
            <a:lvl4pPr marL="13716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900" kern="1200">
                <a:solidFill>
                  <a:schemeClr val="tx1">
                    <a:lumMod val="75000"/>
                    <a:lumOff val="25000"/>
                  </a:schemeClr>
                </a:solidFill>
                <a:latin typeface="+mn-lt"/>
                <a:ea typeface="+mn-ea"/>
                <a:cs typeface="+mn-cs"/>
              </a:defRPr>
            </a:lvl4pPr>
            <a:lvl5pPr marL="18288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900" kern="1200">
                <a:solidFill>
                  <a:schemeClr val="tx1">
                    <a:lumMod val="75000"/>
                    <a:lumOff val="25000"/>
                  </a:schemeClr>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9pPr>
          </a:lstStyle>
          <a:p>
            <a:pPr algn="l"/>
            <a:r>
              <a:rPr lang="en-US" sz="2700">
                <a:solidFill>
                  <a:schemeClr val="bg1"/>
                </a:solidFill>
              </a:rPr>
              <a:t>Miss Zulfiqar – KS4 Science Curriculum Lead</a:t>
            </a:r>
            <a:endParaRPr lang="en-GB" sz="2700">
              <a:solidFill>
                <a:schemeClr val="bg1"/>
              </a:solidFill>
            </a:endParaRPr>
          </a:p>
        </p:txBody>
      </p:sp>
      <p:sp>
        <p:nvSpPr>
          <p:cNvPr id="10" name="Rectangle 9">
            <a:extLst>
              <a:ext uri="{FF2B5EF4-FFF2-40B4-BE49-F238E27FC236}">
                <a16:creationId xmlns:a16="http://schemas.microsoft.com/office/drawing/2014/main" id="{D3152ACB-A8E3-4A20-AED2-8B41D649238F}"/>
              </a:ext>
            </a:extLst>
          </p:cNvPr>
          <p:cNvSpPr/>
          <p:nvPr/>
        </p:nvSpPr>
        <p:spPr>
          <a:xfrm>
            <a:off x="6622543" y="2150591"/>
            <a:ext cx="11101550" cy="7986802"/>
          </a:xfrm>
          <a:prstGeom prst="rect">
            <a:avLst/>
          </a:prstGeom>
        </p:spPr>
        <p:txBody>
          <a:bodyPr wrap="square">
            <a:spAutoFit/>
          </a:bodyPr>
          <a:lstStyle/>
          <a:p>
            <a:r>
              <a:rPr lang="en-GB" sz="3600" b="1"/>
              <a:t>Assessment:</a:t>
            </a:r>
          </a:p>
          <a:p>
            <a:endParaRPr lang="en-GB" sz="3600" b="1"/>
          </a:p>
          <a:p>
            <a:r>
              <a:rPr lang="en-GB" sz="3600"/>
              <a:t>All students will undertake informal assessments throughout the year. The outcomes of this work will simply be to inform the teacher of areas of strength and weaknesses that need to be addressed.</a:t>
            </a:r>
          </a:p>
          <a:p>
            <a:endParaRPr lang="en-GB" sz="3600"/>
          </a:p>
          <a:p>
            <a:r>
              <a:rPr lang="en-GB" sz="3600"/>
              <a:t>All students will take formal tests every half term.  Students will also sit an exam at the end of the year. These will be used to assign the grades given in reports and at parents evening. Exam tiers are also based off this data.</a:t>
            </a:r>
          </a:p>
          <a:p>
            <a:endParaRPr lang="en-GB" sz="3600" b="1"/>
          </a:p>
          <a:p>
            <a:endParaRPr lang="en-GB" sz="3600" b="1"/>
          </a:p>
          <a:p>
            <a:pPr algn="r"/>
            <a:endParaRPr lang="en-US" sz="4500"/>
          </a:p>
        </p:txBody>
      </p:sp>
      <p:pic>
        <p:nvPicPr>
          <p:cNvPr id="12" name="Picture 11">
            <a:extLst>
              <a:ext uri="{FF2B5EF4-FFF2-40B4-BE49-F238E27FC236}">
                <a16:creationId xmlns:a16="http://schemas.microsoft.com/office/drawing/2014/main" id="{EDB0E208-62F5-4B0A-9F73-F755F58BF763}"/>
              </a:ext>
            </a:extLst>
          </p:cNvPr>
          <p:cNvPicPr>
            <a:picLocks noChangeAspect="1"/>
          </p:cNvPicPr>
          <p:nvPr/>
        </p:nvPicPr>
        <p:blipFill>
          <a:blip r:embed="rId4"/>
          <a:stretch>
            <a:fillRect/>
          </a:stretch>
        </p:blipFill>
        <p:spPr>
          <a:xfrm>
            <a:off x="645001" y="1006221"/>
            <a:ext cx="5557838" cy="8629650"/>
          </a:xfrm>
          <a:prstGeom prst="rect">
            <a:avLst/>
          </a:prstGeom>
        </p:spPr>
      </p:pic>
    </p:spTree>
    <p:extLst>
      <p:ext uri="{BB962C8B-B14F-4D97-AF65-F5344CB8AC3E}">
        <p14:creationId xmlns:p14="http://schemas.microsoft.com/office/powerpoint/2010/main" val="21647401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A73604A-7E08-4A9B-A7E1-F008615923E8}"/>
              </a:ext>
            </a:extLst>
          </p:cNvPr>
          <p:cNvSpPr>
            <a:spLocks noGrp="1"/>
          </p:cNvSpPr>
          <p:nvPr>
            <p:ph type="sldNum" sz="quarter" idx="12"/>
          </p:nvPr>
        </p:nvSpPr>
        <p:spPr/>
        <p:txBody>
          <a:bodyPr/>
          <a:lstStyle/>
          <a:p>
            <a:fld id="{F603CDE5-C1D8-4EDD-870F-A498BAFA520F}" type="slidenum">
              <a:rPr lang="en-US" smtClean="0"/>
              <a:t>36</a:t>
            </a:fld>
            <a:endParaRPr lang="en-US"/>
          </a:p>
        </p:txBody>
      </p:sp>
      <p:sp>
        <p:nvSpPr>
          <p:cNvPr id="8" name="Footer Placeholder 3">
            <a:extLst>
              <a:ext uri="{FF2B5EF4-FFF2-40B4-BE49-F238E27FC236}">
                <a16:creationId xmlns:a16="http://schemas.microsoft.com/office/drawing/2014/main" id="{F1E540E9-01A8-4294-809E-05485A3F560D}"/>
              </a:ext>
            </a:extLst>
          </p:cNvPr>
          <p:cNvSpPr>
            <a:spLocks noGrp="1"/>
          </p:cNvSpPr>
          <p:nvPr>
            <p:ph type="ftr" sz="quarter" idx="11"/>
          </p:nvPr>
        </p:nvSpPr>
        <p:spPr>
          <a:xfrm>
            <a:off x="541591" y="9635872"/>
            <a:ext cx="5352992" cy="547688"/>
          </a:xfrm>
        </p:spPr>
        <p:txBody>
          <a:bodyPr vert="horz" lIns="137160" tIns="68580" rIns="137160" bIns="68580" rtlCol="0" anchor="ctr">
            <a:normAutofit/>
          </a:bodyPr>
          <a:lstStyle/>
          <a:p>
            <a:pPr defTabSz="685800">
              <a:spcAft>
                <a:spcPts val="900"/>
              </a:spcAft>
            </a:pPr>
            <a:r>
              <a:rPr lang="en-US" kern="1200" cap="all">
                <a:solidFill>
                  <a:schemeClr val="bg1">
                    <a:lumMod val="85000"/>
                    <a:alpha val="75000"/>
                  </a:schemeClr>
                </a:solidFill>
                <a:latin typeface="+mn-lt"/>
                <a:ea typeface="+mn-ea"/>
                <a:cs typeface="+mn-cs"/>
              </a:rPr>
              <a:t>Open evening 2021</a:t>
            </a:r>
          </a:p>
        </p:txBody>
      </p:sp>
      <p:pic>
        <p:nvPicPr>
          <p:cNvPr id="27" name="Picture 26">
            <a:extLst>
              <a:ext uri="{FF2B5EF4-FFF2-40B4-BE49-F238E27FC236}">
                <a16:creationId xmlns:a16="http://schemas.microsoft.com/office/drawing/2014/main" id="{0B85EB06-0C78-40FD-9881-F3C75DCFEC50}"/>
              </a:ext>
            </a:extLst>
          </p:cNvPr>
          <p:cNvPicPr>
            <a:picLocks noChangeAspect="1"/>
          </p:cNvPicPr>
          <p:nvPr/>
        </p:nvPicPr>
        <p:blipFill>
          <a:blip r:embed="rId3"/>
          <a:stretch>
            <a:fillRect/>
          </a:stretch>
        </p:blipFill>
        <p:spPr>
          <a:xfrm>
            <a:off x="907087" y="1003880"/>
            <a:ext cx="5120489" cy="1187252"/>
          </a:xfrm>
          <a:prstGeom prst="rect">
            <a:avLst/>
          </a:prstGeom>
        </p:spPr>
      </p:pic>
      <p:sp>
        <p:nvSpPr>
          <p:cNvPr id="52" name="TextBox 51">
            <a:extLst>
              <a:ext uri="{FF2B5EF4-FFF2-40B4-BE49-F238E27FC236}">
                <a16:creationId xmlns:a16="http://schemas.microsoft.com/office/drawing/2014/main" id="{40F3930F-2640-4C25-85AB-74D6F2CF3D9D}"/>
              </a:ext>
            </a:extLst>
          </p:cNvPr>
          <p:cNvSpPr txBox="1"/>
          <p:nvPr/>
        </p:nvSpPr>
        <p:spPr>
          <a:xfrm>
            <a:off x="6416445" y="1060319"/>
            <a:ext cx="11578947" cy="1661993"/>
          </a:xfrm>
          <a:prstGeom prst="rect">
            <a:avLst/>
          </a:prstGeom>
          <a:noFill/>
        </p:spPr>
        <p:txBody>
          <a:bodyPr wrap="square" rtlCol="0">
            <a:spAutoFit/>
          </a:bodyPr>
          <a:lstStyle/>
          <a:p>
            <a:r>
              <a:rPr lang="en-US" sz="5400">
                <a:solidFill>
                  <a:srgbClr val="465359"/>
                </a:solidFill>
              </a:rPr>
              <a:t>The Science Curriculum</a:t>
            </a:r>
            <a:br>
              <a:rPr lang="en-US" sz="4800">
                <a:solidFill>
                  <a:schemeClr val="tx1">
                    <a:lumMod val="75000"/>
                    <a:lumOff val="25000"/>
                  </a:schemeClr>
                </a:solidFill>
              </a:rPr>
            </a:br>
            <a:endParaRPr lang="en-GB" sz="4800">
              <a:solidFill>
                <a:schemeClr val="tx1">
                  <a:lumMod val="75000"/>
                  <a:lumOff val="25000"/>
                </a:schemeClr>
              </a:solidFill>
            </a:endParaRPr>
          </a:p>
        </p:txBody>
      </p:sp>
      <p:sp>
        <p:nvSpPr>
          <p:cNvPr id="11" name="Text Placeholder 32">
            <a:extLst>
              <a:ext uri="{FF2B5EF4-FFF2-40B4-BE49-F238E27FC236}">
                <a16:creationId xmlns:a16="http://schemas.microsoft.com/office/drawing/2014/main" id="{706EA2B7-D59A-41F6-B1D0-D88CB4306864}"/>
              </a:ext>
            </a:extLst>
          </p:cNvPr>
          <p:cNvSpPr txBox="1">
            <a:spLocks/>
          </p:cNvSpPr>
          <p:nvPr/>
        </p:nvSpPr>
        <p:spPr>
          <a:xfrm>
            <a:off x="6745038" y="8950447"/>
            <a:ext cx="10680255" cy="658937"/>
          </a:xfrm>
          <a:prstGeom prst="rect">
            <a:avLst/>
          </a:prstGeom>
          <a:noFill/>
        </p:spPr>
        <p:txBody>
          <a:bodyPr vert="horz" lIns="137160" tIns="0" rIns="137160" bIns="0" rtlCol="0" anchor="ctr">
            <a:normAutofit/>
          </a:bodyPr>
          <a:lstStyle>
            <a:lvl1pPr marL="0" indent="0" algn="ctr" defTabSz="457200" rtl="0" eaLnBrk="1" latinLnBrk="0" hangingPunct="1">
              <a:spcBef>
                <a:spcPts val="0"/>
              </a:spcBef>
              <a:spcAft>
                <a:spcPts val="600"/>
              </a:spcAft>
              <a:buClr>
                <a:schemeClr val="accent1"/>
              </a:buClr>
              <a:buSzPct val="92000"/>
              <a:buFont typeface="Wingdings 2" panose="05020102010507070707" pitchFamily="18" charset="2"/>
              <a:buNone/>
              <a:defRPr sz="1800" kern="1200">
                <a:solidFill>
                  <a:srgbClr val="FFFFFF"/>
                </a:solidFill>
                <a:latin typeface="+mn-lt"/>
                <a:ea typeface="+mn-ea"/>
                <a:cs typeface="+mn-cs"/>
              </a:defRPr>
            </a:lvl1pPr>
            <a:lvl2pPr marL="4572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200" kern="1200">
                <a:solidFill>
                  <a:schemeClr val="tx1">
                    <a:lumMod val="75000"/>
                    <a:lumOff val="25000"/>
                  </a:schemeClr>
                </a:solidFill>
                <a:latin typeface="+mn-lt"/>
                <a:ea typeface="+mn-ea"/>
                <a:cs typeface="+mn-cs"/>
              </a:defRPr>
            </a:lvl2pPr>
            <a:lvl3pPr marL="9144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000" kern="1200">
                <a:solidFill>
                  <a:schemeClr val="tx1">
                    <a:lumMod val="75000"/>
                    <a:lumOff val="25000"/>
                  </a:schemeClr>
                </a:solidFill>
                <a:latin typeface="+mn-lt"/>
                <a:ea typeface="+mn-ea"/>
                <a:cs typeface="+mn-cs"/>
              </a:defRPr>
            </a:lvl3pPr>
            <a:lvl4pPr marL="13716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900" kern="1200">
                <a:solidFill>
                  <a:schemeClr val="tx1">
                    <a:lumMod val="75000"/>
                    <a:lumOff val="25000"/>
                  </a:schemeClr>
                </a:solidFill>
                <a:latin typeface="+mn-lt"/>
                <a:ea typeface="+mn-ea"/>
                <a:cs typeface="+mn-cs"/>
              </a:defRPr>
            </a:lvl4pPr>
            <a:lvl5pPr marL="18288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900" kern="1200">
                <a:solidFill>
                  <a:schemeClr val="tx1">
                    <a:lumMod val="75000"/>
                    <a:lumOff val="25000"/>
                  </a:schemeClr>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9pPr>
          </a:lstStyle>
          <a:p>
            <a:pPr algn="l"/>
            <a:r>
              <a:rPr lang="en-US" sz="2700">
                <a:solidFill>
                  <a:schemeClr val="bg1"/>
                </a:solidFill>
              </a:rPr>
              <a:t>Miss Zulfiqar – KS4 Science Curriculum Lead</a:t>
            </a:r>
            <a:endParaRPr lang="en-GB" sz="2700">
              <a:solidFill>
                <a:schemeClr val="bg1"/>
              </a:solidFill>
            </a:endParaRPr>
          </a:p>
        </p:txBody>
      </p:sp>
      <p:sp>
        <p:nvSpPr>
          <p:cNvPr id="10" name="Rectangle 9">
            <a:extLst>
              <a:ext uri="{FF2B5EF4-FFF2-40B4-BE49-F238E27FC236}">
                <a16:creationId xmlns:a16="http://schemas.microsoft.com/office/drawing/2014/main" id="{D3152ACB-A8E3-4A20-AED2-8B41D649238F}"/>
              </a:ext>
            </a:extLst>
          </p:cNvPr>
          <p:cNvSpPr/>
          <p:nvPr/>
        </p:nvSpPr>
        <p:spPr>
          <a:xfrm>
            <a:off x="6622543" y="2150591"/>
            <a:ext cx="11101550" cy="6878806"/>
          </a:xfrm>
          <a:prstGeom prst="rect">
            <a:avLst/>
          </a:prstGeom>
        </p:spPr>
        <p:txBody>
          <a:bodyPr wrap="square">
            <a:spAutoFit/>
          </a:bodyPr>
          <a:lstStyle/>
          <a:p>
            <a:r>
              <a:rPr lang="en-GB" sz="3600" b="1"/>
              <a:t>Assessment:</a:t>
            </a:r>
          </a:p>
          <a:p>
            <a:endParaRPr lang="en-GB" sz="3600" b="1"/>
          </a:p>
          <a:p>
            <a:r>
              <a:rPr lang="en-GB" sz="3600" b="1"/>
              <a:t>Year 10</a:t>
            </a:r>
          </a:p>
          <a:p>
            <a:r>
              <a:rPr lang="en-GB" sz="3600"/>
              <a:t>7 internal end of topic assessments throughout the year – used for reporting and correct tiering for actual GCSE exams sat in year 11.</a:t>
            </a:r>
          </a:p>
          <a:p>
            <a:r>
              <a:rPr lang="en-GB" sz="3600"/>
              <a:t>PPE exams – combined will complete a B1 and a C1 paper in Apr/May.</a:t>
            </a:r>
          </a:p>
          <a:p>
            <a:r>
              <a:rPr lang="en-GB" sz="3600"/>
              <a:t>Separates will complete a B1, C1 and a P1 paper.</a:t>
            </a:r>
          </a:p>
          <a:p>
            <a:endParaRPr lang="en-GB" sz="3600"/>
          </a:p>
          <a:p>
            <a:endParaRPr lang="en-GB" sz="3600" b="1"/>
          </a:p>
          <a:p>
            <a:pPr algn="r"/>
            <a:endParaRPr lang="en-US" sz="4500"/>
          </a:p>
        </p:txBody>
      </p:sp>
      <p:pic>
        <p:nvPicPr>
          <p:cNvPr id="2050" name="Picture 2" descr="GCSE | PMG Biology">
            <a:extLst>
              <a:ext uri="{FF2B5EF4-FFF2-40B4-BE49-F238E27FC236}">
                <a16:creationId xmlns:a16="http://schemas.microsoft.com/office/drawing/2014/main" id="{3AD091EA-E50A-E486-E56C-422DE0336A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90118" y="1028594"/>
            <a:ext cx="3062406" cy="25190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hild wearing a black head scarf&#10;&#10;AI-generated content may be incorrect.">
            <a:extLst>
              <a:ext uri="{FF2B5EF4-FFF2-40B4-BE49-F238E27FC236}">
                <a16:creationId xmlns:a16="http://schemas.microsoft.com/office/drawing/2014/main" id="{8E2370DB-5122-C596-CD74-FB549906BC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831" y="711914"/>
            <a:ext cx="5570108" cy="8317483"/>
          </a:xfrm>
          <a:prstGeom prst="rect">
            <a:avLst/>
          </a:prstGeom>
        </p:spPr>
      </p:pic>
    </p:spTree>
    <p:extLst>
      <p:ext uri="{BB962C8B-B14F-4D97-AF65-F5344CB8AC3E}">
        <p14:creationId xmlns:p14="http://schemas.microsoft.com/office/powerpoint/2010/main" val="4114407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A73604A-7E08-4A9B-A7E1-F008615923E8}"/>
              </a:ext>
            </a:extLst>
          </p:cNvPr>
          <p:cNvSpPr>
            <a:spLocks noGrp="1"/>
          </p:cNvSpPr>
          <p:nvPr>
            <p:ph type="sldNum" sz="quarter" idx="12"/>
          </p:nvPr>
        </p:nvSpPr>
        <p:spPr/>
        <p:txBody>
          <a:bodyPr/>
          <a:lstStyle/>
          <a:p>
            <a:fld id="{F603CDE5-C1D8-4EDD-870F-A498BAFA520F}" type="slidenum">
              <a:rPr lang="en-US" smtClean="0"/>
              <a:t>37</a:t>
            </a:fld>
            <a:endParaRPr lang="en-US"/>
          </a:p>
        </p:txBody>
      </p:sp>
      <p:sp>
        <p:nvSpPr>
          <p:cNvPr id="8" name="Footer Placeholder 3">
            <a:extLst>
              <a:ext uri="{FF2B5EF4-FFF2-40B4-BE49-F238E27FC236}">
                <a16:creationId xmlns:a16="http://schemas.microsoft.com/office/drawing/2014/main" id="{F1E540E9-01A8-4294-809E-05485A3F560D}"/>
              </a:ext>
            </a:extLst>
          </p:cNvPr>
          <p:cNvSpPr>
            <a:spLocks noGrp="1"/>
          </p:cNvSpPr>
          <p:nvPr>
            <p:ph type="ftr" sz="quarter" idx="11"/>
          </p:nvPr>
        </p:nvSpPr>
        <p:spPr>
          <a:xfrm>
            <a:off x="541591" y="9635872"/>
            <a:ext cx="5352992" cy="547688"/>
          </a:xfrm>
        </p:spPr>
        <p:txBody>
          <a:bodyPr vert="horz" lIns="137160" tIns="68580" rIns="137160" bIns="68580" rtlCol="0" anchor="ctr">
            <a:normAutofit/>
          </a:bodyPr>
          <a:lstStyle/>
          <a:p>
            <a:pPr defTabSz="685800">
              <a:spcAft>
                <a:spcPts val="900"/>
              </a:spcAft>
            </a:pPr>
            <a:r>
              <a:rPr lang="en-US" kern="1200" cap="all">
                <a:solidFill>
                  <a:schemeClr val="bg1">
                    <a:lumMod val="85000"/>
                    <a:alpha val="75000"/>
                  </a:schemeClr>
                </a:solidFill>
                <a:latin typeface="+mn-lt"/>
                <a:ea typeface="+mn-ea"/>
                <a:cs typeface="+mn-cs"/>
              </a:rPr>
              <a:t>Open evening 2021</a:t>
            </a:r>
          </a:p>
        </p:txBody>
      </p:sp>
      <p:pic>
        <p:nvPicPr>
          <p:cNvPr id="27" name="Picture 26">
            <a:extLst>
              <a:ext uri="{FF2B5EF4-FFF2-40B4-BE49-F238E27FC236}">
                <a16:creationId xmlns:a16="http://schemas.microsoft.com/office/drawing/2014/main" id="{0B85EB06-0C78-40FD-9881-F3C75DCFEC50}"/>
              </a:ext>
            </a:extLst>
          </p:cNvPr>
          <p:cNvPicPr>
            <a:picLocks noChangeAspect="1"/>
          </p:cNvPicPr>
          <p:nvPr/>
        </p:nvPicPr>
        <p:blipFill>
          <a:blip r:embed="rId3"/>
          <a:stretch>
            <a:fillRect/>
          </a:stretch>
        </p:blipFill>
        <p:spPr>
          <a:xfrm>
            <a:off x="907087" y="1003880"/>
            <a:ext cx="5120489" cy="1187252"/>
          </a:xfrm>
          <a:prstGeom prst="rect">
            <a:avLst/>
          </a:prstGeom>
        </p:spPr>
      </p:pic>
      <p:sp>
        <p:nvSpPr>
          <p:cNvPr id="52" name="TextBox 51">
            <a:extLst>
              <a:ext uri="{FF2B5EF4-FFF2-40B4-BE49-F238E27FC236}">
                <a16:creationId xmlns:a16="http://schemas.microsoft.com/office/drawing/2014/main" id="{40F3930F-2640-4C25-85AB-74D6F2CF3D9D}"/>
              </a:ext>
            </a:extLst>
          </p:cNvPr>
          <p:cNvSpPr txBox="1"/>
          <p:nvPr/>
        </p:nvSpPr>
        <p:spPr>
          <a:xfrm>
            <a:off x="6416445" y="1060319"/>
            <a:ext cx="11578947" cy="1661993"/>
          </a:xfrm>
          <a:prstGeom prst="rect">
            <a:avLst/>
          </a:prstGeom>
          <a:noFill/>
        </p:spPr>
        <p:txBody>
          <a:bodyPr wrap="square" rtlCol="0">
            <a:spAutoFit/>
          </a:bodyPr>
          <a:lstStyle/>
          <a:p>
            <a:r>
              <a:rPr lang="en-US" sz="5400">
                <a:solidFill>
                  <a:srgbClr val="465359"/>
                </a:solidFill>
              </a:rPr>
              <a:t>The Science Curriculum</a:t>
            </a:r>
            <a:br>
              <a:rPr lang="en-US" sz="4800">
                <a:solidFill>
                  <a:schemeClr val="tx1">
                    <a:lumMod val="75000"/>
                    <a:lumOff val="25000"/>
                  </a:schemeClr>
                </a:solidFill>
              </a:rPr>
            </a:br>
            <a:endParaRPr lang="en-GB" sz="4800">
              <a:solidFill>
                <a:schemeClr val="tx1">
                  <a:lumMod val="75000"/>
                  <a:lumOff val="25000"/>
                </a:schemeClr>
              </a:solidFill>
            </a:endParaRPr>
          </a:p>
        </p:txBody>
      </p:sp>
      <p:sp>
        <p:nvSpPr>
          <p:cNvPr id="11" name="Text Placeholder 32">
            <a:extLst>
              <a:ext uri="{FF2B5EF4-FFF2-40B4-BE49-F238E27FC236}">
                <a16:creationId xmlns:a16="http://schemas.microsoft.com/office/drawing/2014/main" id="{706EA2B7-D59A-41F6-B1D0-D88CB4306864}"/>
              </a:ext>
            </a:extLst>
          </p:cNvPr>
          <p:cNvSpPr txBox="1">
            <a:spLocks/>
          </p:cNvSpPr>
          <p:nvPr/>
        </p:nvSpPr>
        <p:spPr>
          <a:xfrm>
            <a:off x="6745038" y="8950447"/>
            <a:ext cx="10680255" cy="658937"/>
          </a:xfrm>
          <a:prstGeom prst="rect">
            <a:avLst/>
          </a:prstGeom>
          <a:noFill/>
        </p:spPr>
        <p:txBody>
          <a:bodyPr vert="horz" lIns="137160" tIns="0" rIns="137160" bIns="0" rtlCol="0" anchor="ctr">
            <a:normAutofit/>
          </a:bodyPr>
          <a:lstStyle>
            <a:lvl1pPr marL="0" indent="0" algn="ctr" defTabSz="457200" rtl="0" eaLnBrk="1" latinLnBrk="0" hangingPunct="1">
              <a:spcBef>
                <a:spcPts val="0"/>
              </a:spcBef>
              <a:spcAft>
                <a:spcPts val="600"/>
              </a:spcAft>
              <a:buClr>
                <a:schemeClr val="accent1"/>
              </a:buClr>
              <a:buSzPct val="92000"/>
              <a:buFont typeface="Wingdings 2" panose="05020102010507070707" pitchFamily="18" charset="2"/>
              <a:buNone/>
              <a:defRPr sz="1800" kern="1200">
                <a:solidFill>
                  <a:srgbClr val="FFFFFF"/>
                </a:solidFill>
                <a:latin typeface="+mn-lt"/>
                <a:ea typeface="+mn-ea"/>
                <a:cs typeface="+mn-cs"/>
              </a:defRPr>
            </a:lvl1pPr>
            <a:lvl2pPr marL="4572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200" kern="1200">
                <a:solidFill>
                  <a:schemeClr val="tx1">
                    <a:lumMod val="75000"/>
                    <a:lumOff val="25000"/>
                  </a:schemeClr>
                </a:solidFill>
                <a:latin typeface="+mn-lt"/>
                <a:ea typeface="+mn-ea"/>
                <a:cs typeface="+mn-cs"/>
              </a:defRPr>
            </a:lvl2pPr>
            <a:lvl3pPr marL="9144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000" kern="1200">
                <a:solidFill>
                  <a:schemeClr val="tx1">
                    <a:lumMod val="75000"/>
                    <a:lumOff val="25000"/>
                  </a:schemeClr>
                </a:solidFill>
                <a:latin typeface="+mn-lt"/>
                <a:ea typeface="+mn-ea"/>
                <a:cs typeface="+mn-cs"/>
              </a:defRPr>
            </a:lvl3pPr>
            <a:lvl4pPr marL="13716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900" kern="1200">
                <a:solidFill>
                  <a:schemeClr val="tx1">
                    <a:lumMod val="75000"/>
                    <a:lumOff val="25000"/>
                  </a:schemeClr>
                </a:solidFill>
                <a:latin typeface="+mn-lt"/>
                <a:ea typeface="+mn-ea"/>
                <a:cs typeface="+mn-cs"/>
              </a:defRPr>
            </a:lvl4pPr>
            <a:lvl5pPr marL="18288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900" kern="1200">
                <a:solidFill>
                  <a:schemeClr val="tx1">
                    <a:lumMod val="75000"/>
                    <a:lumOff val="25000"/>
                  </a:schemeClr>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9pPr>
          </a:lstStyle>
          <a:p>
            <a:pPr algn="l"/>
            <a:r>
              <a:rPr lang="en-US" sz="2700">
                <a:solidFill>
                  <a:schemeClr val="bg1"/>
                </a:solidFill>
              </a:rPr>
              <a:t>Miss Zulfiqar – KS4 Science Curriculum Lead</a:t>
            </a:r>
            <a:endParaRPr lang="en-GB" sz="2700">
              <a:solidFill>
                <a:schemeClr val="bg1"/>
              </a:solidFill>
            </a:endParaRPr>
          </a:p>
        </p:txBody>
      </p:sp>
      <p:sp>
        <p:nvSpPr>
          <p:cNvPr id="10" name="Rectangle 9">
            <a:extLst>
              <a:ext uri="{FF2B5EF4-FFF2-40B4-BE49-F238E27FC236}">
                <a16:creationId xmlns:a16="http://schemas.microsoft.com/office/drawing/2014/main" id="{D3152ACB-A8E3-4A20-AED2-8B41D649238F}"/>
              </a:ext>
            </a:extLst>
          </p:cNvPr>
          <p:cNvSpPr/>
          <p:nvPr/>
        </p:nvSpPr>
        <p:spPr>
          <a:xfrm>
            <a:off x="6622543" y="2150591"/>
            <a:ext cx="11101550" cy="7432804"/>
          </a:xfrm>
          <a:prstGeom prst="rect">
            <a:avLst/>
          </a:prstGeom>
        </p:spPr>
        <p:txBody>
          <a:bodyPr wrap="square">
            <a:spAutoFit/>
          </a:bodyPr>
          <a:lstStyle/>
          <a:p>
            <a:r>
              <a:rPr lang="en-GB" sz="3600" b="1"/>
              <a:t>Assessment:</a:t>
            </a:r>
          </a:p>
          <a:p>
            <a:endParaRPr lang="en-GB" sz="3600" b="1"/>
          </a:p>
          <a:p>
            <a:r>
              <a:rPr lang="en-GB" sz="3600" b="1"/>
              <a:t>Year 11</a:t>
            </a:r>
          </a:p>
          <a:p>
            <a:r>
              <a:rPr lang="en-GB" sz="3600"/>
              <a:t>2 internal end of topic assessments throughout the year – used for reporting and correct tiering for actual GCSE exams sat in year 11.</a:t>
            </a:r>
          </a:p>
          <a:p>
            <a:r>
              <a:rPr lang="en-GB" sz="3600"/>
              <a:t>PPE exams – combined will complete in December Exams – B1,C1,P1 and B2. In Feb exams they will complete C2.</a:t>
            </a:r>
          </a:p>
          <a:p>
            <a:r>
              <a:rPr lang="en-GB" sz="3600"/>
              <a:t>Separates will complete a B1,C1 and P1 in December exams. In Feb exams they will complete B2,C2 and P2.</a:t>
            </a:r>
          </a:p>
          <a:p>
            <a:endParaRPr lang="en-GB" sz="3600"/>
          </a:p>
          <a:p>
            <a:endParaRPr lang="en-GB" sz="3600" b="1"/>
          </a:p>
          <a:p>
            <a:pPr algn="r"/>
            <a:endParaRPr lang="en-US" sz="4500"/>
          </a:p>
        </p:txBody>
      </p:sp>
      <p:pic>
        <p:nvPicPr>
          <p:cNvPr id="2050" name="Picture 2" descr="GCSE | PMG Biology">
            <a:extLst>
              <a:ext uri="{FF2B5EF4-FFF2-40B4-BE49-F238E27FC236}">
                <a16:creationId xmlns:a16="http://schemas.microsoft.com/office/drawing/2014/main" id="{3AD091EA-E50A-E486-E56C-422DE0336A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90118" y="1028594"/>
            <a:ext cx="3062406" cy="25190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oup of girls in a classroom&#10;&#10;AI-generated content may be incorrect.">
            <a:extLst>
              <a:ext uri="{FF2B5EF4-FFF2-40B4-BE49-F238E27FC236}">
                <a16:creationId xmlns:a16="http://schemas.microsoft.com/office/drawing/2014/main" id="{EF3CAB12-54BF-DC39-5512-7D9D2D1BB8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248" y="1003880"/>
            <a:ext cx="5347328" cy="7885043"/>
          </a:xfrm>
          <a:prstGeom prst="rect">
            <a:avLst/>
          </a:prstGeom>
        </p:spPr>
      </p:pic>
    </p:spTree>
    <p:extLst>
      <p:ext uri="{BB962C8B-B14F-4D97-AF65-F5344CB8AC3E}">
        <p14:creationId xmlns:p14="http://schemas.microsoft.com/office/powerpoint/2010/main" val="22639277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D93345B2-5A7A-95A8-E21D-6F250404CFCE}"/>
              </a:ext>
            </a:extLst>
          </p:cNvPr>
          <p:cNvSpPr txBox="1">
            <a:spLocks noGrp="1"/>
          </p:cNvSpPr>
          <p:nvPr>
            <p:ph type="title"/>
          </p:nvPr>
        </p:nvSpPr>
        <p:spPr>
          <a:xfrm>
            <a:off x="2397650" y="1328394"/>
            <a:ext cx="13397021" cy="684483"/>
          </a:xfrm>
          <a:solidFill>
            <a:srgbClr val="FFFFFF"/>
          </a:solidFill>
          <a:ln w="28575" cap="flat">
            <a:solidFill>
              <a:srgbClr val="000000"/>
            </a:solidFill>
            <a:prstDash val="solid"/>
            <a:miter/>
          </a:ln>
        </p:spPr>
        <p:txBody>
          <a:bodyPr anchorCtr="1">
            <a:normAutofit/>
          </a:bodyPr>
          <a:lstStyle/>
          <a:p>
            <a:pPr lvl="0" algn="ctr"/>
            <a:r>
              <a:rPr lang="en-GB" sz="3750" b="1">
                <a:latin typeface="Verdana" pitchFamily="34"/>
                <a:ea typeface="Verdana" pitchFamily="34"/>
              </a:rPr>
              <a:t>KS4 Science  </a:t>
            </a:r>
          </a:p>
        </p:txBody>
      </p:sp>
      <p:sp>
        <p:nvSpPr>
          <p:cNvPr id="6" name="Rectangle: Rounded Corners 13">
            <a:extLst>
              <a:ext uri="{FF2B5EF4-FFF2-40B4-BE49-F238E27FC236}">
                <a16:creationId xmlns:a16="http://schemas.microsoft.com/office/drawing/2014/main" id="{006AE37A-036A-DFA0-AD26-CA0E8578A764}"/>
              </a:ext>
            </a:extLst>
          </p:cNvPr>
          <p:cNvSpPr/>
          <p:nvPr/>
        </p:nvSpPr>
        <p:spPr>
          <a:xfrm>
            <a:off x="2941502" y="2178442"/>
            <a:ext cx="12560438" cy="6730946"/>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B4E5A2"/>
          </a:solidFill>
          <a:ln w="19046" cap="flat">
            <a:solidFill>
              <a:srgbClr val="042433"/>
            </a:solidFill>
            <a:prstDash val="solid"/>
            <a:miter/>
          </a:ln>
        </p:spPr>
        <p:txBody>
          <a:bodyPr vert="horz" wrap="square" lIns="137160" tIns="68580" rIns="137160" bIns="68580" anchor="ctr" anchorCtr="1" compatLnSpc="1">
            <a:noAutofit/>
          </a:bodyPr>
          <a:lstStyle/>
          <a:p>
            <a:pPr marL="514350" indent="-514350" defTabSz="685800">
              <a:buSzPct val="100000"/>
              <a:buChar char="-"/>
              <a:defRPr sz="1800" b="0" i="0" u="none" strike="noStrike" kern="0" cap="none" spc="0" baseline="0">
                <a:solidFill>
                  <a:srgbClr val="000000"/>
                </a:solidFill>
                <a:uFillTx/>
              </a:defRPr>
            </a:pPr>
            <a:endParaRPr lang="en-GB" sz="3000">
              <a:solidFill>
                <a:srgbClr val="000000"/>
              </a:solidFill>
              <a:latin typeface="Aptos"/>
            </a:endParaRPr>
          </a:p>
        </p:txBody>
      </p:sp>
      <p:pic>
        <p:nvPicPr>
          <p:cNvPr id="7" name="Picture 7">
            <a:extLst>
              <a:ext uri="{FF2B5EF4-FFF2-40B4-BE49-F238E27FC236}">
                <a16:creationId xmlns:a16="http://schemas.microsoft.com/office/drawing/2014/main" id="{E78C104B-3E40-79BD-2585-F5E21DE19C09}"/>
              </a:ext>
            </a:extLst>
          </p:cNvPr>
          <p:cNvPicPr>
            <a:picLocks noChangeAspect="1"/>
          </p:cNvPicPr>
          <p:nvPr/>
        </p:nvPicPr>
        <p:blipFill>
          <a:blip r:embed="rId2"/>
          <a:stretch>
            <a:fillRect/>
          </a:stretch>
        </p:blipFill>
        <p:spPr>
          <a:xfrm>
            <a:off x="5067880" y="2521355"/>
            <a:ext cx="8515784" cy="5839121"/>
          </a:xfrm>
          <a:prstGeom prst="rect">
            <a:avLst/>
          </a:prstGeom>
          <a:noFill/>
          <a:ln cap="flat">
            <a:noFill/>
          </a:ln>
        </p:spPr>
      </p:pic>
      <p:pic>
        <p:nvPicPr>
          <p:cNvPr id="8" name="Picture 7">
            <a:extLst>
              <a:ext uri="{FF2B5EF4-FFF2-40B4-BE49-F238E27FC236}">
                <a16:creationId xmlns:a16="http://schemas.microsoft.com/office/drawing/2014/main" id="{4BE27022-63B3-4727-AD84-13BF3812CCBF}"/>
              </a:ext>
            </a:extLst>
          </p:cNvPr>
          <p:cNvPicPr>
            <a:picLocks noChangeAspect="1"/>
          </p:cNvPicPr>
          <p:nvPr/>
        </p:nvPicPr>
        <p:blipFill>
          <a:blip r:embed="rId3"/>
          <a:stretch>
            <a:fillRect/>
          </a:stretch>
        </p:blipFill>
        <p:spPr>
          <a:xfrm>
            <a:off x="172733" y="8909387"/>
            <a:ext cx="5527137" cy="1200329"/>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524B8EDC-6E6E-84D5-0B80-B729C5C74CBC}"/>
              </a:ext>
            </a:extLst>
          </p:cNvPr>
          <p:cNvSpPr txBox="1">
            <a:spLocks noGrp="1"/>
          </p:cNvSpPr>
          <p:nvPr>
            <p:ph type="title"/>
          </p:nvPr>
        </p:nvSpPr>
        <p:spPr>
          <a:xfrm>
            <a:off x="2397650" y="1328394"/>
            <a:ext cx="13397021" cy="684483"/>
          </a:xfrm>
          <a:solidFill>
            <a:srgbClr val="FFFFFF"/>
          </a:solidFill>
          <a:ln w="28575" cap="flat">
            <a:solidFill>
              <a:srgbClr val="000000"/>
            </a:solidFill>
            <a:prstDash val="solid"/>
            <a:miter/>
          </a:ln>
        </p:spPr>
        <p:txBody>
          <a:bodyPr anchorCtr="1">
            <a:normAutofit/>
          </a:bodyPr>
          <a:lstStyle/>
          <a:p>
            <a:pPr lvl="0" algn="ctr"/>
            <a:r>
              <a:rPr lang="en-GB" sz="3750" b="1">
                <a:latin typeface="Verdana" pitchFamily="34"/>
                <a:ea typeface="Verdana" pitchFamily="34"/>
              </a:rPr>
              <a:t>KS4 Science  </a:t>
            </a:r>
          </a:p>
        </p:txBody>
      </p:sp>
      <p:sp>
        <p:nvSpPr>
          <p:cNvPr id="6" name="Rectangle: Rounded Corners 13">
            <a:extLst>
              <a:ext uri="{FF2B5EF4-FFF2-40B4-BE49-F238E27FC236}">
                <a16:creationId xmlns:a16="http://schemas.microsoft.com/office/drawing/2014/main" id="{E34F241B-2E85-B1B5-4197-F1C3CAD45937}"/>
              </a:ext>
            </a:extLst>
          </p:cNvPr>
          <p:cNvSpPr/>
          <p:nvPr/>
        </p:nvSpPr>
        <p:spPr>
          <a:xfrm>
            <a:off x="2858876" y="2145390"/>
            <a:ext cx="12643064" cy="657002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B4E5A2"/>
          </a:solidFill>
          <a:ln w="19046" cap="flat">
            <a:solidFill>
              <a:srgbClr val="042433"/>
            </a:solidFill>
            <a:prstDash val="solid"/>
            <a:miter/>
          </a:ln>
        </p:spPr>
        <p:txBody>
          <a:bodyPr vert="horz" wrap="square" lIns="137160" tIns="68580" rIns="137160" bIns="68580" anchor="ctr" anchorCtr="1" compatLnSpc="1">
            <a:noAutofit/>
          </a:bodyPr>
          <a:lstStyle/>
          <a:p>
            <a:pPr marL="514350" indent="-514350" defTabSz="685800">
              <a:buSzPct val="100000"/>
              <a:buChar char="-"/>
              <a:defRPr sz="1800" b="0" i="0" u="none" strike="noStrike" kern="0" cap="none" spc="0" baseline="0">
                <a:solidFill>
                  <a:srgbClr val="000000"/>
                </a:solidFill>
                <a:uFillTx/>
              </a:defRPr>
            </a:pPr>
            <a:endParaRPr lang="en-GB" sz="3000">
              <a:solidFill>
                <a:srgbClr val="000000"/>
              </a:solidFill>
              <a:latin typeface="Aptos"/>
            </a:endParaRPr>
          </a:p>
        </p:txBody>
      </p:sp>
      <p:pic>
        <p:nvPicPr>
          <p:cNvPr id="7" name="Picture 8">
            <a:extLst>
              <a:ext uri="{FF2B5EF4-FFF2-40B4-BE49-F238E27FC236}">
                <a16:creationId xmlns:a16="http://schemas.microsoft.com/office/drawing/2014/main" id="{10B97CA4-81AF-B772-BB70-A54662633A4B}"/>
              </a:ext>
            </a:extLst>
          </p:cNvPr>
          <p:cNvPicPr>
            <a:picLocks noChangeAspect="1"/>
          </p:cNvPicPr>
          <p:nvPr/>
        </p:nvPicPr>
        <p:blipFill>
          <a:blip r:embed="rId2"/>
          <a:stretch>
            <a:fillRect/>
          </a:stretch>
        </p:blipFill>
        <p:spPr>
          <a:xfrm>
            <a:off x="4936800" y="2525127"/>
            <a:ext cx="8487213" cy="5810550"/>
          </a:xfrm>
          <a:prstGeom prst="rect">
            <a:avLst/>
          </a:prstGeom>
          <a:noFill/>
          <a:ln cap="flat">
            <a:noFill/>
          </a:ln>
        </p:spPr>
      </p:pic>
      <p:pic>
        <p:nvPicPr>
          <p:cNvPr id="8" name="Picture 7">
            <a:extLst>
              <a:ext uri="{FF2B5EF4-FFF2-40B4-BE49-F238E27FC236}">
                <a16:creationId xmlns:a16="http://schemas.microsoft.com/office/drawing/2014/main" id="{A7B38D22-1136-7617-DDFD-F19FBCDC9CEA}"/>
              </a:ext>
            </a:extLst>
          </p:cNvPr>
          <p:cNvPicPr>
            <a:picLocks noChangeAspect="1"/>
          </p:cNvPicPr>
          <p:nvPr/>
        </p:nvPicPr>
        <p:blipFill>
          <a:blip r:embed="rId3"/>
          <a:stretch>
            <a:fillRect/>
          </a:stretch>
        </p:blipFill>
        <p:spPr>
          <a:xfrm>
            <a:off x="172733" y="8909387"/>
            <a:ext cx="5527137" cy="120032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a:extLst>
            <a:ext uri="{FF2B5EF4-FFF2-40B4-BE49-F238E27FC236}">
              <a16:creationId xmlns:a16="http://schemas.microsoft.com/office/drawing/2014/main" id="{1F7DB74F-0309-A607-8B07-F139F0D42F8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DBB99C4-57AD-53DA-4A67-2466435720A5}"/>
              </a:ext>
            </a:extLst>
          </p:cNvPr>
          <p:cNvGrpSpPr/>
          <p:nvPr/>
        </p:nvGrpSpPr>
        <p:grpSpPr>
          <a:xfrm>
            <a:off x="0" y="9258300"/>
            <a:ext cx="18482711" cy="1028700"/>
            <a:chOff x="0" y="0"/>
            <a:chExt cx="4867875" cy="270933"/>
          </a:xfrm>
        </p:grpSpPr>
        <p:sp>
          <p:nvSpPr>
            <p:cNvPr id="3" name="Freeform 3">
              <a:extLst>
                <a:ext uri="{FF2B5EF4-FFF2-40B4-BE49-F238E27FC236}">
                  <a16:creationId xmlns:a16="http://schemas.microsoft.com/office/drawing/2014/main" id="{3952C393-6FE7-5394-ABFF-B7645D86F434}"/>
                </a:ext>
              </a:extLst>
            </p:cNvPr>
            <p:cNvSpPr/>
            <p:nvPr/>
          </p:nvSpPr>
          <p:spPr>
            <a:xfrm>
              <a:off x="0" y="0"/>
              <a:ext cx="4867875" cy="270933"/>
            </a:xfrm>
            <a:custGeom>
              <a:avLst/>
              <a:gdLst/>
              <a:ahLst/>
              <a:cxnLst/>
              <a:rect l="l" t="t" r="r" b="b"/>
              <a:pathLst>
                <a:path w="4867875" h="270933">
                  <a:moveTo>
                    <a:pt x="0" y="0"/>
                  </a:moveTo>
                  <a:lnTo>
                    <a:pt x="4867875" y="0"/>
                  </a:lnTo>
                  <a:lnTo>
                    <a:pt x="4867875" y="270933"/>
                  </a:lnTo>
                  <a:lnTo>
                    <a:pt x="0" y="270933"/>
                  </a:lnTo>
                  <a:close/>
                </a:path>
              </a:pathLst>
            </a:custGeom>
            <a:solidFill>
              <a:srgbClr val="CD2B2F"/>
            </a:solidFill>
          </p:spPr>
          <p:txBody>
            <a:bodyPr/>
            <a:lstStyle/>
            <a:p>
              <a:endParaRPr lang="en-GB"/>
            </a:p>
          </p:txBody>
        </p:sp>
        <p:sp>
          <p:nvSpPr>
            <p:cNvPr id="4" name="TextBox 4">
              <a:extLst>
                <a:ext uri="{FF2B5EF4-FFF2-40B4-BE49-F238E27FC236}">
                  <a16:creationId xmlns:a16="http://schemas.microsoft.com/office/drawing/2014/main" id="{8D0B9D67-8478-672D-5CC9-0BDE369FA90F}"/>
                </a:ext>
              </a:extLst>
            </p:cNvPr>
            <p:cNvSpPr txBox="1"/>
            <p:nvPr/>
          </p:nvSpPr>
          <p:spPr>
            <a:xfrm>
              <a:off x="0" y="-57150"/>
              <a:ext cx="4867875" cy="328083"/>
            </a:xfrm>
            <a:prstGeom prst="rect">
              <a:avLst/>
            </a:prstGeom>
          </p:spPr>
          <p:txBody>
            <a:bodyPr lIns="50800" tIns="50800" rIns="50800" bIns="50800" rtlCol="0" anchor="ctr"/>
            <a:lstStyle/>
            <a:p>
              <a:pPr algn="ctr">
                <a:lnSpc>
                  <a:spcPts val="2659"/>
                </a:lnSpc>
              </a:pPr>
              <a:endParaRPr/>
            </a:p>
          </p:txBody>
        </p:sp>
      </p:grpSp>
      <p:sp>
        <p:nvSpPr>
          <p:cNvPr id="5" name="Freeform 5">
            <a:extLst>
              <a:ext uri="{FF2B5EF4-FFF2-40B4-BE49-F238E27FC236}">
                <a16:creationId xmlns:a16="http://schemas.microsoft.com/office/drawing/2014/main" id="{CE1C2334-8320-6430-45F6-E8811BB5BA1A}"/>
              </a:ext>
            </a:extLst>
          </p:cNvPr>
          <p:cNvSpPr/>
          <p:nvPr/>
        </p:nvSpPr>
        <p:spPr>
          <a:xfrm>
            <a:off x="15942856" y="500166"/>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2"/>
            <a:stretch>
              <a:fillRect r="-434592"/>
            </a:stretch>
          </a:blipFill>
        </p:spPr>
        <p:txBody>
          <a:bodyPr/>
          <a:lstStyle/>
          <a:p>
            <a:endParaRPr lang="en-GB"/>
          </a:p>
        </p:txBody>
      </p:sp>
      <p:sp>
        <p:nvSpPr>
          <p:cNvPr id="6" name="TextBox 6">
            <a:extLst>
              <a:ext uri="{FF2B5EF4-FFF2-40B4-BE49-F238E27FC236}">
                <a16:creationId xmlns:a16="http://schemas.microsoft.com/office/drawing/2014/main" id="{05B1D5D8-2B5D-6CA9-E05D-31C1753E881A}"/>
              </a:ext>
            </a:extLst>
          </p:cNvPr>
          <p:cNvSpPr txBox="1"/>
          <p:nvPr/>
        </p:nvSpPr>
        <p:spPr>
          <a:xfrm>
            <a:off x="3404521" y="-193226"/>
            <a:ext cx="11212627" cy="1467197"/>
          </a:xfrm>
          <a:prstGeom prst="rect">
            <a:avLst/>
          </a:prstGeom>
        </p:spPr>
        <p:txBody>
          <a:bodyPr wrap="square" lIns="0" tIns="0" rIns="0" bIns="0" rtlCol="0" anchor="t">
            <a:spAutoFit/>
          </a:bodyPr>
          <a:lstStyle/>
          <a:p>
            <a:pPr algn="ctr">
              <a:lnSpc>
                <a:spcPts val="12014"/>
              </a:lnSpc>
            </a:pPr>
            <a:r>
              <a:rPr lang="en-US" sz="8581" b="1">
                <a:solidFill>
                  <a:srgbClr val="CD2B2F"/>
                </a:solidFill>
                <a:latin typeface="Bebas Neue Bold"/>
                <a:ea typeface="Bebas Neue Bold"/>
                <a:cs typeface="Bebas Neue Bold"/>
                <a:sym typeface="Bebas Neue Bold"/>
              </a:rPr>
              <a:t>tonight’s presentations</a:t>
            </a:r>
          </a:p>
        </p:txBody>
      </p:sp>
      <p:sp>
        <p:nvSpPr>
          <p:cNvPr id="20" name="TextBox 19">
            <a:extLst>
              <a:ext uri="{FF2B5EF4-FFF2-40B4-BE49-F238E27FC236}">
                <a16:creationId xmlns:a16="http://schemas.microsoft.com/office/drawing/2014/main" id="{24C3AD16-9B3D-7132-252F-A7B2CEEA1E92}"/>
              </a:ext>
            </a:extLst>
          </p:cNvPr>
          <p:cNvSpPr txBox="1"/>
          <p:nvPr/>
        </p:nvSpPr>
        <p:spPr>
          <a:xfrm>
            <a:off x="391299" y="986892"/>
            <a:ext cx="14338853" cy="837152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000000"/>
                </a:solidFill>
                <a:effectLst/>
                <a:uLnTx/>
                <a:uFillTx/>
                <a:latin typeface="Gill Sans MT" panose="020B0502020104020203"/>
                <a:ea typeface="+mn-ea"/>
                <a:cs typeface="+mn-cs"/>
              </a:rPr>
              <a:t>Curriculum: Miss Catlow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a:ln>
                <a:noFill/>
              </a:ln>
              <a:solidFill>
                <a:srgbClr val="000000"/>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000000"/>
                </a:solidFill>
                <a:effectLst/>
                <a:uLnTx/>
                <a:uFillTx/>
                <a:latin typeface="Gill Sans MT" panose="020B0502020104020203"/>
                <a:ea typeface="+mn-ea"/>
                <a:cs typeface="+mn-cs"/>
              </a:rPr>
              <a:t>Teaching &amp; Learning: Mrs Robinson</a:t>
            </a:r>
            <a:endParaRPr lang="en-GB" sz="4000" b="1" i="0" u="none" strike="noStrike" kern="1200" cap="none" spc="0" normalizeH="0" baseline="0" noProof="0">
              <a:ln>
                <a:noFill/>
              </a:ln>
              <a:solidFill>
                <a:srgbClr val="000000"/>
              </a:solidFill>
              <a:effectLst/>
              <a:uLnTx/>
              <a:uFillTx/>
              <a:latin typeface="Gill Sans MT" panose="020B050202010402020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4000" b="1">
              <a:solidFill>
                <a:srgbClr val="000000"/>
              </a:solidFill>
              <a:latin typeface="Gill Sans MT" panose="020B050202010402020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000000"/>
                </a:solidFill>
                <a:effectLst/>
                <a:uLnTx/>
                <a:uFillTx/>
                <a:latin typeface="Gill Sans MT" panose="020B0502020104020203"/>
                <a:ea typeface="+mn-ea"/>
                <a:cs typeface="+mn-cs"/>
              </a:rPr>
              <a:t>Home Learning &amp; Independent Study: Miss Arnold</a:t>
            </a:r>
            <a:endParaRPr lang="en-GB" sz="4000" b="1" i="0" u="none" strike="noStrike" kern="1200" cap="none" spc="0" normalizeH="0" baseline="0" noProof="0">
              <a:ln>
                <a:noFill/>
              </a:ln>
              <a:solidFill>
                <a:srgbClr val="000000"/>
              </a:solidFill>
              <a:effectLst/>
              <a:uLnTx/>
              <a:uFillTx/>
              <a:latin typeface="Gill Sans MT" panose="020B050202010402020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a:ln>
                <a:noFill/>
              </a:ln>
              <a:solidFill>
                <a:srgbClr val="000000"/>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000000"/>
                </a:solidFill>
                <a:effectLst/>
                <a:uLnTx/>
                <a:uFillTx/>
                <a:latin typeface="Gill Sans MT" panose="020B0502020104020203"/>
                <a:ea typeface="+mn-ea"/>
                <a:cs typeface="+mn-cs"/>
              </a:rPr>
              <a:t>Science: Mr Watson</a:t>
            </a:r>
            <a:endParaRPr lang="en-GB" sz="4000" b="1" i="0" u="none" strike="noStrike" kern="1200" cap="none" spc="0" normalizeH="0" baseline="0" noProof="0">
              <a:ln>
                <a:noFill/>
              </a:ln>
              <a:solidFill>
                <a:srgbClr val="000000"/>
              </a:solidFill>
              <a:effectLst/>
              <a:uLnTx/>
              <a:uFillTx/>
              <a:latin typeface="Gill Sans MT" panose="020B050202010402020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4000" b="1">
              <a:solidFill>
                <a:srgbClr val="000000"/>
              </a:solidFill>
              <a:latin typeface="Gill Sans MT" panose="020B0502020104020203"/>
            </a:endParaRPr>
          </a:p>
          <a:p>
            <a:pPr>
              <a:defRPr/>
            </a:pPr>
            <a:r>
              <a:rPr kumimoji="0" lang="en-GB" sz="4000" b="1" i="0" u="none" strike="noStrike" kern="1200" cap="none" spc="0" normalizeH="0" baseline="0" noProof="0">
                <a:ln>
                  <a:noFill/>
                </a:ln>
                <a:solidFill>
                  <a:srgbClr val="000000"/>
                </a:solidFill>
                <a:effectLst/>
                <a:uLnTx/>
                <a:uFillTx/>
                <a:latin typeface="Gill Sans MT" panose="020B0502020104020203"/>
                <a:ea typeface="+mn-ea"/>
                <a:cs typeface="+mn-cs"/>
              </a:rPr>
              <a:t>English: </a:t>
            </a:r>
            <a:r>
              <a:rPr lang="en-GB" sz="4000" b="1">
                <a:solidFill>
                  <a:srgbClr val="000000"/>
                </a:solidFill>
                <a:latin typeface="Gill Sans MT" panose="020B0502020104020203"/>
              </a:rPr>
              <a:t>Mr Kirk</a:t>
            </a:r>
            <a:endParaRPr kumimoji="0" lang="en-GB" sz="4000" b="1" i="0" u="none" strike="noStrike" kern="1200" cap="none" spc="0" normalizeH="0" baseline="0" noProof="0">
              <a:ln>
                <a:noFill/>
              </a:ln>
              <a:solidFill>
                <a:srgbClr val="000000"/>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a:ln>
                <a:noFill/>
              </a:ln>
              <a:solidFill>
                <a:srgbClr val="000000"/>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000000"/>
                </a:solidFill>
                <a:effectLst/>
                <a:uLnTx/>
                <a:uFillTx/>
                <a:latin typeface="Gill Sans MT" panose="020B0502020104020203"/>
                <a:ea typeface="+mn-ea"/>
                <a:cs typeface="+mn-cs"/>
              </a:rPr>
              <a:t>Mathematics: Mrs Richardson</a:t>
            </a:r>
            <a:endParaRPr lang="en-GB" sz="4000" b="1" i="0" u="none" strike="noStrike" kern="1200" cap="none" spc="0" normalizeH="0" baseline="0" noProof="0">
              <a:ln>
                <a:noFill/>
              </a:ln>
              <a:solidFill>
                <a:srgbClr val="000000"/>
              </a:solidFill>
              <a:effectLst/>
              <a:uLnTx/>
              <a:uFillTx/>
              <a:latin typeface="Gill Sans MT" panose="020B050202010402020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a:ln>
                <a:noFill/>
              </a:ln>
              <a:solidFill>
                <a:srgbClr val="000000"/>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000000"/>
                </a:solidFill>
                <a:effectLst/>
                <a:uLnTx/>
                <a:uFillTx/>
                <a:latin typeface="Gill Sans MT" panose="020B0502020104020203"/>
                <a:ea typeface="+mn-ea"/>
                <a:cs typeface="+mn-cs"/>
              </a:rPr>
              <a:t>Literacy: Mrs Hamilton</a:t>
            </a:r>
            <a:endParaRPr lang="en-GB" sz="4000" b="1" i="0" u="none" strike="noStrike" kern="1200" cap="none" spc="0" normalizeH="0" baseline="0" noProof="0">
              <a:ln>
                <a:noFill/>
              </a:ln>
              <a:solidFill>
                <a:srgbClr val="000000"/>
              </a:solidFill>
              <a:effectLst/>
              <a:uLnTx/>
              <a:uFillTx/>
              <a:latin typeface="Gill Sans MT" panose="020B0502020104020203"/>
            </a:endParaRPr>
          </a:p>
          <a:p>
            <a:endParaRPr lang="en-GB"/>
          </a:p>
        </p:txBody>
      </p:sp>
    </p:spTree>
    <p:extLst>
      <p:ext uri="{BB962C8B-B14F-4D97-AF65-F5344CB8AC3E}">
        <p14:creationId xmlns:p14="http://schemas.microsoft.com/office/powerpoint/2010/main" val="38139005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A73604A-7E08-4A9B-A7E1-F008615923E8}"/>
              </a:ext>
            </a:extLst>
          </p:cNvPr>
          <p:cNvSpPr>
            <a:spLocks noGrp="1"/>
          </p:cNvSpPr>
          <p:nvPr>
            <p:ph type="sldNum" sz="quarter" idx="12"/>
          </p:nvPr>
        </p:nvSpPr>
        <p:spPr/>
        <p:txBody>
          <a:bodyPr/>
          <a:lstStyle/>
          <a:p>
            <a:fld id="{F603CDE5-C1D8-4EDD-870F-A498BAFA520F}" type="slidenum">
              <a:rPr lang="en-US" smtClean="0"/>
              <a:t>40</a:t>
            </a:fld>
            <a:endParaRPr lang="en-US"/>
          </a:p>
        </p:txBody>
      </p:sp>
      <p:sp>
        <p:nvSpPr>
          <p:cNvPr id="8" name="Footer Placeholder 3">
            <a:extLst>
              <a:ext uri="{FF2B5EF4-FFF2-40B4-BE49-F238E27FC236}">
                <a16:creationId xmlns:a16="http://schemas.microsoft.com/office/drawing/2014/main" id="{F1E540E9-01A8-4294-809E-05485A3F560D}"/>
              </a:ext>
            </a:extLst>
          </p:cNvPr>
          <p:cNvSpPr>
            <a:spLocks noGrp="1"/>
          </p:cNvSpPr>
          <p:nvPr>
            <p:ph type="ftr" sz="quarter" idx="11"/>
          </p:nvPr>
        </p:nvSpPr>
        <p:spPr>
          <a:xfrm>
            <a:off x="541591" y="9635872"/>
            <a:ext cx="5352992" cy="547688"/>
          </a:xfrm>
        </p:spPr>
        <p:txBody>
          <a:bodyPr vert="horz" lIns="137160" tIns="68580" rIns="137160" bIns="68580" rtlCol="0" anchor="ctr">
            <a:normAutofit/>
          </a:bodyPr>
          <a:lstStyle/>
          <a:p>
            <a:pPr defTabSz="685800">
              <a:spcAft>
                <a:spcPts val="900"/>
              </a:spcAft>
            </a:pPr>
            <a:r>
              <a:rPr lang="en-US" kern="1200" cap="all">
                <a:solidFill>
                  <a:schemeClr val="bg1">
                    <a:lumMod val="85000"/>
                    <a:alpha val="75000"/>
                  </a:schemeClr>
                </a:solidFill>
                <a:latin typeface="+mn-lt"/>
                <a:ea typeface="+mn-ea"/>
                <a:cs typeface="+mn-cs"/>
              </a:rPr>
              <a:t>Open evening 2021</a:t>
            </a:r>
          </a:p>
        </p:txBody>
      </p:sp>
      <p:pic>
        <p:nvPicPr>
          <p:cNvPr id="27" name="Picture 26">
            <a:extLst>
              <a:ext uri="{FF2B5EF4-FFF2-40B4-BE49-F238E27FC236}">
                <a16:creationId xmlns:a16="http://schemas.microsoft.com/office/drawing/2014/main" id="{0B85EB06-0C78-40FD-9881-F3C75DCFEC50}"/>
              </a:ext>
            </a:extLst>
          </p:cNvPr>
          <p:cNvPicPr>
            <a:picLocks noChangeAspect="1"/>
          </p:cNvPicPr>
          <p:nvPr/>
        </p:nvPicPr>
        <p:blipFill>
          <a:blip r:embed="rId3"/>
          <a:stretch>
            <a:fillRect/>
          </a:stretch>
        </p:blipFill>
        <p:spPr>
          <a:xfrm>
            <a:off x="907087" y="1003880"/>
            <a:ext cx="5120489" cy="1187252"/>
          </a:xfrm>
          <a:prstGeom prst="rect">
            <a:avLst/>
          </a:prstGeom>
        </p:spPr>
      </p:pic>
      <p:sp>
        <p:nvSpPr>
          <p:cNvPr id="52" name="TextBox 51">
            <a:extLst>
              <a:ext uri="{FF2B5EF4-FFF2-40B4-BE49-F238E27FC236}">
                <a16:creationId xmlns:a16="http://schemas.microsoft.com/office/drawing/2014/main" id="{40F3930F-2640-4C25-85AB-74D6F2CF3D9D}"/>
              </a:ext>
            </a:extLst>
          </p:cNvPr>
          <p:cNvSpPr txBox="1"/>
          <p:nvPr/>
        </p:nvSpPr>
        <p:spPr>
          <a:xfrm>
            <a:off x="6416445" y="1060319"/>
            <a:ext cx="11578947" cy="1661993"/>
          </a:xfrm>
          <a:prstGeom prst="rect">
            <a:avLst/>
          </a:prstGeom>
          <a:noFill/>
        </p:spPr>
        <p:txBody>
          <a:bodyPr wrap="square" rtlCol="0">
            <a:spAutoFit/>
          </a:bodyPr>
          <a:lstStyle/>
          <a:p>
            <a:r>
              <a:rPr lang="en-US" sz="5400">
                <a:solidFill>
                  <a:srgbClr val="465359"/>
                </a:solidFill>
              </a:rPr>
              <a:t>The Science Curriculum</a:t>
            </a:r>
            <a:br>
              <a:rPr lang="en-US" sz="4800">
                <a:solidFill>
                  <a:schemeClr val="tx1">
                    <a:lumMod val="75000"/>
                    <a:lumOff val="25000"/>
                  </a:schemeClr>
                </a:solidFill>
              </a:rPr>
            </a:br>
            <a:endParaRPr lang="en-GB" sz="4800">
              <a:solidFill>
                <a:schemeClr val="tx1">
                  <a:lumMod val="75000"/>
                  <a:lumOff val="25000"/>
                </a:schemeClr>
              </a:solidFill>
            </a:endParaRPr>
          </a:p>
        </p:txBody>
      </p:sp>
      <p:sp>
        <p:nvSpPr>
          <p:cNvPr id="26" name="Rectangle 25">
            <a:extLst>
              <a:ext uri="{FF2B5EF4-FFF2-40B4-BE49-F238E27FC236}">
                <a16:creationId xmlns:a16="http://schemas.microsoft.com/office/drawing/2014/main" id="{D09F30F7-9771-4FA2-879C-572EAF602DD5}"/>
              </a:ext>
            </a:extLst>
          </p:cNvPr>
          <p:cNvSpPr/>
          <p:nvPr/>
        </p:nvSpPr>
        <p:spPr>
          <a:xfrm>
            <a:off x="6519494" y="9056713"/>
            <a:ext cx="11372850" cy="71191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1" name="Text Placeholder 32">
            <a:extLst>
              <a:ext uri="{FF2B5EF4-FFF2-40B4-BE49-F238E27FC236}">
                <a16:creationId xmlns:a16="http://schemas.microsoft.com/office/drawing/2014/main" id="{706EA2B7-D59A-41F6-B1D0-D88CB4306864}"/>
              </a:ext>
            </a:extLst>
          </p:cNvPr>
          <p:cNvSpPr txBox="1">
            <a:spLocks/>
          </p:cNvSpPr>
          <p:nvPr/>
        </p:nvSpPr>
        <p:spPr>
          <a:xfrm>
            <a:off x="6644861" y="9026354"/>
            <a:ext cx="10680255" cy="658937"/>
          </a:xfrm>
          <a:prstGeom prst="rect">
            <a:avLst/>
          </a:prstGeom>
          <a:noFill/>
        </p:spPr>
        <p:txBody>
          <a:bodyPr vert="horz" lIns="137160" tIns="0" rIns="137160" bIns="0" rtlCol="0" anchor="ctr">
            <a:normAutofit/>
          </a:bodyPr>
          <a:lstStyle>
            <a:lvl1pPr marL="0" indent="0" algn="ctr" defTabSz="457200" rtl="0" eaLnBrk="1" latinLnBrk="0" hangingPunct="1">
              <a:spcBef>
                <a:spcPts val="0"/>
              </a:spcBef>
              <a:spcAft>
                <a:spcPts val="600"/>
              </a:spcAft>
              <a:buClr>
                <a:schemeClr val="accent1"/>
              </a:buClr>
              <a:buSzPct val="92000"/>
              <a:buFont typeface="Wingdings 2" panose="05020102010507070707" pitchFamily="18" charset="2"/>
              <a:buNone/>
              <a:defRPr sz="1800" kern="1200">
                <a:solidFill>
                  <a:srgbClr val="FFFFFF"/>
                </a:solidFill>
                <a:latin typeface="+mn-lt"/>
                <a:ea typeface="+mn-ea"/>
                <a:cs typeface="+mn-cs"/>
              </a:defRPr>
            </a:lvl1pPr>
            <a:lvl2pPr marL="4572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200" kern="1200">
                <a:solidFill>
                  <a:schemeClr val="tx1">
                    <a:lumMod val="75000"/>
                    <a:lumOff val="25000"/>
                  </a:schemeClr>
                </a:solidFill>
                <a:latin typeface="+mn-lt"/>
                <a:ea typeface="+mn-ea"/>
                <a:cs typeface="+mn-cs"/>
              </a:defRPr>
            </a:lvl2pPr>
            <a:lvl3pPr marL="9144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000" kern="1200">
                <a:solidFill>
                  <a:schemeClr val="tx1">
                    <a:lumMod val="75000"/>
                    <a:lumOff val="25000"/>
                  </a:schemeClr>
                </a:solidFill>
                <a:latin typeface="+mn-lt"/>
                <a:ea typeface="+mn-ea"/>
                <a:cs typeface="+mn-cs"/>
              </a:defRPr>
            </a:lvl3pPr>
            <a:lvl4pPr marL="13716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900" kern="1200">
                <a:solidFill>
                  <a:schemeClr val="tx1">
                    <a:lumMod val="75000"/>
                    <a:lumOff val="25000"/>
                  </a:schemeClr>
                </a:solidFill>
                <a:latin typeface="+mn-lt"/>
                <a:ea typeface="+mn-ea"/>
                <a:cs typeface="+mn-cs"/>
              </a:defRPr>
            </a:lvl4pPr>
            <a:lvl5pPr marL="18288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900" kern="1200">
                <a:solidFill>
                  <a:schemeClr val="tx1">
                    <a:lumMod val="75000"/>
                    <a:lumOff val="25000"/>
                  </a:schemeClr>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9pPr>
          </a:lstStyle>
          <a:p>
            <a:pPr algn="l"/>
            <a:r>
              <a:rPr lang="en-US" sz="2700">
                <a:solidFill>
                  <a:schemeClr val="bg1"/>
                </a:solidFill>
              </a:rPr>
              <a:t>Miss Zulfiqar – KS4 Science Curriculum Lead</a:t>
            </a:r>
            <a:endParaRPr lang="en-GB" sz="2700">
              <a:solidFill>
                <a:schemeClr val="bg1"/>
              </a:solidFill>
            </a:endParaRPr>
          </a:p>
        </p:txBody>
      </p:sp>
      <p:sp>
        <p:nvSpPr>
          <p:cNvPr id="10" name="Rectangle 9">
            <a:extLst>
              <a:ext uri="{FF2B5EF4-FFF2-40B4-BE49-F238E27FC236}">
                <a16:creationId xmlns:a16="http://schemas.microsoft.com/office/drawing/2014/main" id="{D3152ACB-A8E3-4A20-AED2-8B41D649238F}"/>
              </a:ext>
            </a:extLst>
          </p:cNvPr>
          <p:cNvSpPr/>
          <p:nvPr/>
        </p:nvSpPr>
        <p:spPr>
          <a:xfrm>
            <a:off x="6715107" y="2150591"/>
            <a:ext cx="10042941" cy="7432804"/>
          </a:xfrm>
          <a:prstGeom prst="rect">
            <a:avLst/>
          </a:prstGeom>
        </p:spPr>
        <p:txBody>
          <a:bodyPr wrap="square">
            <a:spAutoFit/>
          </a:bodyPr>
          <a:lstStyle/>
          <a:p>
            <a:r>
              <a:rPr lang="en-GB" sz="3600" b="1"/>
              <a:t>Learning at home:</a:t>
            </a:r>
          </a:p>
          <a:p>
            <a:r>
              <a:rPr lang="en-GB" sz="3600"/>
              <a:t>Homework will be set weekly.  There will be a wide variety of different activities. Many will be revisiting the work done in class to offer extra practise. </a:t>
            </a:r>
          </a:p>
          <a:p>
            <a:r>
              <a:rPr lang="en-GB" sz="3600"/>
              <a:t>Homework will be on an online platform – </a:t>
            </a:r>
            <a:r>
              <a:rPr lang="en-GB" sz="3600" err="1"/>
              <a:t>Sparx</a:t>
            </a:r>
            <a:r>
              <a:rPr lang="en-GB" sz="3600"/>
              <a:t> science which students can access on a variety of devices.</a:t>
            </a:r>
          </a:p>
          <a:p>
            <a:endParaRPr lang="en-GB" sz="3600"/>
          </a:p>
          <a:p>
            <a:r>
              <a:rPr lang="en-GB" sz="3600"/>
              <a:t>As exams come closer the students will be supported with revision material to work with at home.</a:t>
            </a:r>
          </a:p>
          <a:p>
            <a:endParaRPr lang="en-GB" sz="3600" b="1"/>
          </a:p>
          <a:p>
            <a:endParaRPr lang="en-GB" sz="3600" b="1"/>
          </a:p>
          <a:p>
            <a:pPr algn="r"/>
            <a:endParaRPr lang="en-US" sz="4500"/>
          </a:p>
        </p:txBody>
      </p:sp>
      <p:pic>
        <p:nvPicPr>
          <p:cNvPr id="14" name="Picture 13">
            <a:extLst>
              <a:ext uri="{FF2B5EF4-FFF2-40B4-BE49-F238E27FC236}">
                <a16:creationId xmlns:a16="http://schemas.microsoft.com/office/drawing/2014/main" id="{61057CB8-C64F-4B1C-A57F-046572FD1D09}"/>
              </a:ext>
            </a:extLst>
          </p:cNvPr>
          <p:cNvPicPr>
            <a:picLocks noChangeAspect="1"/>
          </p:cNvPicPr>
          <p:nvPr/>
        </p:nvPicPr>
        <p:blipFill>
          <a:blip r:embed="rId4"/>
          <a:stretch>
            <a:fillRect/>
          </a:stretch>
        </p:blipFill>
        <p:spPr>
          <a:xfrm>
            <a:off x="640124" y="1006221"/>
            <a:ext cx="5557838" cy="8629650"/>
          </a:xfrm>
          <a:prstGeom prst="rect">
            <a:avLst/>
          </a:prstGeom>
        </p:spPr>
      </p:pic>
      <p:pic>
        <p:nvPicPr>
          <p:cNvPr id="1026" name="Picture 2" descr="Speech Homework – Shara Sisselman ...">
            <a:extLst>
              <a:ext uri="{FF2B5EF4-FFF2-40B4-BE49-F238E27FC236}">
                <a16:creationId xmlns:a16="http://schemas.microsoft.com/office/drawing/2014/main" id="{FBE93D4A-0794-6F43-F214-BABDB20C4B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8234" y="976717"/>
            <a:ext cx="2747159" cy="1743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0288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A73604A-7E08-4A9B-A7E1-F008615923E8}"/>
              </a:ext>
            </a:extLst>
          </p:cNvPr>
          <p:cNvSpPr>
            <a:spLocks noGrp="1"/>
          </p:cNvSpPr>
          <p:nvPr>
            <p:ph type="sldNum" sz="quarter" idx="12"/>
          </p:nvPr>
        </p:nvSpPr>
        <p:spPr/>
        <p:txBody>
          <a:bodyPr/>
          <a:lstStyle/>
          <a:p>
            <a:fld id="{F603CDE5-C1D8-4EDD-870F-A498BAFA520F}" type="slidenum">
              <a:rPr lang="en-US" smtClean="0"/>
              <a:t>41</a:t>
            </a:fld>
            <a:endParaRPr lang="en-US"/>
          </a:p>
        </p:txBody>
      </p:sp>
      <p:sp>
        <p:nvSpPr>
          <p:cNvPr id="8" name="Footer Placeholder 3">
            <a:extLst>
              <a:ext uri="{FF2B5EF4-FFF2-40B4-BE49-F238E27FC236}">
                <a16:creationId xmlns:a16="http://schemas.microsoft.com/office/drawing/2014/main" id="{F1E540E9-01A8-4294-809E-05485A3F560D}"/>
              </a:ext>
            </a:extLst>
          </p:cNvPr>
          <p:cNvSpPr>
            <a:spLocks noGrp="1"/>
          </p:cNvSpPr>
          <p:nvPr>
            <p:ph type="ftr" sz="quarter" idx="11"/>
          </p:nvPr>
        </p:nvSpPr>
        <p:spPr>
          <a:xfrm>
            <a:off x="541591" y="9635872"/>
            <a:ext cx="5352992" cy="547688"/>
          </a:xfrm>
        </p:spPr>
        <p:txBody>
          <a:bodyPr vert="horz" lIns="137160" tIns="68580" rIns="137160" bIns="68580" rtlCol="0" anchor="ctr">
            <a:normAutofit/>
          </a:bodyPr>
          <a:lstStyle/>
          <a:p>
            <a:pPr defTabSz="685800">
              <a:spcAft>
                <a:spcPts val="900"/>
              </a:spcAft>
            </a:pPr>
            <a:r>
              <a:rPr lang="en-US" kern="1200" cap="all">
                <a:solidFill>
                  <a:schemeClr val="bg1">
                    <a:lumMod val="85000"/>
                    <a:alpha val="75000"/>
                  </a:schemeClr>
                </a:solidFill>
                <a:latin typeface="+mn-lt"/>
                <a:ea typeface="+mn-ea"/>
                <a:cs typeface="+mn-cs"/>
              </a:rPr>
              <a:t>Open evening 2021</a:t>
            </a:r>
          </a:p>
        </p:txBody>
      </p:sp>
      <p:pic>
        <p:nvPicPr>
          <p:cNvPr id="27" name="Picture 26">
            <a:extLst>
              <a:ext uri="{FF2B5EF4-FFF2-40B4-BE49-F238E27FC236}">
                <a16:creationId xmlns:a16="http://schemas.microsoft.com/office/drawing/2014/main" id="{0B85EB06-0C78-40FD-9881-F3C75DCFEC50}"/>
              </a:ext>
            </a:extLst>
          </p:cNvPr>
          <p:cNvPicPr>
            <a:picLocks noChangeAspect="1"/>
          </p:cNvPicPr>
          <p:nvPr/>
        </p:nvPicPr>
        <p:blipFill>
          <a:blip r:embed="rId3"/>
          <a:stretch>
            <a:fillRect/>
          </a:stretch>
        </p:blipFill>
        <p:spPr>
          <a:xfrm>
            <a:off x="907087" y="1003880"/>
            <a:ext cx="5120489" cy="1187252"/>
          </a:xfrm>
          <a:prstGeom prst="rect">
            <a:avLst/>
          </a:prstGeom>
        </p:spPr>
      </p:pic>
      <p:sp>
        <p:nvSpPr>
          <p:cNvPr id="52" name="TextBox 51">
            <a:extLst>
              <a:ext uri="{FF2B5EF4-FFF2-40B4-BE49-F238E27FC236}">
                <a16:creationId xmlns:a16="http://schemas.microsoft.com/office/drawing/2014/main" id="{40F3930F-2640-4C25-85AB-74D6F2CF3D9D}"/>
              </a:ext>
            </a:extLst>
          </p:cNvPr>
          <p:cNvSpPr txBox="1"/>
          <p:nvPr/>
        </p:nvSpPr>
        <p:spPr>
          <a:xfrm>
            <a:off x="6416445" y="1060319"/>
            <a:ext cx="11578947" cy="1661993"/>
          </a:xfrm>
          <a:prstGeom prst="rect">
            <a:avLst/>
          </a:prstGeom>
          <a:noFill/>
        </p:spPr>
        <p:txBody>
          <a:bodyPr wrap="square" rtlCol="0">
            <a:spAutoFit/>
          </a:bodyPr>
          <a:lstStyle/>
          <a:p>
            <a:r>
              <a:rPr lang="en-US" sz="5400">
                <a:solidFill>
                  <a:srgbClr val="465359"/>
                </a:solidFill>
              </a:rPr>
              <a:t>The Science Curriculum</a:t>
            </a:r>
            <a:br>
              <a:rPr lang="en-US" sz="4800">
                <a:solidFill>
                  <a:schemeClr val="tx1">
                    <a:lumMod val="75000"/>
                    <a:lumOff val="25000"/>
                  </a:schemeClr>
                </a:solidFill>
              </a:rPr>
            </a:br>
            <a:endParaRPr lang="en-GB" sz="4800">
              <a:solidFill>
                <a:schemeClr val="tx1">
                  <a:lumMod val="75000"/>
                  <a:lumOff val="25000"/>
                </a:schemeClr>
              </a:solidFill>
            </a:endParaRPr>
          </a:p>
        </p:txBody>
      </p:sp>
      <p:sp>
        <p:nvSpPr>
          <p:cNvPr id="26" name="Rectangle 25">
            <a:extLst>
              <a:ext uri="{FF2B5EF4-FFF2-40B4-BE49-F238E27FC236}">
                <a16:creationId xmlns:a16="http://schemas.microsoft.com/office/drawing/2014/main" id="{D09F30F7-9771-4FA2-879C-572EAF602DD5}"/>
              </a:ext>
            </a:extLst>
          </p:cNvPr>
          <p:cNvSpPr/>
          <p:nvPr/>
        </p:nvSpPr>
        <p:spPr>
          <a:xfrm>
            <a:off x="6519494" y="9056713"/>
            <a:ext cx="11372850" cy="71191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1" name="Text Placeholder 32">
            <a:extLst>
              <a:ext uri="{FF2B5EF4-FFF2-40B4-BE49-F238E27FC236}">
                <a16:creationId xmlns:a16="http://schemas.microsoft.com/office/drawing/2014/main" id="{706EA2B7-D59A-41F6-B1D0-D88CB4306864}"/>
              </a:ext>
            </a:extLst>
          </p:cNvPr>
          <p:cNvSpPr txBox="1">
            <a:spLocks/>
          </p:cNvSpPr>
          <p:nvPr/>
        </p:nvSpPr>
        <p:spPr>
          <a:xfrm>
            <a:off x="6644861" y="9026354"/>
            <a:ext cx="10680255" cy="658937"/>
          </a:xfrm>
          <a:prstGeom prst="rect">
            <a:avLst/>
          </a:prstGeom>
          <a:noFill/>
        </p:spPr>
        <p:txBody>
          <a:bodyPr vert="horz" lIns="137160" tIns="0" rIns="137160" bIns="0" rtlCol="0" anchor="ctr">
            <a:normAutofit/>
          </a:bodyPr>
          <a:lstStyle>
            <a:lvl1pPr marL="0" indent="0" algn="ctr" defTabSz="457200" rtl="0" eaLnBrk="1" latinLnBrk="0" hangingPunct="1">
              <a:spcBef>
                <a:spcPts val="0"/>
              </a:spcBef>
              <a:spcAft>
                <a:spcPts val="600"/>
              </a:spcAft>
              <a:buClr>
                <a:schemeClr val="accent1"/>
              </a:buClr>
              <a:buSzPct val="92000"/>
              <a:buFont typeface="Wingdings 2" panose="05020102010507070707" pitchFamily="18" charset="2"/>
              <a:buNone/>
              <a:defRPr sz="1800" kern="1200">
                <a:solidFill>
                  <a:srgbClr val="FFFFFF"/>
                </a:solidFill>
                <a:latin typeface="+mn-lt"/>
                <a:ea typeface="+mn-ea"/>
                <a:cs typeface="+mn-cs"/>
              </a:defRPr>
            </a:lvl1pPr>
            <a:lvl2pPr marL="4572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200" kern="1200">
                <a:solidFill>
                  <a:schemeClr val="tx1">
                    <a:lumMod val="75000"/>
                    <a:lumOff val="25000"/>
                  </a:schemeClr>
                </a:solidFill>
                <a:latin typeface="+mn-lt"/>
                <a:ea typeface="+mn-ea"/>
                <a:cs typeface="+mn-cs"/>
              </a:defRPr>
            </a:lvl2pPr>
            <a:lvl3pPr marL="9144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000" kern="1200">
                <a:solidFill>
                  <a:schemeClr val="tx1">
                    <a:lumMod val="75000"/>
                    <a:lumOff val="25000"/>
                  </a:schemeClr>
                </a:solidFill>
                <a:latin typeface="+mn-lt"/>
                <a:ea typeface="+mn-ea"/>
                <a:cs typeface="+mn-cs"/>
              </a:defRPr>
            </a:lvl3pPr>
            <a:lvl4pPr marL="13716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900" kern="1200">
                <a:solidFill>
                  <a:schemeClr val="tx1">
                    <a:lumMod val="75000"/>
                    <a:lumOff val="25000"/>
                  </a:schemeClr>
                </a:solidFill>
                <a:latin typeface="+mn-lt"/>
                <a:ea typeface="+mn-ea"/>
                <a:cs typeface="+mn-cs"/>
              </a:defRPr>
            </a:lvl4pPr>
            <a:lvl5pPr marL="18288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900" kern="1200">
                <a:solidFill>
                  <a:schemeClr val="tx1">
                    <a:lumMod val="75000"/>
                    <a:lumOff val="25000"/>
                  </a:schemeClr>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9pPr>
          </a:lstStyle>
          <a:p>
            <a:pPr algn="l"/>
            <a:r>
              <a:rPr lang="en-US" sz="2700">
                <a:solidFill>
                  <a:schemeClr val="bg1"/>
                </a:solidFill>
              </a:rPr>
              <a:t>Miss Zulfiqar – KS4 Science Curriculum Lead</a:t>
            </a:r>
            <a:endParaRPr lang="en-GB" sz="2700">
              <a:solidFill>
                <a:schemeClr val="bg1"/>
              </a:solidFill>
            </a:endParaRPr>
          </a:p>
        </p:txBody>
      </p:sp>
      <p:sp>
        <p:nvSpPr>
          <p:cNvPr id="2" name="Rectangle: Rounded Corners 1">
            <a:extLst>
              <a:ext uri="{FF2B5EF4-FFF2-40B4-BE49-F238E27FC236}">
                <a16:creationId xmlns:a16="http://schemas.microsoft.com/office/drawing/2014/main" id="{1DF8A78D-0706-453D-6E9F-72B2917665C7}"/>
              </a:ext>
            </a:extLst>
          </p:cNvPr>
          <p:cNvSpPr/>
          <p:nvPr/>
        </p:nvSpPr>
        <p:spPr>
          <a:xfrm>
            <a:off x="6429755" y="2191132"/>
            <a:ext cx="4622831" cy="6236297"/>
          </a:xfrm>
          <a:prstGeom prst="roundRect">
            <a:avLst/>
          </a:prstGeom>
          <a:solidFill>
            <a:srgbClr val="00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300">
                <a:solidFill>
                  <a:schemeClr val="bg1"/>
                </a:solidFill>
              </a:rPr>
              <a:t>Combined science – once per week – issued on a Monday – 7 days for completion. 2</a:t>
            </a:r>
            <a:r>
              <a:rPr lang="en-GB" sz="3300" baseline="30000">
                <a:solidFill>
                  <a:schemeClr val="bg1"/>
                </a:solidFill>
              </a:rPr>
              <a:t>nd</a:t>
            </a:r>
            <a:r>
              <a:rPr lang="en-GB" sz="3300">
                <a:solidFill>
                  <a:schemeClr val="bg1"/>
                </a:solidFill>
              </a:rPr>
              <a:t> chance given.</a:t>
            </a:r>
          </a:p>
          <a:p>
            <a:pPr algn="ctr"/>
            <a:r>
              <a:rPr lang="en-GB" sz="3300">
                <a:solidFill>
                  <a:schemeClr val="bg1"/>
                </a:solidFill>
              </a:rPr>
              <a:t>Separate sciences – one piece of homework per week for Biology, Chemistry and Physics – all merged as one task (60 minutes).</a:t>
            </a:r>
          </a:p>
        </p:txBody>
      </p:sp>
      <p:pic>
        <p:nvPicPr>
          <p:cNvPr id="1026" name="Picture 2" descr="Sparx Science - Resources">
            <a:extLst>
              <a:ext uri="{FF2B5EF4-FFF2-40B4-BE49-F238E27FC236}">
                <a16:creationId xmlns:a16="http://schemas.microsoft.com/office/drawing/2014/main" id="{49D7BEFE-F5EF-7FDE-388B-C6386D5D8D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37731" y="2054537"/>
            <a:ext cx="5356350" cy="30889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2F64E44-4F58-F5ED-1061-5FF1F7A8CE7C}"/>
              </a:ext>
            </a:extLst>
          </p:cNvPr>
          <p:cNvPicPr>
            <a:picLocks noChangeAspect="1"/>
          </p:cNvPicPr>
          <p:nvPr/>
        </p:nvPicPr>
        <p:blipFill>
          <a:blip r:embed="rId5"/>
          <a:stretch>
            <a:fillRect/>
          </a:stretch>
        </p:blipFill>
        <p:spPr>
          <a:xfrm>
            <a:off x="11984988" y="5253009"/>
            <a:ext cx="4916805" cy="3690009"/>
          </a:xfrm>
          <a:prstGeom prst="rect">
            <a:avLst/>
          </a:prstGeom>
        </p:spPr>
      </p:pic>
      <p:pic>
        <p:nvPicPr>
          <p:cNvPr id="5" name="Picture 4" descr="A child sitting at a table with a book&#10;&#10;AI-generated content may be incorrect.">
            <a:extLst>
              <a:ext uri="{FF2B5EF4-FFF2-40B4-BE49-F238E27FC236}">
                <a16:creationId xmlns:a16="http://schemas.microsoft.com/office/drawing/2014/main" id="{77632D99-BC46-7B7F-83F2-62E4A49D4D5F}"/>
              </a:ext>
            </a:extLst>
          </p:cNvPr>
          <p:cNvPicPr>
            <a:picLocks noChangeAspect="1"/>
          </p:cNvPicPr>
          <p:nvPr/>
        </p:nvPicPr>
        <p:blipFill>
          <a:blip r:embed="rId6">
            <a:extLst>
              <a:ext uri="{28A0092B-C50C-407E-A947-70E740481C1C}">
                <a14:useLocalDpi xmlns:a14="http://schemas.microsoft.com/office/drawing/2010/main" val="0"/>
              </a:ext>
            </a:extLst>
          </a:blip>
          <a:srcRect l="4008" t="13011" r="47851" b="24251"/>
          <a:stretch>
            <a:fillRect/>
          </a:stretch>
        </p:blipFill>
        <p:spPr>
          <a:xfrm>
            <a:off x="783229" y="3366052"/>
            <a:ext cx="4869716" cy="4234914"/>
          </a:xfrm>
          <a:prstGeom prst="rect">
            <a:avLst/>
          </a:prstGeom>
        </p:spPr>
      </p:pic>
    </p:spTree>
    <p:extLst>
      <p:ext uri="{BB962C8B-B14F-4D97-AF65-F5344CB8AC3E}">
        <p14:creationId xmlns:p14="http://schemas.microsoft.com/office/powerpoint/2010/main" val="34133538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75DD4D1-F009-4D7B-B4DC-3B3EB7AE603C}"/>
              </a:ext>
            </a:extLst>
          </p:cNvPr>
          <p:cNvSpPr/>
          <p:nvPr/>
        </p:nvSpPr>
        <p:spPr>
          <a:xfrm>
            <a:off x="9848088" y="554194"/>
            <a:ext cx="8320716" cy="186470"/>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sz="2700"/>
          </a:p>
        </p:txBody>
      </p:sp>
      <p:pic>
        <p:nvPicPr>
          <p:cNvPr id="19" name="Picture 18">
            <a:extLst>
              <a:ext uri="{FF2B5EF4-FFF2-40B4-BE49-F238E27FC236}">
                <a16:creationId xmlns:a16="http://schemas.microsoft.com/office/drawing/2014/main" id="{DBA089E5-AC8C-48E6-9DF6-C07F5C3263C1}"/>
              </a:ext>
            </a:extLst>
          </p:cNvPr>
          <p:cNvPicPr>
            <a:picLocks noChangeAspect="1"/>
          </p:cNvPicPr>
          <p:nvPr/>
        </p:nvPicPr>
        <p:blipFill>
          <a:blip r:embed="rId3"/>
          <a:stretch>
            <a:fillRect/>
          </a:stretch>
        </p:blipFill>
        <p:spPr>
          <a:xfrm>
            <a:off x="756014" y="8283484"/>
            <a:ext cx="5527137" cy="1200329"/>
          </a:xfrm>
          <a:prstGeom prst="rect">
            <a:avLst/>
          </a:prstGeom>
        </p:spPr>
      </p:pic>
      <p:sp>
        <p:nvSpPr>
          <p:cNvPr id="10" name="Title 3">
            <a:extLst>
              <a:ext uri="{FF2B5EF4-FFF2-40B4-BE49-F238E27FC236}">
                <a16:creationId xmlns:a16="http://schemas.microsoft.com/office/drawing/2014/main" id="{0036360E-A528-4271-8D60-C620EB67547D}"/>
              </a:ext>
            </a:extLst>
          </p:cNvPr>
          <p:cNvSpPr txBox="1">
            <a:spLocks/>
          </p:cNvSpPr>
          <p:nvPr/>
        </p:nvSpPr>
        <p:spPr>
          <a:xfrm>
            <a:off x="9729287" y="1203640"/>
            <a:ext cx="8320715" cy="2203484"/>
          </a:xfrm>
          <a:prstGeom prst="rect">
            <a:avLst/>
          </a:prstGeom>
        </p:spPr>
        <p:txBody>
          <a:bodyPr vert="horz" lIns="137160" tIns="68580" rIns="137160" bIns="68580" rtlCol="0" anchor="b">
            <a:normAutofit/>
          </a:bodyPr>
          <a:lst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5250"/>
          </a:p>
        </p:txBody>
      </p:sp>
      <p:sp>
        <p:nvSpPr>
          <p:cNvPr id="14" name="Rectangle 13">
            <a:extLst>
              <a:ext uri="{FF2B5EF4-FFF2-40B4-BE49-F238E27FC236}">
                <a16:creationId xmlns:a16="http://schemas.microsoft.com/office/drawing/2014/main" id="{D3489297-FD36-4D6A-9FF4-866F29395310}"/>
              </a:ext>
            </a:extLst>
          </p:cNvPr>
          <p:cNvSpPr/>
          <p:nvPr/>
        </p:nvSpPr>
        <p:spPr>
          <a:xfrm>
            <a:off x="8859583" y="2575250"/>
            <a:ext cx="8859251" cy="6278642"/>
          </a:xfrm>
          <a:prstGeom prst="rect">
            <a:avLst/>
          </a:prstGeom>
        </p:spPr>
        <p:txBody>
          <a:bodyPr wrap="square">
            <a:spAutoFit/>
          </a:bodyPr>
          <a:lstStyle/>
          <a:p>
            <a:r>
              <a:rPr lang="en-GB" sz="3000" b="1"/>
              <a:t>Literacy in Science</a:t>
            </a:r>
          </a:p>
          <a:p>
            <a:r>
              <a:rPr lang="en-GB" sz="3000"/>
              <a:t>Every one of the units of work described earlier is supported with literacy resources.</a:t>
            </a:r>
          </a:p>
          <a:p>
            <a:r>
              <a:rPr lang="en-GB" sz="3000"/>
              <a:t>Each unit starts with a PAL sheet- all the key vocabulary with definitions.</a:t>
            </a:r>
          </a:p>
          <a:p>
            <a:endParaRPr lang="en-GB" sz="3000"/>
          </a:p>
          <a:p>
            <a:r>
              <a:rPr lang="en-GB" sz="3000"/>
              <a:t>Students are trained and supported throughout each unit in attempting long answer questions using various scaffolding strategies. </a:t>
            </a:r>
          </a:p>
          <a:p>
            <a:r>
              <a:rPr lang="en-GB" sz="3000"/>
              <a:t>Definitions related to ‘How science works’ and command words are also provided and stuck in all students exercise books for easy reference and use. </a:t>
            </a:r>
          </a:p>
          <a:p>
            <a:pPr algn="r"/>
            <a:endParaRPr lang="en-US" sz="4200"/>
          </a:p>
        </p:txBody>
      </p:sp>
      <p:pic>
        <p:nvPicPr>
          <p:cNvPr id="15" name="Picture 14">
            <a:extLst>
              <a:ext uri="{FF2B5EF4-FFF2-40B4-BE49-F238E27FC236}">
                <a16:creationId xmlns:a16="http://schemas.microsoft.com/office/drawing/2014/main" id="{20077C0B-F2C9-45EF-AB4D-C89EC28A99C2}"/>
              </a:ext>
            </a:extLst>
          </p:cNvPr>
          <p:cNvPicPr>
            <a:picLocks noChangeAspect="1"/>
          </p:cNvPicPr>
          <p:nvPr/>
        </p:nvPicPr>
        <p:blipFill>
          <a:blip r:embed="rId3"/>
          <a:stretch>
            <a:fillRect/>
          </a:stretch>
        </p:blipFill>
        <p:spPr>
          <a:xfrm>
            <a:off x="12004850" y="8458286"/>
            <a:ext cx="5527137" cy="1200329"/>
          </a:xfrm>
          <a:prstGeom prst="rect">
            <a:avLst/>
          </a:prstGeom>
        </p:spPr>
      </p:pic>
      <p:pic>
        <p:nvPicPr>
          <p:cNvPr id="18" name="Picture 17">
            <a:extLst>
              <a:ext uri="{FF2B5EF4-FFF2-40B4-BE49-F238E27FC236}">
                <a16:creationId xmlns:a16="http://schemas.microsoft.com/office/drawing/2014/main" id="{F7C35654-A557-4105-9271-7E4C64517FD0}"/>
              </a:ext>
            </a:extLst>
          </p:cNvPr>
          <p:cNvPicPr>
            <a:picLocks noChangeAspect="1"/>
          </p:cNvPicPr>
          <p:nvPr/>
        </p:nvPicPr>
        <p:blipFill>
          <a:blip r:embed="rId4"/>
          <a:stretch>
            <a:fillRect/>
          </a:stretch>
        </p:blipFill>
        <p:spPr>
          <a:xfrm>
            <a:off x="238000" y="554195"/>
            <a:ext cx="8103569" cy="9172575"/>
          </a:xfrm>
          <a:prstGeom prst="rect">
            <a:avLst/>
          </a:prstGeom>
        </p:spPr>
      </p:pic>
      <p:sp>
        <p:nvSpPr>
          <p:cNvPr id="2" name="TextBox 1">
            <a:extLst>
              <a:ext uri="{FF2B5EF4-FFF2-40B4-BE49-F238E27FC236}">
                <a16:creationId xmlns:a16="http://schemas.microsoft.com/office/drawing/2014/main" id="{99A6F38B-A50A-A39F-B91C-E19389590464}"/>
              </a:ext>
            </a:extLst>
          </p:cNvPr>
          <p:cNvSpPr txBox="1"/>
          <p:nvPr/>
        </p:nvSpPr>
        <p:spPr>
          <a:xfrm>
            <a:off x="8789437" y="951725"/>
            <a:ext cx="8742551" cy="1754326"/>
          </a:xfrm>
          <a:prstGeom prst="rect">
            <a:avLst/>
          </a:prstGeom>
          <a:noFill/>
        </p:spPr>
        <p:txBody>
          <a:bodyPr wrap="square" rtlCol="0">
            <a:spAutoFit/>
          </a:bodyPr>
          <a:lstStyle/>
          <a:p>
            <a:r>
              <a:rPr lang="en-GB" sz="5400">
                <a:solidFill>
                  <a:srgbClr val="FF0000"/>
                </a:solidFill>
              </a:rPr>
              <a:t>Key stage 4 </a:t>
            </a:r>
            <a:r>
              <a:rPr lang="en-GB" sz="5400"/>
              <a:t>– The science curriculum</a:t>
            </a:r>
          </a:p>
        </p:txBody>
      </p:sp>
    </p:spTree>
    <p:extLst>
      <p:ext uri="{BB962C8B-B14F-4D97-AF65-F5344CB8AC3E}">
        <p14:creationId xmlns:p14="http://schemas.microsoft.com/office/powerpoint/2010/main" val="20877094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1033A78A-77D9-5195-C48B-B377591FE6B0}"/>
              </a:ext>
            </a:extLst>
          </p:cNvPr>
          <p:cNvSpPr txBox="1">
            <a:spLocks noGrp="1"/>
          </p:cNvSpPr>
          <p:nvPr>
            <p:ph type="title"/>
          </p:nvPr>
        </p:nvSpPr>
        <p:spPr>
          <a:xfrm>
            <a:off x="2397650" y="1328394"/>
            <a:ext cx="13397021" cy="684483"/>
          </a:xfrm>
          <a:solidFill>
            <a:srgbClr val="FFFFFF"/>
          </a:solidFill>
          <a:ln w="28575" cap="flat">
            <a:solidFill>
              <a:srgbClr val="000000"/>
            </a:solidFill>
            <a:prstDash val="solid"/>
            <a:miter/>
          </a:ln>
        </p:spPr>
        <p:txBody>
          <a:bodyPr anchorCtr="1">
            <a:normAutofit/>
          </a:bodyPr>
          <a:lstStyle/>
          <a:p>
            <a:pPr lvl="0" algn="ctr"/>
            <a:r>
              <a:rPr lang="en-GB" sz="3750" b="1">
                <a:latin typeface="Verdana" pitchFamily="34"/>
                <a:ea typeface="Verdana" pitchFamily="34"/>
              </a:rPr>
              <a:t>KS4 Science - Literacy </a:t>
            </a:r>
          </a:p>
        </p:txBody>
      </p:sp>
      <p:sp>
        <p:nvSpPr>
          <p:cNvPr id="6" name="Rectangle: Rounded Corners 13">
            <a:extLst>
              <a:ext uri="{FF2B5EF4-FFF2-40B4-BE49-F238E27FC236}">
                <a16:creationId xmlns:a16="http://schemas.microsoft.com/office/drawing/2014/main" id="{453DB8B2-8528-58E9-9799-D5AA545C69C7}"/>
              </a:ext>
            </a:extLst>
          </p:cNvPr>
          <p:cNvSpPr/>
          <p:nvPr/>
        </p:nvSpPr>
        <p:spPr>
          <a:xfrm>
            <a:off x="1224947" y="3026536"/>
            <a:ext cx="7021179" cy="486919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CA6C1"/>
          </a:solidFill>
          <a:ln w="19046" cap="flat">
            <a:solidFill>
              <a:srgbClr val="042433"/>
            </a:solidFill>
            <a:prstDash val="solid"/>
            <a:miter/>
          </a:ln>
        </p:spPr>
        <p:txBody>
          <a:bodyPr vert="horz" wrap="square" lIns="137160" tIns="68580" rIns="137160" bIns="68580" anchor="ctr" anchorCtr="1" compatLnSpc="1">
            <a:noAutofit/>
          </a:bodyPr>
          <a:lstStyle/>
          <a:p>
            <a:pPr algn="ctr" defTabSz="685800">
              <a:defRPr sz="1800" b="0" i="0" u="none" strike="noStrike" kern="0" cap="none" spc="0" baseline="0">
                <a:solidFill>
                  <a:srgbClr val="000000"/>
                </a:solidFill>
                <a:uFillTx/>
              </a:defRPr>
            </a:pPr>
            <a:r>
              <a:rPr lang="en-GB" sz="3600">
                <a:solidFill>
                  <a:srgbClr val="000000"/>
                </a:solidFill>
                <a:latin typeface="Aptos"/>
              </a:rPr>
              <a:t>All KS4 units introduced with a ‘PAL’ sheet – ‘Page activating literacy’.</a:t>
            </a:r>
          </a:p>
          <a:p>
            <a:pPr algn="ctr" defTabSz="685800">
              <a:defRPr sz="1800" b="0" i="0" u="none" strike="noStrike" kern="0" cap="none" spc="0" baseline="0">
                <a:solidFill>
                  <a:srgbClr val="000000"/>
                </a:solidFill>
                <a:uFillTx/>
              </a:defRPr>
            </a:pPr>
            <a:endParaRPr lang="en-GB" sz="3600">
              <a:solidFill>
                <a:srgbClr val="000000"/>
              </a:solidFill>
              <a:latin typeface="Aptos"/>
            </a:endParaRPr>
          </a:p>
          <a:p>
            <a:pPr algn="ctr" defTabSz="685800">
              <a:defRPr sz="1800" b="0" i="0" u="none" strike="noStrike" kern="0" cap="none" spc="0" baseline="0">
                <a:solidFill>
                  <a:srgbClr val="000000"/>
                </a:solidFill>
                <a:uFillTx/>
              </a:defRPr>
            </a:pPr>
            <a:r>
              <a:rPr lang="en-GB" sz="3600">
                <a:solidFill>
                  <a:srgbClr val="000000"/>
                </a:solidFill>
                <a:latin typeface="Aptos"/>
              </a:rPr>
              <a:t>All keywords for combined H/F and separate sciences on one document.</a:t>
            </a:r>
          </a:p>
          <a:p>
            <a:pPr algn="ctr" defTabSz="685800">
              <a:defRPr sz="1800" b="0" i="0" u="none" strike="noStrike" kern="0" cap="none" spc="0" baseline="0">
                <a:solidFill>
                  <a:srgbClr val="000000"/>
                </a:solidFill>
                <a:uFillTx/>
              </a:defRPr>
            </a:pPr>
            <a:endParaRPr lang="en-GB" sz="3600" kern="0">
              <a:solidFill>
                <a:srgbClr val="000000"/>
              </a:solidFill>
              <a:latin typeface="Aptos"/>
            </a:endParaRPr>
          </a:p>
        </p:txBody>
      </p:sp>
      <p:pic>
        <p:nvPicPr>
          <p:cNvPr id="7" name="Picture 8">
            <a:extLst>
              <a:ext uri="{FF2B5EF4-FFF2-40B4-BE49-F238E27FC236}">
                <a16:creationId xmlns:a16="http://schemas.microsoft.com/office/drawing/2014/main" id="{55A91824-2EB3-66ED-DB42-B48F29917400}"/>
              </a:ext>
            </a:extLst>
          </p:cNvPr>
          <p:cNvPicPr>
            <a:picLocks noChangeAspect="1"/>
          </p:cNvPicPr>
          <p:nvPr/>
        </p:nvPicPr>
        <p:blipFill>
          <a:blip r:embed="rId2"/>
          <a:stretch>
            <a:fillRect/>
          </a:stretch>
        </p:blipFill>
        <p:spPr>
          <a:xfrm>
            <a:off x="9606709" y="2382893"/>
            <a:ext cx="5346455" cy="7466187"/>
          </a:xfrm>
          <a:prstGeom prst="rect">
            <a:avLst/>
          </a:prstGeom>
          <a:noFill/>
          <a:ln w="76196" cap="flat">
            <a:solidFill>
              <a:srgbClr val="FCA6C1"/>
            </a:solidFill>
            <a:prstDash val="solid"/>
            <a:miter/>
          </a:ln>
        </p:spPr>
      </p:pic>
      <p:pic>
        <p:nvPicPr>
          <p:cNvPr id="8" name="Picture 7">
            <a:extLst>
              <a:ext uri="{FF2B5EF4-FFF2-40B4-BE49-F238E27FC236}">
                <a16:creationId xmlns:a16="http://schemas.microsoft.com/office/drawing/2014/main" id="{E4D7D983-452C-D6E6-B8C4-20150EF78DE1}"/>
              </a:ext>
            </a:extLst>
          </p:cNvPr>
          <p:cNvPicPr>
            <a:picLocks noChangeAspect="1"/>
          </p:cNvPicPr>
          <p:nvPr/>
        </p:nvPicPr>
        <p:blipFill>
          <a:blip r:embed="rId3"/>
          <a:stretch>
            <a:fillRect/>
          </a:stretch>
        </p:blipFill>
        <p:spPr>
          <a:xfrm>
            <a:off x="172733" y="8909387"/>
            <a:ext cx="5527137" cy="1200329"/>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2C1A0B3F-3252-F1FB-78D5-3BFF8EDE8B4C}"/>
              </a:ext>
            </a:extLst>
          </p:cNvPr>
          <p:cNvSpPr txBox="1">
            <a:spLocks noGrp="1"/>
          </p:cNvSpPr>
          <p:nvPr>
            <p:ph type="title"/>
          </p:nvPr>
        </p:nvSpPr>
        <p:spPr>
          <a:xfrm>
            <a:off x="2397650" y="1328394"/>
            <a:ext cx="13397021" cy="684483"/>
          </a:xfrm>
          <a:solidFill>
            <a:srgbClr val="FFFFFF"/>
          </a:solidFill>
          <a:ln w="28575" cap="flat">
            <a:solidFill>
              <a:srgbClr val="000000"/>
            </a:solidFill>
            <a:prstDash val="solid"/>
            <a:miter/>
          </a:ln>
        </p:spPr>
        <p:txBody>
          <a:bodyPr anchorCtr="1">
            <a:normAutofit/>
          </a:bodyPr>
          <a:lstStyle/>
          <a:p>
            <a:pPr lvl="0" algn="ctr"/>
            <a:r>
              <a:rPr lang="en-GB" sz="3750" b="1">
                <a:latin typeface="Verdana" pitchFamily="34"/>
                <a:ea typeface="Verdana" pitchFamily="34"/>
              </a:rPr>
              <a:t>KS4 Science - Literacy </a:t>
            </a:r>
          </a:p>
        </p:txBody>
      </p:sp>
      <p:sp>
        <p:nvSpPr>
          <p:cNvPr id="6" name="Rectangle: Rounded Corners 13">
            <a:extLst>
              <a:ext uri="{FF2B5EF4-FFF2-40B4-BE49-F238E27FC236}">
                <a16:creationId xmlns:a16="http://schemas.microsoft.com/office/drawing/2014/main" id="{B3FF289A-6AEE-2AC5-1791-9A9CFA7EE2AD}"/>
              </a:ext>
            </a:extLst>
          </p:cNvPr>
          <p:cNvSpPr/>
          <p:nvPr/>
        </p:nvSpPr>
        <p:spPr>
          <a:xfrm>
            <a:off x="825983" y="3341271"/>
            <a:ext cx="5767614" cy="4312671"/>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CA6C1"/>
          </a:solidFill>
          <a:ln w="19046" cap="flat">
            <a:solidFill>
              <a:srgbClr val="042433"/>
            </a:solidFill>
            <a:prstDash val="solid"/>
            <a:miter/>
          </a:ln>
        </p:spPr>
        <p:txBody>
          <a:bodyPr vert="horz" wrap="square" lIns="137160" tIns="68580" rIns="137160" bIns="68580" anchor="ctr" anchorCtr="1" compatLnSpc="1">
            <a:noAutofit/>
          </a:bodyPr>
          <a:lstStyle/>
          <a:p>
            <a:pPr algn="ctr" defTabSz="685800">
              <a:defRPr sz="1800" b="0" i="0" u="none" strike="noStrike" kern="0" cap="none" spc="0" baseline="0">
                <a:solidFill>
                  <a:srgbClr val="000000"/>
                </a:solidFill>
                <a:uFillTx/>
              </a:defRPr>
            </a:pPr>
            <a:r>
              <a:rPr lang="en-GB" sz="3000">
                <a:solidFill>
                  <a:srgbClr val="000000"/>
                </a:solidFill>
                <a:latin typeface="Aptos"/>
              </a:rPr>
              <a:t>KS4 – all students will have a copy of definitions of command words used in GCSE. Definitions are in student speak so easy to understand with prompts given too.</a:t>
            </a:r>
            <a:endParaRPr lang="en-GB" sz="2100" b="1">
              <a:solidFill>
                <a:srgbClr val="FFFFFF"/>
              </a:solidFill>
              <a:latin typeface="Aptos"/>
            </a:endParaRPr>
          </a:p>
        </p:txBody>
      </p:sp>
      <p:pic>
        <p:nvPicPr>
          <p:cNvPr id="7" name="Picture 2">
            <a:extLst>
              <a:ext uri="{FF2B5EF4-FFF2-40B4-BE49-F238E27FC236}">
                <a16:creationId xmlns:a16="http://schemas.microsoft.com/office/drawing/2014/main" id="{AFA11B21-DE55-2C55-306D-E774AA226CBA}"/>
              </a:ext>
            </a:extLst>
          </p:cNvPr>
          <p:cNvPicPr>
            <a:picLocks noChangeAspect="1"/>
          </p:cNvPicPr>
          <p:nvPr/>
        </p:nvPicPr>
        <p:blipFill>
          <a:blip r:embed="rId2"/>
          <a:stretch>
            <a:fillRect/>
          </a:stretch>
        </p:blipFill>
        <p:spPr>
          <a:xfrm>
            <a:off x="7122800" y="2244183"/>
            <a:ext cx="9633857" cy="7130211"/>
          </a:xfrm>
          <a:prstGeom prst="rect">
            <a:avLst/>
          </a:prstGeom>
          <a:noFill/>
          <a:ln cap="flat">
            <a:noFill/>
          </a:ln>
        </p:spPr>
      </p:pic>
      <p:pic>
        <p:nvPicPr>
          <p:cNvPr id="8" name="Picture 7">
            <a:extLst>
              <a:ext uri="{FF2B5EF4-FFF2-40B4-BE49-F238E27FC236}">
                <a16:creationId xmlns:a16="http://schemas.microsoft.com/office/drawing/2014/main" id="{458D5C09-960A-6D91-D6C6-6BE82D3FEF7D}"/>
              </a:ext>
            </a:extLst>
          </p:cNvPr>
          <p:cNvPicPr>
            <a:picLocks noChangeAspect="1"/>
          </p:cNvPicPr>
          <p:nvPr/>
        </p:nvPicPr>
        <p:blipFill>
          <a:blip r:embed="rId3"/>
          <a:stretch>
            <a:fillRect/>
          </a:stretch>
        </p:blipFill>
        <p:spPr>
          <a:xfrm>
            <a:off x="172733" y="8909387"/>
            <a:ext cx="5527137" cy="1200329"/>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7AD3EA2C-C313-1610-C557-87A3699B9C33}"/>
              </a:ext>
            </a:extLst>
          </p:cNvPr>
          <p:cNvSpPr txBox="1">
            <a:spLocks noGrp="1"/>
          </p:cNvSpPr>
          <p:nvPr>
            <p:ph type="title"/>
          </p:nvPr>
        </p:nvSpPr>
        <p:spPr>
          <a:xfrm>
            <a:off x="2397650" y="1328394"/>
            <a:ext cx="13397021" cy="684483"/>
          </a:xfrm>
          <a:solidFill>
            <a:srgbClr val="FFFFFF"/>
          </a:solidFill>
          <a:ln w="28575" cap="flat">
            <a:solidFill>
              <a:srgbClr val="000000"/>
            </a:solidFill>
            <a:prstDash val="solid"/>
            <a:miter/>
          </a:ln>
        </p:spPr>
        <p:txBody>
          <a:bodyPr anchorCtr="1">
            <a:normAutofit/>
          </a:bodyPr>
          <a:lstStyle/>
          <a:p>
            <a:pPr lvl="0" algn="ctr"/>
            <a:r>
              <a:rPr lang="en-GB" sz="3750" b="1">
                <a:latin typeface="Verdana" pitchFamily="34"/>
                <a:ea typeface="Verdana" pitchFamily="34"/>
              </a:rPr>
              <a:t>KS4 Science - Literacy </a:t>
            </a:r>
          </a:p>
        </p:txBody>
      </p:sp>
      <p:sp>
        <p:nvSpPr>
          <p:cNvPr id="6" name="Rectangle: Rounded Corners 13">
            <a:extLst>
              <a:ext uri="{FF2B5EF4-FFF2-40B4-BE49-F238E27FC236}">
                <a16:creationId xmlns:a16="http://schemas.microsoft.com/office/drawing/2014/main" id="{A60C1E08-1756-CBE4-D88E-F40598308391}"/>
              </a:ext>
            </a:extLst>
          </p:cNvPr>
          <p:cNvSpPr/>
          <p:nvPr/>
        </p:nvSpPr>
        <p:spPr>
          <a:xfrm>
            <a:off x="1294484" y="2888163"/>
            <a:ext cx="5684987" cy="4874532"/>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FCA6C1"/>
          </a:solidFill>
          <a:ln w="19046" cap="flat">
            <a:solidFill>
              <a:srgbClr val="042433"/>
            </a:solidFill>
            <a:prstDash val="solid"/>
            <a:miter/>
          </a:ln>
        </p:spPr>
        <p:txBody>
          <a:bodyPr vert="horz" wrap="square" lIns="137160" tIns="68580" rIns="137160" bIns="68580" anchor="ctr" anchorCtr="1" compatLnSpc="1">
            <a:noAutofit/>
          </a:bodyPr>
          <a:lstStyle/>
          <a:p>
            <a:pPr algn="ctr" defTabSz="685800">
              <a:defRPr sz="1800" b="0" i="0" u="none" strike="noStrike" kern="0" cap="none" spc="0" baseline="0">
                <a:solidFill>
                  <a:srgbClr val="000000"/>
                </a:solidFill>
                <a:uFillTx/>
              </a:defRPr>
            </a:pPr>
            <a:r>
              <a:rPr lang="en-GB" sz="3000">
                <a:solidFill>
                  <a:srgbClr val="000000"/>
                </a:solidFill>
                <a:latin typeface="Aptos"/>
              </a:rPr>
              <a:t>KS4 – same principle behind ‘how science works’ keywords. Student friendly language with examples given – keywords tie in well with all practical aspects of science.</a:t>
            </a:r>
            <a:endParaRPr lang="en-GB" sz="2100">
              <a:solidFill>
                <a:srgbClr val="FFFFFF"/>
              </a:solidFill>
              <a:latin typeface="Aptos"/>
            </a:endParaRPr>
          </a:p>
        </p:txBody>
      </p:sp>
      <p:pic>
        <p:nvPicPr>
          <p:cNvPr id="7" name="Picture 3">
            <a:extLst>
              <a:ext uri="{FF2B5EF4-FFF2-40B4-BE49-F238E27FC236}">
                <a16:creationId xmlns:a16="http://schemas.microsoft.com/office/drawing/2014/main" id="{788CE3C7-82C1-3DA4-6B8B-B5B4A49C8DC8}"/>
              </a:ext>
            </a:extLst>
          </p:cNvPr>
          <p:cNvPicPr>
            <a:picLocks noChangeAspect="1"/>
          </p:cNvPicPr>
          <p:nvPr/>
        </p:nvPicPr>
        <p:blipFill>
          <a:blip r:embed="rId2"/>
          <a:stretch>
            <a:fillRect/>
          </a:stretch>
        </p:blipFill>
        <p:spPr>
          <a:xfrm>
            <a:off x="7238965" y="2167486"/>
            <a:ext cx="9429557" cy="7083557"/>
          </a:xfrm>
          <a:prstGeom prst="rect">
            <a:avLst/>
          </a:prstGeom>
          <a:noFill/>
          <a:ln cap="flat">
            <a:noFill/>
          </a:ln>
        </p:spPr>
      </p:pic>
      <p:pic>
        <p:nvPicPr>
          <p:cNvPr id="8" name="Picture 7">
            <a:extLst>
              <a:ext uri="{FF2B5EF4-FFF2-40B4-BE49-F238E27FC236}">
                <a16:creationId xmlns:a16="http://schemas.microsoft.com/office/drawing/2014/main" id="{3FB5146D-5D53-FA7A-38C1-27FA995245AC}"/>
              </a:ext>
            </a:extLst>
          </p:cNvPr>
          <p:cNvPicPr>
            <a:picLocks noChangeAspect="1"/>
          </p:cNvPicPr>
          <p:nvPr/>
        </p:nvPicPr>
        <p:blipFill>
          <a:blip r:embed="rId3"/>
          <a:stretch>
            <a:fillRect/>
          </a:stretch>
        </p:blipFill>
        <p:spPr>
          <a:xfrm>
            <a:off x="172733" y="8909387"/>
            <a:ext cx="5527137" cy="1200329"/>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A73604A-7E08-4A9B-A7E1-F008615923E8}"/>
              </a:ext>
            </a:extLst>
          </p:cNvPr>
          <p:cNvSpPr>
            <a:spLocks noGrp="1"/>
          </p:cNvSpPr>
          <p:nvPr>
            <p:ph type="sldNum" sz="quarter" idx="12"/>
          </p:nvPr>
        </p:nvSpPr>
        <p:spPr/>
        <p:txBody>
          <a:bodyPr/>
          <a:lstStyle/>
          <a:p>
            <a:fld id="{F603CDE5-C1D8-4EDD-870F-A498BAFA520F}" type="slidenum">
              <a:rPr lang="en-US" smtClean="0"/>
              <a:t>46</a:t>
            </a:fld>
            <a:endParaRPr lang="en-US"/>
          </a:p>
        </p:txBody>
      </p:sp>
      <p:sp>
        <p:nvSpPr>
          <p:cNvPr id="8" name="Footer Placeholder 3">
            <a:extLst>
              <a:ext uri="{FF2B5EF4-FFF2-40B4-BE49-F238E27FC236}">
                <a16:creationId xmlns:a16="http://schemas.microsoft.com/office/drawing/2014/main" id="{F1E540E9-01A8-4294-809E-05485A3F560D}"/>
              </a:ext>
            </a:extLst>
          </p:cNvPr>
          <p:cNvSpPr>
            <a:spLocks noGrp="1"/>
          </p:cNvSpPr>
          <p:nvPr>
            <p:ph type="ftr" sz="quarter" idx="11"/>
          </p:nvPr>
        </p:nvSpPr>
        <p:spPr>
          <a:xfrm>
            <a:off x="541591" y="9635872"/>
            <a:ext cx="5352992" cy="547688"/>
          </a:xfrm>
        </p:spPr>
        <p:txBody>
          <a:bodyPr vert="horz" lIns="137160" tIns="68580" rIns="137160" bIns="68580" rtlCol="0" anchor="ctr">
            <a:normAutofit/>
          </a:bodyPr>
          <a:lstStyle/>
          <a:p>
            <a:pPr defTabSz="685800">
              <a:spcAft>
                <a:spcPts val="900"/>
              </a:spcAft>
            </a:pPr>
            <a:r>
              <a:rPr lang="en-US" kern="1200" cap="all">
                <a:solidFill>
                  <a:schemeClr val="bg1">
                    <a:lumMod val="85000"/>
                    <a:alpha val="75000"/>
                  </a:schemeClr>
                </a:solidFill>
                <a:latin typeface="+mn-lt"/>
                <a:ea typeface="+mn-ea"/>
                <a:cs typeface="+mn-cs"/>
              </a:rPr>
              <a:t>Open evening 2021</a:t>
            </a:r>
          </a:p>
        </p:txBody>
      </p:sp>
      <p:pic>
        <p:nvPicPr>
          <p:cNvPr id="27" name="Picture 26">
            <a:extLst>
              <a:ext uri="{FF2B5EF4-FFF2-40B4-BE49-F238E27FC236}">
                <a16:creationId xmlns:a16="http://schemas.microsoft.com/office/drawing/2014/main" id="{0B85EB06-0C78-40FD-9881-F3C75DCFEC50}"/>
              </a:ext>
            </a:extLst>
          </p:cNvPr>
          <p:cNvPicPr>
            <a:picLocks noChangeAspect="1"/>
          </p:cNvPicPr>
          <p:nvPr/>
        </p:nvPicPr>
        <p:blipFill>
          <a:blip r:embed="rId3"/>
          <a:stretch>
            <a:fillRect/>
          </a:stretch>
        </p:blipFill>
        <p:spPr>
          <a:xfrm>
            <a:off x="907087" y="1003880"/>
            <a:ext cx="5120489" cy="1187252"/>
          </a:xfrm>
          <a:prstGeom prst="rect">
            <a:avLst/>
          </a:prstGeom>
        </p:spPr>
      </p:pic>
      <p:sp>
        <p:nvSpPr>
          <p:cNvPr id="52" name="TextBox 51">
            <a:extLst>
              <a:ext uri="{FF2B5EF4-FFF2-40B4-BE49-F238E27FC236}">
                <a16:creationId xmlns:a16="http://schemas.microsoft.com/office/drawing/2014/main" id="{40F3930F-2640-4C25-85AB-74D6F2CF3D9D}"/>
              </a:ext>
            </a:extLst>
          </p:cNvPr>
          <p:cNvSpPr txBox="1"/>
          <p:nvPr/>
        </p:nvSpPr>
        <p:spPr>
          <a:xfrm>
            <a:off x="6644861" y="1003880"/>
            <a:ext cx="11578947" cy="1661993"/>
          </a:xfrm>
          <a:prstGeom prst="rect">
            <a:avLst/>
          </a:prstGeom>
          <a:noFill/>
        </p:spPr>
        <p:txBody>
          <a:bodyPr wrap="square" rtlCol="0">
            <a:spAutoFit/>
          </a:bodyPr>
          <a:lstStyle/>
          <a:p>
            <a:r>
              <a:rPr lang="en-US" sz="5400">
                <a:solidFill>
                  <a:srgbClr val="465359"/>
                </a:solidFill>
              </a:rPr>
              <a:t>The Science Curriculum</a:t>
            </a:r>
            <a:br>
              <a:rPr lang="en-US" sz="4800">
                <a:solidFill>
                  <a:schemeClr val="tx1">
                    <a:lumMod val="75000"/>
                    <a:lumOff val="25000"/>
                  </a:schemeClr>
                </a:solidFill>
              </a:rPr>
            </a:br>
            <a:endParaRPr lang="en-GB" sz="4800">
              <a:solidFill>
                <a:schemeClr val="tx1">
                  <a:lumMod val="75000"/>
                  <a:lumOff val="25000"/>
                </a:schemeClr>
              </a:solidFill>
            </a:endParaRPr>
          </a:p>
        </p:txBody>
      </p:sp>
      <p:sp>
        <p:nvSpPr>
          <p:cNvPr id="10" name="Rectangle 9">
            <a:extLst>
              <a:ext uri="{FF2B5EF4-FFF2-40B4-BE49-F238E27FC236}">
                <a16:creationId xmlns:a16="http://schemas.microsoft.com/office/drawing/2014/main" id="{D3152ACB-A8E3-4A20-AED2-8B41D649238F}"/>
              </a:ext>
            </a:extLst>
          </p:cNvPr>
          <p:cNvSpPr/>
          <p:nvPr/>
        </p:nvSpPr>
        <p:spPr>
          <a:xfrm>
            <a:off x="7230027" y="2263918"/>
            <a:ext cx="9528021" cy="3554819"/>
          </a:xfrm>
          <a:prstGeom prst="rect">
            <a:avLst/>
          </a:prstGeom>
        </p:spPr>
        <p:txBody>
          <a:bodyPr wrap="square">
            <a:spAutoFit/>
          </a:bodyPr>
          <a:lstStyle/>
          <a:p>
            <a:r>
              <a:rPr lang="en-GB" sz="3600" b="1"/>
              <a:t>Revision guides as well as workbooks can be purchased on Parent pay. </a:t>
            </a:r>
          </a:p>
          <a:p>
            <a:r>
              <a:rPr lang="en-GB" sz="3600" b="1"/>
              <a:t>An excellent resource for students to have at home to help them with revision and homework.</a:t>
            </a:r>
          </a:p>
          <a:p>
            <a:endParaRPr lang="en-GB" sz="3600" b="1"/>
          </a:p>
          <a:p>
            <a:pPr algn="r"/>
            <a:endParaRPr lang="en-US" sz="4500"/>
          </a:p>
        </p:txBody>
      </p:sp>
      <p:pic>
        <p:nvPicPr>
          <p:cNvPr id="3074" name="Picture 2" descr="GCSE 9-1 Science Revision – Collins">
            <a:extLst>
              <a:ext uri="{FF2B5EF4-FFF2-40B4-BE49-F238E27FC236}">
                <a16:creationId xmlns:a16="http://schemas.microsoft.com/office/drawing/2014/main" id="{67FCBBB4-BFAB-153C-EE77-380B1AC4B61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559"/>
          <a:stretch/>
        </p:blipFill>
        <p:spPr bwMode="auto">
          <a:xfrm>
            <a:off x="10461819" y="4814636"/>
            <a:ext cx="6520608" cy="36452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roup of people in a lab&#10;&#10;AI-generated content may be incorrect.">
            <a:extLst>
              <a:ext uri="{FF2B5EF4-FFF2-40B4-BE49-F238E27FC236}">
                <a16:creationId xmlns:a16="http://schemas.microsoft.com/office/drawing/2014/main" id="{F437646B-F7BF-FE78-BDCE-8936B18FDB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9804" y="1169374"/>
            <a:ext cx="4859961" cy="7290524"/>
          </a:xfrm>
          <a:prstGeom prst="rect">
            <a:avLst/>
          </a:prstGeom>
        </p:spPr>
      </p:pic>
    </p:spTree>
    <p:extLst>
      <p:ext uri="{BB962C8B-B14F-4D97-AF65-F5344CB8AC3E}">
        <p14:creationId xmlns:p14="http://schemas.microsoft.com/office/powerpoint/2010/main" val="825827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D2B2F"/>
        </a:solidFill>
        <a:effectLst/>
      </p:bgPr>
    </p:bg>
    <p:spTree>
      <p:nvGrpSpPr>
        <p:cNvPr id="1" name="">
          <a:extLst>
            <a:ext uri="{FF2B5EF4-FFF2-40B4-BE49-F238E27FC236}">
              <a16:creationId xmlns:a16="http://schemas.microsoft.com/office/drawing/2014/main" id="{65CE8274-C749-3554-F2AA-848D6975F15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2D5ACB0-56C9-D035-38CE-01C6A6E3D2FC}"/>
              </a:ext>
            </a:extLst>
          </p:cNvPr>
          <p:cNvGrpSpPr/>
          <p:nvPr/>
        </p:nvGrpSpPr>
        <p:grpSpPr>
          <a:xfrm>
            <a:off x="11574159" y="0"/>
            <a:ext cx="6713841" cy="10443773"/>
            <a:chOff x="0" y="0"/>
            <a:chExt cx="1768255" cy="2750623"/>
          </a:xfrm>
        </p:grpSpPr>
        <p:sp>
          <p:nvSpPr>
            <p:cNvPr id="3" name="Freeform 3">
              <a:extLst>
                <a:ext uri="{FF2B5EF4-FFF2-40B4-BE49-F238E27FC236}">
                  <a16:creationId xmlns:a16="http://schemas.microsoft.com/office/drawing/2014/main" id="{9B8841D9-2FD6-A57D-5662-571C0CA6F395}"/>
                </a:ext>
              </a:extLst>
            </p:cNvPr>
            <p:cNvSpPr/>
            <p:nvPr/>
          </p:nvSpPr>
          <p:spPr>
            <a:xfrm>
              <a:off x="0" y="0"/>
              <a:ext cx="1768254" cy="2750623"/>
            </a:xfrm>
            <a:custGeom>
              <a:avLst/>
              <a:gdLst/>
              <a:ahLst/>
              <a:cxnLst/>
              <a:rect l="l" t="t" r="r" b="b"/>
              <a:pathLst>
                <a:path w="1768254" h="2750623">
                  <a:moveTo>
                    <a:pt x="0" y="0"/>
                  </a:moveTo>
                  <a:lnTo>
                    <a:pt x="1768254" y="0"/>
                  </a:lnTo>
                  <a:lnTo>
                    <a:pt x="1768254" y="2750623"/>
                  </a:lnTo>
                  <a:lnTo>
                    <a:pt x="0" y="2750623"/>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C1C9E9F4-A043-7AD4-ACE8-53C27F45A87B}"/>
                </a:ext>
              </a:extLst>
            </p:cNvPr>
            <p:cNvSpPr txBox="1"/>
            <p:nvPr/>
          </p:nvSpPr>
          <p:spPr>
            <a:xfrm>
              <a:off x="0" y="-66675"/>
              <a:ext cx="1768255" cy="2817298"/>
            </a:xfrm>
            <a:prstGeom prst="rect">
              <a:avLst/>
            </a:prstGeom>
          </p:spPr>
          <p:txBody>
            <a:bodyPr lIns="50800" tIns="50800" rIns="50800" bIns="50800" rtlCol="0" anchor="ctr"/>
            <a:lstStyle/>
            <a:p>
              <a:pPr algn="ctr">
                <a:lnSpc>
                  <a:spcPts val="3062"/>
                </a:lnSpc>
              </a:pPr>
              <a:endParaRPr/>
            </a:p>
          </p:txBody>
        </p:sp>
      </p:grpSp>
      <p:sp>
        <p:nvSpPr>
          <p:cNvPr id="5" name="TextBox 5">
            <a:extLst>
              <a:ext uri="{FF2B5EF4-FFF2-40B4-BE49-F238E27FC236}">
                <a16:creationId xmlns:a16="http://schemas.microsoft.com/office/drawing/2014/main" id="{54568645-C21B-3FA2-E481-F444BBA6F12D}"/>
              </a:ext>
            </a:extLst>
          </p:cNvPr>
          <p:cNvSpPr txBox="1"/>
          <p:nvPr/>
        </p:nvSpPr>
        <p:spPr>
          <a:xfrm>
            <a:off x="327760" y="4181698"/>
            <a:ext cx="11439705" cy="1923604"/>
          </a:xfrm>
          <a:prstGeom prst="rect">
            <a:avLst/>
          </a:prstGeom>
        </p:spPr>
        <p:txBody>
          <a:bodyPr wrap="square" lIns="0" tIns="0" rIns="0" bIns="0" rtlCol="0" anchor="t">
            <a:spAutoFit/>
          </a:bodyPr>
          <a:lstStyle/>
          <a:p>
            <a:pPr algn="ctr">
              <a:lnSpc>
                <a:spcPts val="12014"/>
              </a:lnSpc>
            </a:pPr>
            <a:r>
              <a:rPr lang="en-US" sz="19000" b="1" err="1">
                <a:solidFill>
                  <a:srgbClr val="FFFFFF"/>
                </a:solidFill>
                <a:latin typeface="Bebas Neue Bold"/>
                <a:ea typeface="Bebas Neue Bold"/>
                <a:cs typeface="Bebas Neue Bold"/>
                <a:sym typeface="Bebas Neue Bold"/>
              </a:rPr>
              <a:t>mr</a:t>
            </a:r>
            <a:r>
              <a:rPr lang="en-US" sz="19000" b="1">
                <a:solidFill>
                  <a:srgbClr val="FFFFFF"/>
                </a:solidFill>
                <a:latin typeface="Bebas Neue Bold"/>
                <a:ea typeface="Bebas Neue Bold"/>
                <a:cs typeface="Bebas Neue Bold"/>
                <a:sym typeface="Bebas Neue Bold"/>
              </a:rPr>
              <a:t> kirk</a:t>
            </a:r>
          </a:p>
        </p:txBody>
      </p:sp>
      <p:sp>
        <p:nvSpPr>
          <p:cNvPr id="7" name="Freeform 7">
            <a:extLst>
              <a:ext uri="{FF2B5EF4-FFF2-40B4-BE49-F238E27FC236}">
                <a16:creationId xmlns:a16="http://schemas.microsoft.com/office/drawing/2014/main" id="{95122E7A-9AAC-6E39-278F-925FAF6A633A}"/>
              </a:ext>
            </a:extLst>
          </p:cNvPr>
          <p:cNvSpPr/>
          <p:nvPr/>
        </p:nvSpPr>
        <p:spPr>
          <a:xfrm>
            <a:off x="16472943" y="341140"/>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2"/>
            <a:stretch>
              <a:fillRect r="-434592"/>
            </a:stretch>
          </a:blipFill>
        </p:spPr>
        <p:txBody>
          <a:bodyPr/>
          <a:lstStyle/>
          <a:p>
            <a:endParaRPr lang="en-GB"/>
          </a:p>
        </p:txBody>
      </p:sp>
      <p:sp>
        <p:nvSpPr>
          <p:cNvPr id="12" name="TextBox 12">
            <a:extLst>
              <a:ext uri="{FF2B5EF4-FFF2-40B4-BE49-F238E27FC236}">
                <a16:creationId xmlns:a16="http://schemas.microsoft.com/office/drawing/2014/main" id="{FA939A9D-B804-3FA5-8559-9F556C601076}"/>
              </a:ext>
            </a:extLst>
          </p:cNvPr>
          <p:cNvSpPr txBox="1"/>
          <p:nvPr/>
        </p:nvSpPr>
        <p:spPr>
          <a:xfrm>
            <a:off x="811891" y="6285389"/>
            <a:ext cx="9950378" cy="1650260"/>
          </a:xfrm>
          <a:prstGeom prst="rect">
            <a:avLst/>
          </a:prstGeom>
        </p:spPr>
        <p:txBody>
          <a:bodyPr wrap="square" lIns="0" tIns="0" rIns="0" bIns="0" rtlCol="0" anchor="t">
            <a:spAutoFit/>
          </a:bodyPr>
          <a:lstStyle/>
          <a:p>
            <a:pPr algn="ctr">
              <a:lnSpc>
                <a:spcPts val="4059"/>
              </a:lnSpc>
            </a:pPr>
            <a:r>
              <a:rPr lang="en-US" sz="7000">
                <a:solidFill>
                  <a:srgbClr val="FFFFFF"/>
                </a:solidFill>
                <a:latin typeface="Helvetica"/>
                <a:ea typeface="Helvetica"/>
                <a:cs typeface="Helvetica"/>
                <a:sym typeface="Helvetica"/>
              </a:rPr>
              <a:t>Assistant Curriculum</a:t>
            </a:r>
          </a:p>
          <a:p>
            <a:pPr algn="ctr">
              <a:lnSpc>
                <a:spcPts val="4059"/>
              </a:lnSpc>
            </a:pPr>
            <a:endParaRPr lang="en-US" sz="7000">
              <a:solidFill>
                <a:srgbClr val="FFFFFF"/>
              </a:solidFill>
              <a:latin typeface="Helvetica"/>
              <a:ea typeface="Helvetica"/>
              <a:cs typeface="Helvetica"/>
              <a:sym typeface="Helvetica"/>
            </a:endParaRPr>
          </a:p>
          <a:p>
            <a:pPr algn="ctr">
              <a:lnSpc>
                <a:spcPts val="4059"/>
              </a:lnSpc>
            </a:pPr>
            <a:r>
              <a:rPr lang="en-US" sz="7000">
                <a:solidFill>
                  <a:srgbClr val="FFFFFF"/>
                </a:solidFill>
                <a:latin typeface="Helvetica"/>
                <a:ea typeface="Helvetica"/>
                <a:cs typeface="Helvetica"/>
                <a:sym typeface="Helvetica"/>
              </a:rPr>
              <a:t> Leader: English</a:t>
            </a:r>
          </a:p>
        </p:txBody>
      </p:sp>
      <p:sp>
        <p:nvSpPr>
          <p:cNvPr id="13" name="AutoShape 13">
            <a:extLst>
              <a:ext uri="{FF2B5EF4-FFF2-40B4-BE49-F238E27FC236}">
                <a16:creationId xmlns:a16="http://schemas.microsoft.com/office/drawing/2014/main" id="{30C2BB41-2656-0862-028D-2D26E1F8725E}"/>
              </a:ext>
            </a:extLst>
          </p:cNvPr>
          <p:cNvSpPr/>
          <p:nvPr/>
        </p:nvSpPr>
        <p:spPr>
          <a:xfrm>
            <a:off x="0" y="9728445"/>
            <a:ext cx="18395101" cy="0"/>
          </a:xfrm>
          <a:prstGeom prst="line">
            <a:avLst/>
          </a:prstGeom>
          <a:ln w="38100" cap="flat">
            <a:solidFill>
              <a:srgbClr val="35567A"/>
            </a:solidFill>
            <a:prstDash val="solid"/>
            <a:headEnd type="none" w="sm" len="sm"/>
            <a:tailEnd type="none" w="sm" len="sm"/>
          </a:ln>
        </p:spPr>
        <p:txBody>
          <a:bodyPr/>
          <a:lstStyle/>
          <a:p>
            <a:endParaRPr lang="en-GB"/>
          </a:p>
        </p:txBody>
      </p:sp>
      <p:sp>
        <p:nvSpPr>
          <p:cNvPr id="14" name="Freeform 5">
            <a:extLst>
              <a:ext uri="{FF2B5EF4-FFF2-40B4-BE49-F238E27FC236}">
                <a16:creationId xmlns:a16="http://schemas.microsoft.com/office/drawing/2014/main" id="{4767F195-2EA0-D2E9-BA9F-FB65377151B8}"/>
              </a:ext>
            </a:extLst>
          </p:cNvPr>
          <p:cNvSpPr/>
          <p:nvPr/>
        </p:nvSpPr>
        <p:spPr>
          <a:xfrm>
            <a:off x="358300" y="558554"/>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3"/>
            <a:stretch>
              <a:fillRect r="-434592"/>
            </a:stretch>
          </a:blipFill>
        </p:spPr>
        <p:txBody>
          <a:bodyPr/>
          <a:lstStyle/>
          <a:p>
            <a:endParaRPr lang="en-GB"/>
          </a:p>
        </p:txBody>
      </p:sp>
      <p:pic>
        <p:nvPicPr>
          <p:cNvPr id="8" name="Picture 7">
            <a:extLst>
              <a:ext uri="{FF2B5EF4-FFF2-40B4-BE49-F238E27FC236}">
                <a16:creationId xmlns:a16="http://schemas.microsoft.com/office/drawing/2014/main" id="{023C0512-4FAD-C9F8-56FB-569D7DC1E768}"/>
              </a:ext>
            </a:extLst>
          </p:cNvPr>
          <p:cNvPicPr>
            <a:picLocks noChangeAspect="1"/>
          </p:cNvPicPr>
          <p:nvPr/>
        </p:nvPicPr>
        <p:blipFill>
          <a:blip r:embed="rId4"/>
          <a:srcRect b="3996"/>
          <a:stretch>
            <a:fillRect/>
          </a:stretch>
        </p:blipFill>
        <p:spPr>
          <a:xfrm>
            <a:off x="12589018" y="2869822"/>
            <a:ext cx="4887091" cy="4273097"/>
          </a:xfrm>
          <a:prstGeom prst="rect">
            <a:avLst/>
          </a:prstGeom>
        </p:spPr>
      </p:pic>
    </p:spTree>
    <p:extLst>
      <p:ext uri="{BB962C8B-B14F-4D97-AF65-F5344CB8AC3E}">
        <p14:creationId xmlns:p14="http://schemas.microsoft.com/office/powerpoint/2010/main" val="30353806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0B85EB06-0C78-40FD-9881-F3C75DCFEC50}"/>
              </a:ext>
            </a:extLst>
          </p:cNvPr>
          <p:cNvPicPr>
            <a:picLocks noChangeAspect="1"/>
          </p:cNvPicPr>
          <p:nvPr/>
        </p:nvPicPr>
        <p:blipFill>
          <a:blip r:embed="rId3"/>
          <a:stretch>
            <a:fillRect/>
          </a:stretch>
        </p:blipFill>
        <p:spPr>
          <a:xfrm>
            <a:off x="907087" y="1003880"/>
            <a:ext cx="5120489" cy="1187252"/>
          </a:xfrm>
          <a:prstGeom prst="rect">
            <a:avLst/>
          </a:prstGeom>
        </p:spPr>
      </p:pic>
      <p:sp>
        <p:nvSpPr>
          <p:cNvPr id="52" name="TextBox 51">
            <a:extLst>
              <a:ext uri="{FF2B5EF4-FFF2-40B4-BE49-F238E27FC236}">
                <a16:creationId xmlns:a16="http://schemas.microsoft.com/office/drawing/2014/main" id="{40F3930F-2640-4C25-85AB-74D6F2CF3D9D}"/>
              </a:ext>
            </a:extLst>
          </p:cNvPr>
          <p:cNvSpPr txBox="1"/>
          <p:nvPr/>
        </p:nvSpPr>
        <p:spPr>
          <a:xfrm>
            <a:off x="6416445" y="1060319"/>
            <a:ext cx="11578947" cy="1708160"/>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5400">
                <a:solidFill>
                  <a:srgbClr val="C00000"/>
                </a:solidFill>
              </a:rPr>
              <a:t>KS4– </a:t>
            </a:r>
            <a:r>
              <a:rPr lang="en-US" sz="5400">
                <a:solidFill>
                  <a:srgbClr val="465359"/>
                </a:solidFill>
              </a:rPr>
              <a:t>The English Curriculum</a:t>
            </a:r>
            <a:br>
              <a:rPr lang="en-US" sz="4800">
                <a:solidFill>
                  <a:schemeClr val="tx1">
                    <a:lumMod val="75000"/>
                    <a:lumOff val="25000"/>
                  </a:schemeClr>
                </a:solidFill>
              </a:rPr>
            </a:br>
            <a:endParaRPr lang="en-GB" sz="4800">
              <a:solidFill>
                <a:schemeClr val="tx1">
                  <a:lumMod val="75000"/>
                  <a:lumOff val="25000"/>
                </a:schemeClr>
              </a:solidFill>
            </a:endParaRPr>
          </a:p>
        </p:txBody>
      </p:sp>
      <p:sp>
        <p:nvSpPr>
          <p:cNvPr id="10" name="Rectangle 9">
            <a:extLst>
              <a:ext uri="{FF2B5EF4-FFF2-40B4-BE49-F238E27FC236}">
                <a16:creationId xmlns:a16="http://schemas.microsoft.com/office/drawing/2014/main" id="{D3152ACB-A8E3-4A20-AED2-8B41D649238F}"/>
              </a:ext>
            </a:extLst>
          </p:cNvPr>
          <p:cNvSpPr/>
          <p:nvPr/>
        </p:nvSpPr>
        <p:spPr>
          <a:xfrm>
            <a:off x="6447572" y="1712742"/>
            <a:ext cx="10042941" cy="1938993"/>
          </a:xfrm>
          <a:prstGeom prst="rect">
            <a:avLst/>
          </a:prstGeom>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3600" b="1"/>
              <a:t>Curriculum Coverage:</a:t>
            </a:r>
          </a:p>
          <a:p>
            <a:endParaRPr lang="en-GB" sz="3600" b="1"/>
          </a:p>
          <a:p>
            <a:pPr algn="r"/>
            <a:endParaRPr lang="en-US" sz="4500"/>
          </a:p>
        </p:txBody>
      </p:sp>
      <p:pic>
        <p:nvPicPr>
          <p:cNvPr id="3" name="Picture 2">
            <a:extLst>
              <a:ext uri="{FF2B5EF4-FFF2-40B4-BE49-F238E27FC236}">
                <a16:creationId xmlns:a16="http://schemas.microsoft.com/office/drawing/2014/main" id="{000129E3-B69E-6A27-B6E9-9BCACDE8F5A5}"/>
              </a:ext>
            </a:extLst>
          </p:cNvPr>
          <p:cNvPicPr>
            <a:picLocks noChangeAspect="1"/>
          </p:cNvPicPr>
          <p:nvPr/>
        </p:nvPicPr>
        <p:blipFill>
          <a:blip r:embed="rId4"/>
          <a:stretch>
            <a:fillRect/>
          </a:stretch>
        </p:blipFill>
        <p:spPr>
          <a:xfrm>
            <a:off x="6416446" y="2342932"/>
            <a:ext cx="11188691" cy="6572588"/>
          </a:xfrm>
          <a:prstGeom prst="rect">
            <a:avLst/>
          </a:prstGeom>
        </p:spPr>
      </p:pic>
      <p:sp>
        <p:nvSpPr>
          <p:cNvPr id="2" name="TextBox 1">
            <a:extLst>
              <a:ext uri="{FF2B5EF4-FFF2-40B4-BE49-F238E27FC236}">
                <a16:creationId xmlns:a16="http://schemas.microsoft.com/office/drawing/2014/main" id="{8F9D0CAA-BA7D-1A47-4171-DB3ED37EFED4}"/>
              </a:ext>
            </a:extLst>
          </p:cNvPr>
          <p:cNvSpPr txBox="1"/>
          <p:nvPr/>
        </p:nvSpPr>
        <p:spPr>
          <a:xfrm>
            <a:off x="7380515" y="6139544"/>
            <a:ext cx="2195210" cy="1061829"/>
          </a:xfrm>
          <a:prstGeom prst="rect">
            <a:avLst/>
          </a:prstGeom>
          <a:solidFill>
            <a:schemeClr val="bg1"/>
          </a:solidFill>
          <a:ln>
            <a:solidFill>
              <a:schemeClr val="tx1"/>
            </a:solidFill>
          </a:ln>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2100"/>
              <a:t>‘A Christmas Carol’ – Charles Dickens</a:t>
            </a:r>
          </a:p>
        </p:txBody>
      </p:sp>
      <p:sp>
        <p:nvSpPr>
          <p:cNvPr id="5" name="Rectangle 4">
            <a:extLst>
              <a:ext uri="{FF2B5EF4-FFF2-40B4-BE49-F238E27FC236}">
                <a16:creationId xmlns:a16="http://schemas.microsoft.com/office/drawing/2014/main" id="{98E8FC60-A9E4-2A0C-DD59-1B96EC1DA6C0}"/>
              </a:ext>
            </a:extLst>
          </p:cNvPr>
          <p:cNvSpPr/>
          <p:nvPr/>
        </p:nvSpPr>
        <p:spPr>
          <a:xfrm>
            <a:off x="6519494" y="8951005"/>
            <a:ext cx="11372850" cy="92333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11480" rIns="91440" bIns="45720" rtlCol="0" anchor="ctr">
            <a:noAutofit/>
          </a:bodyPr>
          <a:lstStyle/>
          <a:p>
            <a:r>
              <a:rPr lang="en-US" sz="2700" err="1">
                <a:solidFill>
                  <a:schemeClr val="bg1"/>
                </a:solidFill>
                <a:ea typeface="Calibri"/>
                <a:cs typeface="Calibri"/>
              </a:rPr>
              <a:t>Mr</a:t>
            </a:r>
            <a:r>
              <a:rPr lang="en-US" sz="2700">
                <a:solidFill>
                  <a:schemeClr val="bg1"/>
                </a:solidFill>
                <a:ea typeface="Calibri"/>
                <a:cs typeface="Calibri"/>
              </a:rPr>
              <a:t> Kirk – Assistant Curriculum Leader: English</a:t>
            </a:r>
            <a:endParaRPr lang="en-GB" sz="2700">
              <a:solidFill>
                <a:schemeClr val="bg1"/>
              </a:solidFill>
              <a:ea typeface="Calibri"/>
              <a:cs typeface="Calibri"/>
            </a:endParaRPr>
          </a:p>
          <a:p>
            <a:pPr algn="ctr"/>
            <a:endParaRPr lang="en-GB" sz="2700">
              <a:ea typeface="Calibri"/>
              <a:cs typeface="Calibri"/>
            </a:endParaRPr>
          </a:p>
        </p:txBody>
      </p:sp>
      <p:pic>
        <p:nvPicPr>
          <p:cNvPr id="11" name="Picture 10" descr="A child in a black coat&#10;&#10;AI-generated content may be incorrect.">
            <a:extLst>
              <a:ext uri="{FF2B5EF4-FFF2-40B4-BE49-F238E27FC236}">
                <a16:creationId xmlns:a16="http://schemas.microsoft.com/office/drawing/2014/main" id="{2E4055C9-A8F1-870B-F61E-714F17AFB55C}"/>
              </a:ext>
            </a:extLst>
          </p:cNvPr>
          <p:cNvPicPr>
            <a:picLocks noChangeAspect="1"/>
          </p:cNvPicPr>
          <p:nvPr/>
        </p:nvPicPr>
        <p:blipFill>
          <a:blip r:embed="rId5">
            <a:extLst>
              <a:ext uri="{28A0092B-C50C-407E-A947-70E740481C1C}">
                <a14:useLocalDpi xmlns:a14="http://schemas.microsoft.com/office/drawing/2010/main" val="0"/>
              </a:ext>
            </a:extLst>
          </a:blip>
          <a:srcRect l="16276" r="37675"/>
          <a:stretch>
            <a:fillRect/>
          </a:stretch>
        </p:blipFill>
        <p:spPr>
          <a:xfrm>
            <a:off x="616367" y="1338470"/>
            <a:ext cx="5409823" cy="7805530"/>
          </a:xfrm>
          <a:prstGeom prst="rect">
            <a:avLst/>
          </a:prstGeom>
        </p:spPr>
      </p:pic>
    </p:spTree>
    <p:extLst>
      <p:ext uri="{BB962C8B-B14F-4D97-AF65-F5344CB8AC3E}">
        <p14:creationId xmlns:p14="http://schemas.microsoft.com/office/powerpoint/2010/main" val="3016460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0B85EB06-0C78-40FD-9881-F3C75DCFEC50}"/>
              </a:ext>
            </a:extLst>
          </p:cNvPr>
          <p:cNvPicPr>
            <a:picLocks noChangeAspect="1"/>
          </p:cNvPicPr>
          <p:nvPr/>
        </p:nvPicPr>
        <p:blipFill>
          <a:blip r:embed="rId3"/>
          <a:stretch>
            <a:fillRect/>
          </a:stretch>
        </p:blipFill>
        <p:spPr>
          <a:xfrm>
            <a:off x="907087" y="1003880"/>
            <a:ext cx="5120489" cy="1187252"/>
          </a:xfrm>
          <a:prstGeom prst="rect">
            <a:avLst/>
          </a:prstGeom>
        </p:spPr>
      </p:pic>
      <p:sp>
        <p:nvSpPr>
          <p:cNvPr id="52" name="TextBox 51">
            <a:extLst>
              <a:ext uri="{FF2B5EF4-FFF2-40B4-BE49-F238E27FC236}">
                <a16:creationId xmlns:a16="http://schemas.microsoft.com/office/drawing/2014/main" id="{40F3930F-2640-4C25-85AB-74D6F2CF3D9D}"/>
              </a:ext>
            </a:extLst>
          </p:cNvPr>
          <p:cNvSpPr txBox="1"/>
          <p:nvPr/>
        </p:nvSpPr>
        <p:spPr>
          <a:xfrm>
            <a:off x="6416445" y="1060319"/>
            <a:ext cx="11578947" cy="1708160"/>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5400">
                <a:solidFill>
                  <a:srgbClr val="C00000"/>
                </a:solidFill>
              </a:rPr>
              <a:t>YEAR 11– </a:t>
            </a:r>
            <a:r>
              <a:rPr lang="en-US" sz="5400">
                <a:solidFill>
                  <a:srgbClr val="465359"/>
                </a:solidFill>
              </a:rPr>
              <a:t>The English Curriculum</a:t>
            </a:r>
            <a:br>
              <a:rPr lang="en-US" sz="4800">
                <a:solidFill>
                  <a:schemeClr val="tx1">
                    <a:lumMod val="75000"/>
                    <a:lumOff val="25000"/>
                  </a:schemeClr>
                </a:solidFill>
              </a:rPr>
            </a:br>
            <a:endParaRPr lang="en-GB" sz="4800">
              <a:solidFill>
                <a:schemeClr val="tx1">
                  <a:lumMod val="75000"/>
                  <a:lumOff val="25000"/>
                </a:schemeClr>
              </a:solidFill>
            </a:endParaRPr>
          </a:p>
        </p:txBody>
      </p:sp>
      <p:sp>
        <p:nvSpPr>
          <p:cNvPr id="10" name="Rectangle 9">
            <a:extLst>
              <a:ext uri="{FF2B5EF4-FFF2-40B4-BE49-F238E27FC236}">
                <a16:creationId xmlns:a16="http://schemas.microsoft.com/office/drawing/2014/main" id="{D3152ACB-A8E3-4A20-AED2-8B41D649238F}"/>
              </a:ext>
            </a:extLst>
          </p:cNvPr>
          <p:cNvSpPr/>
          <p:nvPr/>
        </p:nvSpPr>
        <p:spPr>
          <a:xfrm>
            <a:off x="6395891" y="1922636"/>
            <a:ext cx="10042941" cy="1938993"/>
          </a:xfrm>
          <a:prstGeom prst="rect">
            <a:avLst/>
          </a:prstGeom>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3600" b="1"/>
              <a:t>Assessment:</a:t>
            </a:r>
          </a:p>
          <a:p>
            <a:endParaRPr lang="en-GB" sz="3600" b="1"/>
          </a:p>
          <a:p>
            <a:pPr algn="r"/>
            <a:endParaRPr lang="en-US" sz="4500"/>
          </a:p>
        </p:txBody>
      </p:sp>
      <p:sp>
        <p:nvSpPr>
          <p:cNvPr id="3" name="TextBox 2">
            <a:extLst>
              <a:ext uri="{FF2B5EF4-FFF2-40B4-BE49-F238E27FC236}">
                <a16:creationId xmlns:a16="http://schemas.microsoft.com/office/drawing/2014/main" id="{45C40024-CAB0-4C76-AA3B-7AFC52EFC014}"/>
              </a:ext>
            </a:extLst>
          </p:cNvPr>
          <p:cNvSpPr txBox="1"/>
          <p:nvPr/>
        </p:nvSpPr>
        <p:spPr>
          <a:xfrm>
            <a:off x="12264835" y="1918591"/>
            <a:ext cx="5770047" cy="3748305"/>
          </a:xfrm>
          <a:prstGeom prst="rect">
            <a:avLst/>
          </a:prstGeom>
          <a:noFill/>
          <a:ln w="12700">
            <a:solidFill>
              <a:schemeClr val="tx1"/>
            </a:solidFill>
          </a:ln>
        </p:spPr>
        <p:txBody>
          <a:bodyPr wrap="square" lIns="91440" tIns="45720" rIns="91440" bIns="45720" rtlCol="0" anchor="t">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4050" u="sng"/>
              <a:t>Formative Assessment</a:t>
            </a:r>
          </a:p>
          <a:p>
            <a:endParaRPr lang="en-GB" sz="4050" u="sng"/>
          </a:p>
          <a:p>
            <a:r>
              <a:rPr lang="en-GB" sz="2400"/>
              <a:t>Students will be formatively assessed each and every lesson so that teachers can address any misconceptions, gaps in knowledge and inform future assessments. These will take the form of Memory Platforms, low stake quizzes, targeted questioning and MCQs.   </a:t>
            </a:r>
            <a:endParaRPr lang="en-GB" sz="2400">
              <a:ea typeface="Calibri"/>
              <a:cs typeface="Calibri"/>
            </a:endParaRPr>
          </a:p>
        </p:txBody>
      </p:sp>
      <p:sp>
        <p:nvSpPr>
          <p:cNvPr id="14" name="TextBox 13">
            <a:extLst>
              <a:ext uri="{FF2B5EF4-FFF2-40B4-BE49-F238E27FC236}">
                <a16:creationId xmlns:a16="http://schemas.microsoft.com/office/drawing/2014/main" id="{6B3BDB5C-203B-4C75-99A6-BC67DB036B65}"/>
              </a:ext>
            </a:extLst>
          </p:cNvPr>
          <p:cNvSpPr txBox="1"/>
          <p:nvPr/>
        </p:nvSpPr>
        <p:spPr>
          <a:xfrm>
            <a:off x="6274700" y="2771133"/>
            <a:ext cx="5731691" cy="5661618"/>
          </a:xfrm>
          <a:prstGeom prst="rect">
            <a:avLst/>
          </a:prstGeom>
          <a:noFill/>
          <a:ln w="19050">
            <a:solidFill>
              <a:schemeClr val="tx1"/>
            </a:solidFill>
          </a:ln>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2400"/>
              <a:t>At the end of each term there are assessments that check for understanding of the topics covered. </a:t>
            </a:r>
          </a:p>
          <a:p>
            <a:r>
              <a:rPr lang="en-GB" sz="2400"/>
              <a:t>In HT 2 &amp; 3 students sit Pre-Public Examinations; these give students an opportunity to practice for their GCSE exams.  In December they will sit:</a:t>
            </a:r>
          </a:p>
          <a:p>
            <a:pPr marL="428625" indent="-428625">
              <a:buFont typeface="Arial" panose="020B0604020202020204" pitchFamily="34" charset="0"/>
              <a:buChar char="•"/>
            </a:pPr>
            <a:r>
              <a:rPr lang="en-GB" sz="2400"/>
              <a:t>Language Paper 2</a:t>
            </a:r>
          </a:p>
          <a:p>
            <a:pPr marL="428625" indent="-428625">
              <a:buFont typeface="Arial" panose="020B0604020202020204" pitchFamily="34" charset="0"/>
              <a:buChar char="•"/>
            </a:pPr>
            <a:r>
              <a:rPr lang="en-GB" sz="2400"/>
              <a:t>Literature Paper 2- </a:t>
            </a:r>
            <a:r>
              <a:rPr lang="en-GB" sz="2400" i="1"/>
              <a:t>An Inspector Calls</a:t>
            </a:r>
            <a:r>
              <a:rPr lang="en-GB" sz="2400"/>
              <a:t> and Power and Conflict Poetry</a:t>
            </a:r>
          </a:p>
          <a:p>
            <a:endParaRPr lang="en-GB" sz="2400"/>
          </a:p>
          <a:p>
            <a:r>
              <a:rPr lang="en-GB" sz="2400"/>
              <a:t>In February, they will sit:</a:t>
            </a:r>
          </a:p>
          <a:p>
            <a:pPr marL="428625" indent="-428625">
              <a:buFont typeface="Arial" panose="020B0604020202020204" pitchFamily="34" charset="0"/>
              <a:buChar char="•"/>
            </a:pPr>
            <a:r>
              <a:rPr lang="en-GB" sz="2400"/>
              <a:t>Language Paper 1</a:t>
            </a:r>
          </a:p>
          <a:p>
            <a:pPr marL="428625" indent="-428625">
              <a:buFont typeface="Arial" panose="020B0604020202020204" pitchFamily="34" charset="0"/>
              <a:buChar char="•"/>
            </a:pPr>
            <a:r>
              <a:rPr lang="en-GB" sz="2400"/>
              <a:t>Literature Paper 1 – </a:t>
            </a:r>
            <a:r>
              <a:rPr lang="en-GB" sz="2400" i="1"/>
              <a:t>Macbeth and a Christmas Carol</a:t>
            </a:r>
            <a:endParaRPr lang="en-GB" sz="2400"/>
          </a:p>
        </p:txBody>
      </p:sp>
      <p:sp>
        <p:nvSpPr>
          <p:cNvPr id="4" name="TextBox 3">
            <a:extLst>
              <a:ext uri="{FF2B5EF4-FFF2-40B4-BE49-F238E27FC236}">
                <a16:creationId xmlns:a16="http://schemas.microsoft.com/office/drawing/2014/main" id="{E34E116A-35A0-479F-A55A-4FFCDCA8FED4}"/>
              </a:ext>
            </a:extLst>
          </p:cNvPr>
          <p:cNvSpPr txBox="1"/>
          <p:nvPr/>
        </p:nvSpPr>
        <p:spPr>
          <a:xfrm>
            <a:off x="12559057" y="6863779"/>
            <a:ext cx="5725482" cy="3539430"/>
          </a:xfrm>
          <a:prstGeom prst="rect">
            <a:avLst/>
          </a:prstGeom>
          <a:noFill/>
        </p:spPr>
        <p:txBody>
          <a:bodyPr wrap="square" lIns="91440" tIns="45720" rIns="91440" bIns="4572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2400" b="1"/>
              <a:t>Key Dates: </a:t>
            </a:r>
            <a:endParaRPr lang="en-GB" sz="2400" b="1">
              <a:ea typeface="Calibri"/>
              <a:cs typeface="Calibri"/>
            </a:endParaRPr>
          </a:p>
          <a:p>
            <a:r>
              <a:rPr lang="en-GB" sz="2800" b="1">
                <a:solidFill>
                  <a:srgbClr val="FF0000"/>
                </a:solidFill>
                <a:ea typeface="Calibri"/>
                <a:cs typeface="Calibri"/>
              </a:rPr>
              <a:t>PPEs w/b 17th Nov. Year 11</a:t>
            </a:r>
          </a:p>
          <a:p>
            <a:r>
              <a:rPr lang="en-GB" sz="2800" b="1">
                <a:solidFill>
                  <a:srgbClr val="FF0000"/>
                </a:solidFill>
                <a:ea typeface="Calibri"/>
                <a:cs typeface="Calibri"/>
              </a:rPr>
              <a:t>PPEs w/b 2nd Feb. Year 11</a:t>
            </a:r>
            <a:endParaRPr lang="en-GB" sz="3200" b="1">
              <a:ea typeface="Calibri"/>
              <a:cs typeface="Calibri"/>
            </a:endParaRPr>
          </a:p>
          <a:p>
            <a:r>
              <a:rPr lang="en-GB" sz="2800" b="1">
                <a:solidFill>
                  <a:srgbClr val="0070C0"/>
                </a:solidFill>
                <a:ea typeface="Calibri"/>
                <a:cs typeface="Calibri"/>
              </a:rPr>
              <a:t>PPEs w/b 20th April Year 10</a:t>
            </a:r>
          </a:p>
          <a:p>
            <a:r>
              <a:rPr lang="en-GB" sz="2800" b="1">
                <a:solidFill>
                  <a:srgbClr val="00B050"/>
                </a:solidFill>
                <a:ea typeface="Calibri"/>
                <a:cs typeface="Calibri"/>
              </a:rPr>
              <a:t>GCSEs begin 11th May 2026</a:t>
            </a:r>
          </a:p>
          <a:p>
            <a:endParaRPr lang="en-GB" sz="2800" b="1">
              <a:solidFill>
                <a:srgbClr val="0070C0"/>
              </a:solidFill>
              <a:ea typeface="Calibri"/>
              <a:cs typeface="Calibri"/>
            </a:endParaRPr>
          </a:p>
          <a:p>
            <a:endParaRPr lang="en-GB" sz="3200" b="1">
              <a:ea typeface="Calibri"/>
              <a:cs typeface="Calibri"/>
            </a:endParaRPr>
          </a:p>
          <a:p>
            <a:endParaRPr lang="en-GB" sz="4200" baseline="30000">
              <a:ea typeface="Calibri"/>
              <a:cs typeface="Calibri"/>
            </a:endParaRPr>
          </a:p>
        </p:txBody>
      </p:sp>
      <p:sp>
        <p:nvSpPr>
          <p:cNvPr id="5" name="Rectangle 4">
            <a:extLst>
              <a:ext uri="{FF2B5EF4-FFF2-40B4-BE49-F238E27FC236}">
                <a16:creationId xmlns:a16="http://schemas.microsoft.com/office/drawing/2014/main" id="{A4B17D60-0325-6081-CEB6-6BBA9A903A1D}"/>
              </a:ext>
            </a:extLst>
          </p:cNvPr>
          <p:cNvSpPr/>
          <p:nvPr/>
        </p:nvSpPr>
        <p:spPr>
          <a:xfrm>
            <a:off x="6519494" y="8951005"/>
            <a:ext cx="11372850" cy="92333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11480" rIns="91440" bIns="45720" rtlCol="0" anchor="ctr">
            <a:noAutofit/>
          </a:bodyPr>
          <a:lstStyle/>
          <a:p>
            <a:r>
              <a:rPr lang="en-US" sz="2700" err="1">
                <a:solidFill>
                  <a:schemeClr val="bg1"/>
                </a:solidFill>
                <a:ea typeface="Calibri"/>
                <a:cs typeface="Calibri"/>
              </a:rPr>
              <a:t>Mr</a:t>
            </a:r>
            <a:r>
              <a:rPr lang="en-US" sz="2700">
                <a:solidFill>
                  <a:schemeClr val="bg1"/>
                </a:solidFill>
                <a:ea typeface="Calibri"/>
                <a:cs typeface="Calibri"/>
              </a:rPr>
              <a:t> Kirk – Assistant Curriculum Leader: English</a:t>
            </a:r>
            <a:endParaRPr lang="en-GB" sz="2700">
              <a:solidFill>
                <a:schemeClr val="bg1"/>
              </a:solidFill>
              <a:ea typeface="Calibri"/>
              <a:cs typeface="Calibri"/>
            </a:endParaRPr>
          </a:p>
          <a:p>
            <a:pPr algn="ctr"/>
            <a:endParaRPr lang="en-GB" sz="2700">
              <a:ea typeface="Calibri"/>
              <a:cs typeface="Calibri"/>
            </a:endParaRPr>
          </a:p>
        </p:txBody>
      </p:sp>
      <p:pic>
        <p:nvPicPr>
          <p:cNvPr id="6" name="Picture 5" descr="A young child writing on a piece of paper&#10;&#10;AI-generated content may be incorrect.">
            <a:extLst>
              <a:ext uri="{FF2B5EF4-FFF2-40B4-BE49-F238E27FC236}">
                <a16:creationId xmlns:a16="http://schemas.microsoft.com/office/drawing/2014/main" id="{A64E8953-CA61-E436-18D7-89F8DC6A8AB2}"/>
              </a:ext>
            </a:extLst>
          </p:cNvPr>
          <p:cNvPicPr>
            <a:picLocks noChangeAspect="1"/>
          </p:cNvPicPr>
          <p:nvPr/>
        </p:nvPicPr>
        <p:blipFill>
          <a:blip r:embed="rId4">
            <a:extLst>
              <a:ext uri="{28A0092B-C50C-407E-A947-70E740481C1C}">
                <a14:useLocalDpi xmlns:a14="http://schemas.microsoft.com/office/drawing/2010/main" val="0"/>
              </a:ext>
            </a:extLst>
          </a:blip>
          <a:srcRect l="22608" r="32966"/>
          <a:stretch>
            <a:fillRect/>
          </a:stretch>
        </p:blipFill>
        <p:spPr>
          <a:xfrm>
            <a:off x="538772" y="1597506"/>
            <a:ext cx="5246774" cy="7518522"/>
          </a:xfrm>
          <a:prstGeom prst="rect">
            <a:avLst/>
          </a:prstGeom>
        </p:spPr>
      </p:pic>
    </p:spTree>
    <p:extLst>
      <p:ext uri="{BB962C8B-B14F-4D97-AF65-F5344CB8AC3E}">
        <p14:creationId xmlns:p14="http://schemas.microsoft.com/office/powerpoint/2010/main" val="3694939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a:extLst>
            <a:ext uri="{FF2B5EF4-FFF2-40B4-BE49-F238E27FC236}">
              <a16:creationId xmlns:a16="http://schemas.microsoft.com/office/drawing/2014/main" id="{56CF3BEC-636D-80CA-5671-198F7480CDC3}"/>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83865170-F6EF-721E-0596-79C0EB2A05C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535" r="4894"/>
          <a:stretch>
            <a:fillRect/>
          </a:stretch>
        </p:blipFill>
        <p:spPr bwMode="auto">
          <a:xfrm>
            <a:off x="0" y="-3"/>
            <a:ext cx="2839437" cy="494755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BF72C7AC-2337-1870-6C6E-B74D43CB28C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86"/>
          <a:stretch>
            <a:fillRect/>
          </a:stretch>
        </p:blipFill>
        <p:spPr bwMode="auto">
          <a:xfrm>
            <a:off x="2839437" y="-19622"/>
            <a:ext cx="3064659" cy="494755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485AA7A7-2DC4-5EC8-BEDD-67975B95A42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086" r="7086"/>
          <a:stretch>
            <a:fillRect/>
          </a:stretch>
        </p:blipFill>
        <p:spPr bwMode="auto">
          <a:xfrm>
            <a:off x="5938328" y="0"/>
            <a:ext cx="2830949" cy="494755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709D0959-3274-A90B-F2C4-6465CF248A9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0336"/>
          <a:stretch>
            <a:fillRect/>
          </a:stretch>
        </p:blipFill>
        <p:spPr bwMode="auto">
          <a:xfrm>
            <a:off x="8811796" y="0"/>
            <a:ext cx="2627616" cy="494755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E9FCCF08-7941-914D-F1D8-9B8EE2D1D98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07319" y="19614"/>
            <a:ext cx="3558727" cy="494755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F7B7627C-61CB-E574-0626-4582BCE2EFB9}"/>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051" r="7153"/>
          <a:stretch>
            <a:fillRect/>
          </a:stretch>
        </p:blipFill>
        <p:spPr bwMode="auto">
          <a:xfrm>
            <a:off x="0" y="4947555"/>
            <a:ext cx="6613072" cy="535906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DCD73F53-581C-32EA-E442-128592205DA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4182" y="4947553"/>
            <a:ext cx="3559630" cy="5339445"/>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a:extLst>
              <a:ext uri="{FF2B5EF4-FFF2-40B4-BE49-F238E27FC236}">
                <a16:creationId xmlns:a16="http://schemas.microsoft.com/office/drawing/2014/main" id="{F677919C-9F9B-7BAD-131D-302BC57C034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15373" y="4947553"/>
            <a:ext cx="3559630" cy="5339445"/>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a:extLst>
              <a:ext uri="{FF2B5EF4-FFF2-40B4-BE49-F238E27FC236}">
                <a16:creationId xmlns:a16="http://schemas.microsoft.com/office/drawing/2014/main" id="{3FE96A6F-A842-0EF1-E56F-CE0B2EAF64F3}"/>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9942" t="-351" r="7423" b="351"/>
          <a:stretch>
            <a:fillRect/>
          </a:stretch>
        </p:blipFill>
        <p:spPr bwMode="auto">
          <a:xfrm>
            <a:off x="15133953" y="0"/>
            <a:ext cx="3040317" cy="4927935"/>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a:extLst>
              <a:ext uri="{FF2B5EF4-FFF2-40B4-BE49-F238E27FC236}">
                <a16:creationId xmlns:a16="http://schemas.microsoft.com/office/drawing/2014/main" id="{4F020136-F39C-CA01-A704-C2665EDCE0B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418125" y="4967169"/>
            <a:ext cx="3559631" cy="5339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12379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A73604A-7E08-4A9B-A7E1-F008615923E8}"/>
              </a:ext>
            </a:extLst>
          </p:cNvPr>
          <p:cNvSpPr>
            <a:spLocks noGrp="1"/>
          </p:cNvSpPr>
          <p:nvPr>
            <p:ph type="sldNum" sz="quarter" idx="12"/>
          </p:nvPr>
        </p:nvSpPr>
        <p:spPr/>
        <p:txBody>
          <a:bodyPr/>
          <a:lstStyle>
            <a:defPPr>
              <a:defRPr lang="en-US"/>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endParaRPr lang="en-US">
              <a:ea typeface="Calibri"/>
              <a:cs typeface="Calibri"/>
            </a:endParaRPr>
          </a:p>
        </p:txBody>
      </p:sp>
      <p:pic>
        <p:nvPicPr>
          <p:cNvPr id="27" name="Picture 26">
            <a:extLst>
              <a:ext uri="{FF2B5EF4-FFF2-40B4-BE49-F238E27FC236}">
                <a16:creationId xmlns:a16="http://schemas.microsoft.com/office/drawing/2014/main" id="{0B85EB06-0C78-40FD-9881-F3C75DCFEC50}"/>
              </a:ext>
            </a:extLst>
          </p:cNvPr>
          <p:cNvPicPr>
            <a:picLocks noChangeAspect="1"/>
          </p:cNvPicPr>
          <p:nvPr/>
        </p:nvPicPr>
        <p:blipFill>
          <a:blip r:embed="rId3"/>
          <a:stretch>
            <a:fillRect/>
          </a:stretch>
        </p:blipFill>
        <p:spPr>
          <a:xfrm>
            <a:off x="907087" y="1003880"/>
            <a:ext cx="5120489" cy="1187252"/>
          </a:xfrm>
          <a:prstGeom prst="rect">
            <a:avLst/>
          </a:prstGeom>
        </p:spPr>
      </p:pic>
      <p:sp>
        <p:nvSpPr>
          <p:cNvPr id="52" name="TextBox 51">
            <a:extLst>
              <a:ext uri="{FF2B5EF4-FFF2-40B4-BE49-F238E27FC236}">
                <a16:creationId xmlns:a16="http://schemas.microsoft.com/office/drawing/2014/main" id="{40F3930F-2640-4C25-85AB-74D6F2CF3D9D}"/>
              </a:ext>
            </a:extLst>
          </p:cNvPr>
          <p:cNvSpPr txBox="1"/>
          <p:nvPr/>
        </p:nvSpPr>
        <p:spPr>
          <a:xfrm>
            <a:off x="6416445" y="1060319"/>
            <a:ext cx="11578947" cy="1708160"/>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5400">
                <a:solidFill>
                  <a:srgbClr val="C00000"/>
                </a:solidFill>
              </a:rPr>
              <a:t>KS4 – </a:t>
            </a:r>
            <a:r>
              <a:rPr lang="en-US" sz="5400">
                <a:solidFill>
                  <a:srgbClr val="465359"/>
                </a:solidFill>
              </a:rPr>
              <a:t>The English Curriculum</a:t>
            </a:r>
            <a:br>
              <a:rPr lang="en-US" sz="4800">
                <a:solidFill>
                  <a:schemeClr val="tx1">
                    <a:lumMod val="75000"/>
                    <a:lumOff val="25000"/>
                  </a:schemeClr>
                </a:solidFill>
              </a:rPr>
            </a:br>
            <a:endParaRPr lang="en-GB" sz="4800">
              <a:solidFill>
                <a:schemeClr val="tx1">
                  <a:lumMod val="75000"/>
                  <a:lumOff val="25000"/>
                </a:schemeClr>
              </a:solidFill>
            </a:endParaRPr>
          </a:p>
        </p:txBody>
      </p:sp>
      <p:sp>
        <p:nvSpPr>
          <p:cNvPr id="11" name="Text Placeholder 32">
            <a:extLst>
              <a:ext uri="{FF2B5EF4-FFF2-40B4-BE49-F238E27FC236}">
                <a16:creationId xmlns:a16="http://schemas.microsoft.com/office/drawing/2014/main" id="{706EA2B7-D59A-41F6-B1D0-D88CB4306864}"/>
              </a:ext>
            </a:extLst>
          </p:cNvPr>
          <p:cNvSpPr txBox="1">
            <a:spLocks/>
          </p:cNvSpPr>
          <p:nvPr/>
        </p:nvSpPr>
        <p:spPr>
          <a:xfrm>
            <a:off x="6676505" y="8661704"/>
            <a:ext cx="10680255" cy="658937"/>
          </a:xfrm>
          <a:prstGeom prst="rect">
            <a:avLst/>
          </a:prstGeom>
          <a:noFill/>
        </p:spPr>
        <p:txBody>
          <a:bodyPr vert="horz" lIns="137160" tIns="0" rIns="137160" bIns="0" rtlCol="0"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l"/>
            <a:r>
              <a:rPr lang="en-US" sz="4050">
                <a:solidFill>
                  <a:schemeClr val="bg1"/>
                </a:solidFill>
              </a:rPr>
              <a:t>Ms Khaliq – Head of English</a:t>
            </a:r>
            <a:endParaRPr lang="en-GB" sz="4050">
              <a:solidFill>
                <a:schemeClr val="bg1"/>
              </a:solidFill>
            </a:endParaRPr>
          </a:p>
        </p:txBody>
      </p:sp>
      <p:sp>
        <p:nvSpPr>
          <p:cNvPr id="10" name="Rectangle 9">
            <a:extLst>
              <a:ext uri="{FF2B5EF4-FFF2-40B4-BE49-F238E27FC236}">
                <a16:creationId xmlns:a16="http://schemas.microsoft.com/office/drawing/2014/main" id="{D3152ACB-A8E3-4A20-AED2-8B41D649238F}"/>
              </a:ext>
            </a:extLst>
          </p:cNvPr>
          <p:cNvSpPr/>
          <p:nvPr/>
        </p:nvSpPr>
        <p:spPr>
          <a:xfrm>
            <a:off x="6626288" y="1922912"/>
            <a:ext cx="11423594" cy="7617470"/>
          </a:xfrm>
          <a:prstGeom prst="rect">
            <a:avLst/>
          </a:prstGeom>
        </p:spPr>
        <p:txBody>
          <a:bodyPr wrap="square" lIns="91440" tIns="45720" rIns="91440" bIns="4572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3600" b="1"/>
              <a:t>Learning at home:</a:t>
            </a:r>
          </a:p>
          <a:p>
            <a:r>
              <a:rPr lang="en-GB" sz="3000"/>
              <a:t>Students will be set at least one hour of home learning each week.  Home learning is designed to develop knowledge of texts and exam skills in preparation for the GCSE. </a:t>
            </a:r>
            <a:endParaRPr lang="en-GB" sz="3000">
              <a:ea typeface="Calibri"/>
              <a:cs typeface="Calibri"/>
            </a:endParaRPr>
          </a:p>
          <a:p>
            <a:endParaRPr lang="en-GB" sz="3000"/>
          </a:p>
          <a:p>
            <a:r>
              <a:rPr lang="en-GB" sz="3600" b="1"/>
              <a:t>Revision for GCSE exams</a:t>
            </a:r>
            <a:endParaRPr lang="en-GB" sz="3600" b="1">
              <a:ea typeface="Calibri"/>
              <a:cs typeface="Calibri"/>
            </a:endParaRPr>
          </a:p>
          <a:p>
            <a:pPr marL="514350" indent="-514350">
              <a:buFont typeface="Arial" panose="020B0604020202020204" pitchFamily="34" charset="0"/>
              <a:buChar char="•"/>
            </a:pPr>
            <a:r>
              <a:rPr lang="en-GB" sz="3200"/>
              <a:t>We would encourage students to start revision EARLY.</a:t>
            </a:r>
            <a:endParaRPr lang="en-GB" sz="3200">
              <a:ea typeface="Calibri"/>
              <a:cs typeface="Calibri"/>
            </a:endParaRPr>
          </a:p>
          <a:p>
            <a:pPr marL="514350" indent="-514350">
              <a:buFont typeface="Arial" panose="020B0604020202020204" pitchFamily="34" charset="0"/>
              <a:buChar char="•"/>
            </a:pPr>
            <a:r>
              <a:rPr lang="en-GB" sz="3200"/>
              <a:t>Complete, in timed conditions, practice questions and exam papers that have been provided by class teacher.</a:t>
            </a:r>
            <a:endParaRPr lang="en-GB" sz="3200">
              <a:ea typeface="Calibri"/>
              <a:cs typeface="Calibri"/>
            </a:endParaRPr>
          </a:p>
          <a:p>
            <a:pPr marL="514350" indent="-514350">
              <a:buFont typeface="Arial" panose="020B0604020202020204" pitchFamily="34" charset="0"/>
              <a:buChar char="•"/>
            </a:pPr>
            <a:r>
              <a:rPr lang="en-GB" sz="3200"/>
              <a:t>Utilise the booklets that develop key skills and knowledge of the text</a:t>
            </a:r>
            <a:endParaRPr lang="en-GB" sz="3200">
              <a:ea typeface="Calibri"/>
              <a:cs typeface="Calibri"/>
            </a:endParaRPr>
          </a:p>
          <a:p>
            <a:pPr marL="514350" indent="-514350">
              <a:buFont typeface="Arial" panose="020B0604020202020204" pitchFamily="34" charset="0"/>
              <a:buChar char="•"/>
            </a:pPr>
            <a:r>
              <a:rPr lang="en-GB" sz="3200"/>
              <a:t>Learn quotations and begin thinking about lines of enquires for possible questions.</a:t>
            </a:r>
            <a:endParaRPr lang="en-GB" sz="3200">
              <a:ea typeface="Calibri"/>
              <a:cs typeface="Calibri"/>
            </a:endParaRPr>
          </a:p>
          <a:p>
            <a:pPr marL="514350" indent="-514350">
              <a:buFont typeface="Arial" panose="020B0604020202020204" pitchFamily="34" charset="0"/>
              <a:buChar char="•"/>
            </a:pPr>
            <a:endParaRPr lang="en-GB" sz="2800" b="1">
              <a:ea typeface="Calibri"/>
              <a:cs typeface="Calibri"/>
            </a:endParaRPr>
          </a:p>
          <a:p>
            <a:pPr algn="r"/>
            <a:endParaRPr lang="en-US" sz="4500"/>
          </a:p>
        </p:txBody>
      </p:sp>
      <p:sp>
        <p:nvSpPr>
          <p:cNvPr id="3" name="Rectangle 2">
            <a:extLst>
              <a:ext uri="{FF2B5EF4-FFF2-40B4-BE49-F238E27FC236}">
                <a16:creationId xmlns:a16="http://schemas.microsoft.com/office/drawing/2014/main" id="{924EE863-62AB-7F60-316C-8F9D44939A1E}"/>
              </a:ext>
            </a:extLst>
          </p:cNvPr>
          <p:cNvSpPr/>
          <p:nvPr/>
        </p:nvSpPr>
        <p:spPr>
          <a:xfrm>
            <a:off x="6519494" y="8951005"/>
            <a:ext cx="11372850" cy="92333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11480" rIns="91440" bIns="45720" rtlCol="0" anchor="ctr">
            <a:noAutofit/>
          </a:bodyPr>
          <a:lstStyle/>
          <a:p>
            <a:r>
              <a:rPr lang="en-US" sz="2700" err="1">
                <a:solidFill>
                  <a:schemeClr val="bg1"/>
                </a:solidFill>
                <a:ea typeface="Calibri"/>
                <a:cs typeface="Calibri"/>
              </a:rPr>
              <a:t>Mr</a:t>
            </a:r>
            <a:r>
              <a:rPr lang="en-US" sz="2700">
                <a:solidFill>
                  <a:schemeClr val="bg1"/>
                </a:solidFill>
                <a:ea typeface="Calibri"/>
                <a:cs typeface="Calibri"/>
              </a:rPr>
              <a:t> Kirk – Assistant Curriculum Leader: English</a:t>
            </a:r>
            <a:endParaRPr lang="en-GB" sz="2700">
              <a:solidFill>
                <a:schemeClr val="bg1"/>
              </a:solidFill>
              <a:ea typeface="Calibri"/>
              <a:cs typeface="Calibri"/>
            </a:endParaRPr>
          </a:p>
          <a:p>
            <a:pPr algn="ctr"/>
            <a:endParaRPr lang="en-GB" sz="2700">
              <a:ea typeface="Calibri"/>
              <a:cs typeface="Calibri"/>
            </a:endParaRPr>
          </a:p>
        </p:txBody>
      </p:sp>
      <p:pic>
        <p:nvPicPr>
          <p:cNvPr id="4" name="Picture 3" descr="A person in a black hoodie looking at a book&#10;&#10;AI-generated content may be incorrect.">
            <a:extLst>
              <a:ext uri="{FF2B5EF4-FFF2-40B4-BE49-F238E27FC236}">
                <a16:creationId xmlns:a16="http://schemas.microsoft.com/office/drawing/2014/main" id="{A462143C-EBF0-207B-1E38-06844DA363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148" y="1437833"/>
            <a:ext cx="5229773" cy="7845287"/>
          </a:xfrm>
          <a:prstGeom prst="rect">
            <a:avLst/>
          </a:prstGeom>
        </p:spPr>
      </p:pic>
    </p:spTree>
    <p:extLst>
      <p:ext uri="{BB962C8B-B14F-4D97-AF65-F5344CB8AC3E}">
        <p14:creationId xmlns:p14="http://schemas.microsoft.com/office/powerpoint/2010/main" val="38469632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0B85EB06-0C78-40FD-9881-F3C75DCFEC50}"/>
              </a:ext>
            </a:extLst>
          </p:cNvPr>
          <p:cNvPicPr>
            <a:picLocks noChangeAspect="1"/>
          </p:cNvPicPr>
          <p:nvPr/>
        </p:nvPicPr>
        <p:blipFill>
          <a:blip r:embed="rId3"/>
          <a:stretch>
            <a:fillRect/>
          </a:stretch>
        </p:blipFill>
        <p:spPr>
          <a:xfrm>
            <a:off x="907087" y="1003880"/>
            <a:ext cx="5120489" cy="1187252"/>
          </a:xfrm>
          <a:prstGeom prst="rect">
            <a:avLst/>
          </a:prstGeom>
        </p:spPr>
      </p:pic>
      <p:sp>
        <p:nvSpPr>
          <p:cNvPr id="52" name="TextBox 51">
            <a:extLst>
              <a:ext uri="{FF2B5EF4-FFF2-40B4-BE49-F238E27FC236}">
                <a16:creationId xmlns:a16="http://schemas.microsoft.com/office/drawing/2014/main" id="{40F3930F-2640-4C25-85AB-74D6F2CF3D9D}"/>
              </a:ext>
            </a:extLst>
          </p:cNvPr>
          <p:cNvSpPr txBox="1"/>
          <p:nvPr/>
        </p:nvSpPr>
        <p:spPr>
          <a:xfrm>
            <a:off x="6683529" y="1276887"/>
            <a:ext cx="11578947" cy="5632311"/>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5400">
                <a:solidFill>
                  <a:srgbClr val="C00000"/>
                </a:solidFill>
              </a:rPr>
              <a:t>KS4 – </a:t>
            </a:r>
            <a:r>
              <a:rPr lang="en-US" sz="5400">
                <a:solidFill>
                  <a:srgbClr val="465359"/>
                </a:solidFill>
              </a:rPr>
              <a:t>Revision and Intervention</a:t>
            </a:r>
          </a:p>
          <a:p>
            <a:endParaRPr lang="en-US" sz="5400">
              <a:solidFill>
                <a:srgbClr val="465359"/>
              </a:solidFill>
            </a:endParaRPr>
          </a:p>
          <a:p>
            <a:pPr marL="685800" indent="-685800">
              <a:buFont typeface="Arial" panose="020B0604020202020204" pitchFamily="34" charset="0"/>
              <a:buChar char="•"/>
            </a:pPr>
            <a:r>
              <a:rPr lang="en-US" sz="4200">
                <a:solidFill>
                  <a:srgbClr val="465359"/>
                </a:solidFill>
              </a:rPr>
              <a:t>Revision every week from 15:00-16:00</a:t>
            </a:r>
          </a:p>
          <a:p>
            <a:pPr marL="685800" indent="-685800">
              <a:buFont typeface="Arial" panose="020B0604020202020204" pitchFamily="34" charset="0"/>
              <a:buChar char="•"/>
            </a:pPr>
            <a:r>
              <a:rPr lang="en-US" sz="4200">
                <a:solidFill>
                  <a:schemeClr val="tx1">
                    <a:lumMod val="75000"/>
                    <a:lumOff val="25000"/>
                  </a:schemeClr>
                </a:solidFill>
              </a:rPr>
              <a:t>TFEE</a:t>
            </a:r>
          </a:p>
          <a:p>
            <a:pPr marL="685800" indent="-685800">
              <a:buFont typeface="Arial" panose="020B0604020202020204" pitchFamily="34" charset="0"/>
              <a:buChar char="•"/>
            </a:pPr>
            <a:r>
              <a:rPr lang="en-US" sz="4200">
                <a:solidFill>
                  <a:schemeClr val="tx1">
                    <a:lumMod val="75000"/>
                    <a:lumOff val="25000"/>
                  </a:schemeClr>
                </a:solidFill>
              </a:rPr>
              <a:t>Half-Term Boosters</a:t>
            </a:r>
          </a:p>
          <a:p>
            <a:pPr marL="685800" indent="-685800">
              <a:buFont typeface="Arial" panose="020B0604020202020204" pitchFamily="34" charset="0"/>
              <a:buChar char="•"/>
            </a:pPr>
            <a:r>
              <a:rPr lang="en-US" sz="4200">
                <a:solidFill>
                  <a:schemeClr val="tx1">
                    <a:lumMod val="75000"/>
                    <a:lumOff val="25000"/>
                  </a:schemeClr>
                </a:solidFill>
              </a:rPr>
              <a:t>7-9 Lectures </a:t>
            </a:r>
          </a:p>
          <a:p>
            <a:pPr marL="685800" indent="-685800">
              <a:buFont typeface="Arial" panose="020B0604020202020204" pitchFamily="34" charset="0"/>
              <a:buChar char="•"/>
            </a:pPr>
            <a:r>
              <a:rPr lang="en-US" sz="4200">
                <a:solidFill>
                  <a:schemeClr val="tx1">
                    <a:lumMod val="75000"/>
                    <a:lumOff val="25000"/>
                  </a:schemeClr>
                </a:solidFill>
              </a:rPr>
              <a:t>Conference days for identified students</a:t>
            </a:r>
            <a:br>
              <a:rPr lang="en-US" sz="4200">
                <a:solidFill>
                  <a:schemeClr val="tx1">
                    <a:lumMod val="75000"/>
                    <a:lumOff val="25000"/>
                  </a:schemeClr>
                </a:solidFill>
              </a:rPr>
            </a:br>
            <a:endParaRPr lang="en-GB" sz="4200">
              <a:solidFill>
                <a:schemeClr val="tx1">
                  <a:lumMod val="75000"/>
                  <a:lumOff val="25000"/>
                </a:schemeClr>
              </a:solidFill>
            </a:endParaRPr>
          </a:p>
        </p:txBody>
      </p:sp>
      <p:sp>
        <p:nvSpPr>
          <p:cNvPr id="11" name="Text Placeholder 32">
            <a:extLst>
              <a:ext uri="{FF2B5EF4-FFF2-40B4-BE49-F238E27FC236}">
                <a16:creationId xmlns:a16="http://schemas.microsoft.com/office/drawing/2014/main" id="{706EA2B7-D59A-41F6-B1D0-D88CB4306864}"/>
              </a:ext>
            </a:extLst>
          </p:cNvPr>
          <p:cNvSpPr txBox="1">
            <a:spLocks/>
          </p:cNvSpPr>
          <p:nvPr/>
        </p:nvSpPr>
        <p:spPr>
          <a:xfrm>
            <a:off x="6865791" y="9055595"/>
            <a:ext cx="10680255" cy="658937"/>
          </a:xfrm>
          <a:prstGeom prst="rect">
            <a:avLst/>
          </a:prstGeom>
          <a:noFill/>
        </p:spPr>
        <p:txBody>
          <a:bodyPr vert="horz" lIns="137160" tIns="0" rIns="137160" bIns="0" rtlCol="0"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l"/>
            <a:r>
              <a:rPr lang="en-US" sz="4050">
                <a:solidFill>
                  <a:schemeClr val="bg1"/>
                </a:solidFill>
              </a:rPr>
              <a:t>Ms Khaliq – Head of English</a:t>
            </a:r>
            <a:endParaRPr lang="en-GB" sz="4050">
              <a:solidFill>
                <a:schemeClr val="bg1"/>
              </a:solidFill>
            </a:endParaRPr>
          </a:p>
        </p:txBody>
      </p:sp>
      <p:pic>
        <p:nvPicPr>
          <p:cNvPr id="4" name="Picture 3" descr="A child reading a book to a child&#10;&#10;AI-generated content may be incorrect.">
            <a:extLst>
              <a:ext uri="{FF2B5EF4-FFF2-40B4-BE49-F238E27FC236}">
                <a16:creationId xmlns:a16="http://schemas.microsoft.com/office/drawing/2014/main" id="{53850276-5141-1E46-DE42-B75119567B02}"/>
              </a:ext>
            </a:extLst>
          </p:cNvPr>
          <p:cNvPicPr>
            <a:picLocks noChangeAspect="1"/>
          </p:cNvPicPr>
          <p:nvPr/>
        </p:nvPicPr>
        <p:blipFill>
          <a:blip r:embed="rId4">
            <a:extLst>
              <a:ext uri="{28A0092B-C50C-407E-A947-70E740481C1C}">
                <a14:useLocalDpi xmlns:a14="http://schemas.microsoft.com/office/drawing/2010/main" val="0"/>
              </a:ext>
            </a:extLst>
          </a:blip>
          <a:srcRect l="24736" r="17024"/>
          <a:stretch>
            <a:fillRect/>
          </a:stretch>
        </p:blipFill>
        <p:spPr>
          <a:xfrm>
            <a:off x="743578" y="1762539"/>
            <a:ext cx="5447505" cy="6367789"/>
          </a:xfrm>
          <a:prstGeom prst="rect">
            <a:avLst/>
          </a:prstGeom>
        </p:spPr>
      </p:pic>
    </p:spTree>
    <p:extLst>
      <p:ext uri="{BB962C8B-B14F-4D97-AF65-F5344CB8AC3E}">
        <p14:creationId xmlns:p14="http://schemas.microsoft.com/office/powerpoint/2010/main" val="19732334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0B85EB06-0C78-40FD-9881-F3C75DCFEC50}"/>
              </a:ext>
            </a:extLst>
          </p:cNvPr>
          <p:cNvPicPr>
            <a:picLocks noChangeAspect="1"/>
          </p:cNvPicPr>
          <p:nvPr/>
        </p:nvPicPr>
        <p:blipFill>
          <a:blip r:embed="rId3"/>
          <a:stretch>
            <a:fillRect/>
          </a:stretch>
        </p:blipFill>
        <p:spPr>
          <a:xfrm>
            <a:off x="907087" y="1003880"/>
            <a:ext cx="5120489" cy="1187252"/>
          </a:xfrm>
          <a:prstGeom prst="rect">
            <a:avLst/>
          </a:prstGeom>
        </p:spPr>
      </p:pic>
      <p:sp>
        <p:nvSpPr>
          <p:cNvPr id="52" name="TextBox 51">
            <a:extLst>
              <a:ext uri="{FF2B5EF4-FFF2-40B4-BE49-F238E27FC236}">
                <a16:creationId xmlns:a16="http://schemas.microsoft.com/office/drawing/2014/main" id="{40F3930F-2640-4C25-85AB-74D6F2CF3D9D}"/>
              </a:ext>
            </a:extLst>
          </p:cNvPr>
          <p:cNvSpPr txBox="1"/>
          <p:nvPr/>
        </p:nvSpPr>
        <p:spPr>
          <a:xfrm>
            <a:off x="6416445" y="1060319"/>
            <a:ext cx="11578947" cy="1708160"/>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5400">
                <a:solidFill>
                  <a:srgbClr val="C00000"/>
                </a:solidFill>
              </a:rPr>
              <a:t>KS4 – </a:t>
            </a:r>
            <a:r>
              <a:rPr lang="en-US" sz="5400">
                <a:solidFill>
                  <a:srgbClr val="465359"/>
                </a:solidFill>
              </a:rPr>
              <a:t>The English Curriculum</a:t>
            </a:r>
            <a:br>
              <a:rPr lang="en-US" sz="4800">
                <a:solidFill>
                  <a:schemeClr val="tx1">
                    <a:lumMod val="75000"/>
                    <a:lumOff val="25000"/>
                  </a:schemeClr>
                </a:solidFill>
              </a:rPr>
            </a:br>
            <a:endParaRPr lang="en-GB" sz="4800">
              <a:solidFill>
                <a:schemeClr val="tx1">
                  <a:lumMod val="75000"/>
                  <a:lumOff val="25000"/>
                </a:schemeClr>
              </a:solidFill>
            </a:endParaRPr>
          </a:p>
        </p:txBody>
      </p:sp>
      <p:sp>
        <p:nvSpPr>
          <p:cNvPr id="11" name="Text Placeholder 32">
            <a:extLst>
              <a:ext uri="{FF2B5EF4-FFF2-40B4-BE49-F238E27FC236}">
                <a16:creationId xmlns:a16="http://schemas.microsoft.com/office/drawing/2014/main" id="{706EA2B7-D59A-41F6-B1D0-D88CB4306864}"/>
              </a:ext>
            </a:extLst>
          </p:cNvPr>
          <p:cNvSpPr txBox="1">
            <a:spLocks/>
          </p:cNvSpPr>
          <p:nvPr/>
        </p:nvSpPr>
        <p:spPr>
          <a:xfrm>
            <a:off x="6865791" y="9055595"/>
            <a:ext cx="10680255" cy="658937"/>
          </a:xfrm>
          <a:prstGeom prst="rect">
            <a:avLst/>
          </a:prstGeom>
          <a:noFill/>
        </p:spPr>
        <p:txBody>
          <a:bodyPr vert="horz" lIns="137160" tIns="0" rIns="137160" bIns="0" rtlCol="0"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l"/>
            <a:r>
              <a:rPr lang="en-US" sz="4050">
                <a:solidFill>
                  <a:schemeClr val="bg1"/>
                </a:solidFill>
              </a:rPr>
              <a:t>Ms Khaliq – Head of English</a:t>
            </a:r>
            <a:endParaRPr lang="en-GB" sz="4050">
              <a:solidFill>
                <a:schemeClr val="bg1"/>
              </a:solidFill>
            </a:endParaRPr>
          </a:p>
        </p:txBody>
      </p:sp>
      <p:sp>
        <p:nvSpPr>
          <p:cNvPr id="10" name="Rectangle 9">
            <a:extLst>
              <a:ext uri="{FF2B5EF4-FFF2-40B4-BE49-F238E27FC236}">
                <a16:creationId xmlns:a16="http://schemas.microsoft.com/office/drawing/2014/main" id="{D3152ACB-A8E3-4A20-AED2-8B41D649238F}"/>
              </a:ext>
            </a:extLst>
          </p:cNvPr>
          <p:cNvSpPr/>
          <p:nvPr/>
        </p:nvSpPr>
        <p:spPr>
          <a:xfrm>
            <a:off x="6644861" y="2465844"/>
            <a:ext cx="10042941" cy="8586966"/>
          </a:xfrm>
          <a:prstGeom prst="rect">
            <a:avLst/>
          </a:prstGeom>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3600" b="1"/>
              <a:t>How parents can support:</a:t>
            </a:r>
          </a:p>
          <a:p>
            <a:pPr marL="514350" indent="-514350">
              <a:buFont typeface="Arial" panose="020B0604020202020204" pitchFamily="34" charset="0"/>
              <a:buChar char="•"/>
            </a:pPr>
            <a:r>
              <a:rPr lang="en-GB" sz="3600"/>
              <a:t>Check your child is completing homework each week</a:t>
            </a:r>
          </a:p>
          <a:p>
            <a:pPr marL="514350" indent="-514350">
              <a:buFont typeface="Arial" panose="020B0604020202020204" pitchFamily="34" charset="0"/>
              <a:buChar char="•"/>
            </a:pPr>
            <a:r>
              <a:rPr lang="en-GB" sz="3600"/>
              <a:t>Ensure that your child is attending after school revision in English</a:t>
            </a:r>
          </a:p>
          <a:p>
            <a:pPr marL="514350" indent="-514350">
              <a:buFont typeface="Arial" panose="020B0604020202020204" pitchFamily="34" charset="0"/>
              <a:buChar char="•"/>
            </a:pPr>
            <a:r>
              <a:rPr lang="en-GB" sz="3600"/>
              <a:t>Encourage your child to begin studying early – work with them to produce a revision timetable</a:t>
            </a:r>
          </a:p>
          <a:p>
            <a:pPr marL="514350" indent="-514350">
              <a:buFont typeface="Arial" panose="020B0604020202020204" pitchFamily="34" charset="0"/>
              <a:buChar char="•"/>
            </a:pPr>
            <a:r>
              <a:rPr lang="en-GB" sz="3600"/>
              <a:t>Buy the revision guides that are available on Parent Pay and encourage your child to use these</a:t>
            </a:r>
          </a:p>
          <a:p>
            <a:pPr marL="514350" indent="-514350">
              <a:buFont typeface="Arial" panose="020B0604020202020204" pitchFamily="34" charset="0"/>
              <a:buChar char="•"/>
            </a:pPr>
            <a:r>
              <a:rPr lang="en-GB" sz="3600"/>
              <a:t>Contact myself or your child’s class teacher if you have any concerns</a:t>
            </a:r>
          </a:p>
          <a:p>
            <a:endParaRPr lang="en-GB" sz="3600"/>
          </a:p>
          <a:p>
            <a:endParaRPr lang="en-GB" sz="3600" b="1"/>
          </a:p>
          <a:p>
            <a:endParaRPr lang="en-GB" sz="3600" b="1"/>
          </a:p>
          <a:p>
            <a:pPr algn="r"/>
            <a:endParaRPr lang="en-US" sz="4500"/>
          </a:p>
        </p:txBody>
      </p:sp>
      <p:pic>
        <p:nvPicPr>
          <p:cNvPr id="6" name="Picture 5" descr="A group of people in a classroom&#10;&#10;AI-generated content may be incorrect.">
            <a:extLst>
              <a:ext uri="{FF2B5EF4-FFF2-40B4-BE49-F238E27FC236}">
                <a16:creationId xmlns:a16="http://schemas.microsoft.com/office/drawing/2014/main" id="{D1656F31-2F2B-B0B0-99B1-95A729D2DAFB}"/>
              </a:ext>
            </a:extLst>
          </p:cNvPr>
          <p:cNvPicPr>
            <a:picLocks noChangeAspect="1"/>
          </p:cNvPicPr>
          <p:nvPr/>
        </p:nvPicPr>
        <p:blipFill>
          <a:blip r:embed="rId4">
            <a:extLst>
              <a:ext uri="{28A0092B-C50C-407E-A947-70E740481C1C}">
                <a14:useLocalDpi xmlns:a14="http://schemas.microsoft.com/office/drawing/2010/main" val="0"/>
              </a:ext>
            </a:extLst>
          </a:blip>
          <a:srcRect l="30319" r="32006"/>
          <a:stretch>
            <a:fillRect/>
          </a:stretch>
        </p:blipFill>
        <p:spPr>
          <a:xfrm>
            <a:off x="907087" y="932012"/>
            <a:ext cx="4711031" cy="8123583"/>
          </a:xfrm>
          <a:prstGeom prst="rect">
            <a:avLst/>
          </a:prstGeom>
        </p:spPr>
      </p:pic>
    </p:spTree>
    <p:extLst>
      <p:ext uri="{BB962C8B-B14F-4D97-AF65-F5344CB8AC3E}">
        <p14:creationId xmlns:p14="http://schemas.microsoft.com/office/powerpoint/2010/main" val="25073354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CD2B2F"/>
        </a:solidFill>
        <a:effectLst/>
      </p:bgPr>
    </p:bg>
    <p:spTree>
      <p:nvGrpSpPr>
        <p:cNvPr id="1" name="">
          <a:extLst>
            <a:ext uri="{FF2B5EF4-FFF2-40B4-BE49-F238E27FC236}">
              <a16:creationId xmlns:a16="http://schemas.microsoft.com/office/drawing/2014/main" id="{3DB9AFE0-20FD-DAE1-B386-DC376C0F1F6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BB4E209-7F77-6CFA-939D-F57ED0E9991F}"/>
              </a:ext>
            </a:extLst>
          </p:cNvPr>
          <p:cNvGrpSpPr/>
          <p:nvPr/>
        </p:nvGrpSpPr>
        <p:grpSpPr>
          <a:xfrm>
            <a:off x="11574159" y="0"/>
            <a:ext cx="6713841" cy="10443773"/>
            <a:chOff x="0" y="0"/>
            <a:chExt cx="1768255" cy="2750623"/>
          </a:xfrm>
        </p:grpSpPr>
        <p:sp>
          <p:nvSpPr>
            <p:cNvPr id="3" name="Freeform 3">
              <a:extLst>
                <a:ext uri="{FF2B5EF4-FFF2-40B4-BE49-F238E27FC236}">
                  <a16:creationId xmlns:a16="http://schemas.microsoft.com/office/drawing/2014/main" id="{0E006895-57D0-7DF6-6AFB-D161C400A3C6}"/>
                </a:ext>
              </a:extLst>
            </p:cNvPr>
            <p:cNvSpPr/>
            <p:nvPr/>
          </p:nvSpPr>
          <p:spPr>
            <a:xfrm>
              <a:off x="0" y="0"/>
              <a:ext cx="1768254" cy="2750623"/>
            </a:xfrm>
            <a:custGeom>
              <a:avLst/>
              <a:gdLst/>
              <a:ahLst/>
              <a:cxnLst/>
              <a:rect l="l" t="t" r="r" b="b"/>
              <a:pathLst>
                <a:path w="1768254" h="2750623">
                  <a:moveTo>
                    <a:pt x="0" y="0"/>
                  </a:moveTo>
                  <a:lnTo>
                    <a:pt x="1768254" y="0"/>
                  </a:lnTo>
                  <a:lnTo>
                    <a:pt x="1768254" y="2750623"/>
                  </a:lnTo>
                  <a:lnTo>
                    <a:pt x="0" y="2750623"/>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19F6438B-20F9-5782-A7BA-92BDEA5E9DD9}"/>
                </a:ext>
              </a:extLst>
            </p:cNvPr>
            <p:cNvSpPr txBox="1"/>
            <p:nvPr/>
          </p:nvSpPr>
          <p:spPr>
            <a:xfrm>
              <a:off x="0" y="-66675"/>
              <a:ext cx="1768255" cy="2817298"/>
            </a:xfrm>
            <a:prstGeom prst="rect">
              <a:avLst/>
            </a:prstGeom>
          </p:spPr>
          <p:txBody>
            <a:bodyPr lIns="50800" tIns="50800" rIns="50800" bIns="50800" rtlCol="0" anchor="ctr"/>
            <a:lstStyle/>
            <a:p>
              <a:pPr algn="ctr">
                <a:lnSpc>
                  <a:spcPts val="3062"/>
                </a:lnSpc>
              </a:pPr>
              <a:endParaRPr/>
            </a:p>
          </p:txBody>
        </p:sp>
      </p:grpSp>
      <p:sp>
        <p:nvSpPr>
          <p:cNvPr id="5" name="TextBox 5">
            <a:extLst>
              <a:ext uri="{FF2B5EF4-FFF2-40B4-BE49-F238E27FC236}">
                <a16:creationId xmlns:a16="http://schemas.microsoft.com/office/drawing/2014/main" id="{DECED0C0-259C-A7E7-B39F-734FB0231FB1}"/>
              </a:ext>
            </a:extLst>
          </p:cNvPr>
          <p:cNvSpPr txBox="1"/>
          <p:nvPr/>
        </p:nvSpPr>
        <p:spPr>
          <a:xfrm>
            <a:off x="-96653" y="4191214"/>
            <a:ext cx="11767465" cy="1808187"/>
          </a:xfrm>
          <a:prstGeom prst="rect">
            <a:avLst/>
          </a:prstGeom>
        </p:spPr>
        <p:txBody>
          <a:bodyPr wrap="square" lIns="0" tIns="0" rIns="0" bIns="0" rtlCol="0" anchor="t">
            <a:spAutoFit/>
          </a:bodyPr>
          <a:lstStyle/>
          <a:p>
            <a:pPr algn="ctr">
              <a:lnSpc>
                <a:spcPts val="12014"/>
              </a:lnSpc>
            </a:pPr>
            <a:r>
              <a:rPr lang="en-US" sz="17000" b="1" err="1">
                <a:solidFill>
                  <a:srgbClr val="FFFFFF"/>
                </a:solidFill>
                <a:latin typeface="Bebas Neue Bold"/>
                <a:ea typeface="Bebas Neue Bold"/>
                <a:cs typeface="Bebas Neue Bold"/>
                <a:sym typeface="Bebas Neue Bold"/>
              </a:rPr>
              <a:t>mrs</a:t>
            </a:r>
            <a:r>
              <a:rPr lang="en-US" sz="17000" b="1">
                <a:solidFill>
                  <a:srgbClr val="FFFFFF"/>
                </a:solidFill>
                <a:latin typeface="Bebas Neue Bold"/>
                <a:ea typeface="Bebas Neue Bold"/>
                <a:cs typeface="Bebas Neue Bold"/>
                <a:sym typeface="Bebas Neue Bold"/>
              </a:rPr>
              <a:t> </a:t>
            </a:r>
            <a:r>
              <a:rPr lang="en-US" sz="17000" b="1" err="1">
                <a:solidFill>
                  <a:srgbClr val="FFFFFF"/>
                </a:solidFill>
                <a:latin typeface="Bebas Neue Bold"/>
                <a:ea typeface="Bebas Neue Bold"/>
                <a:cs typeface="Bebas Neue Bold"/>
                <a:sym typeface="Bebas Neue Bold"/>
              </a:rPr>
              <a:t>richardson</a:t>
            </a:r>
            <a:endParaRPr lang="en-US" sz="17000" b="1">
              <a:solidFill>
                <a:srgbClr val="FFFFFF"/>
              </a:solidFill>
              <a:latin typeface="Bebas Neue Bold"/>
              <a:ea typeface="Bebas Neue Bold"/>
              <a:cs typeface="Bebas Neue Bold"/>
              <a:sym typeface="Bebas Neue Bold"/>
            </a:endParaRPr>
          </a:p>
        </p:txBody>
      </p:sp>
      <p:sp>
        <p:nvSpPr>
          <p:cNvPr id="7" name="Freeform 7">
            <a:extLst>
              <a:ext uri="{FF2B5EF4-FFF2-40B4-BE49-F238E27FC236}">
                <a16:creationId xmlns:a16="http://schemas.microsoft.com/office/drawing/2014/main" id="{AD2FB979-41D5-BBFB-C37B-6F514D4840C1}"/>
              </a:ext>
            </a:extLst>
          </p:cNvPr>
          <p:cNvSpPr/>
          <p:nvPr/>
        </p:nvSpPr>
        <p:spPr>
          <a:xfrm>
            <a:off x="16472943" y="341140"/>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2"/>
            <a:stretch>
              <a:fillRect r="-434592"/>
            </a:stretch>
          </a:blipFill>
        </p:spPr>
        <p:txBody>
          <a:bodyPr/>
          <a:lstStyle/>
          <a:p>
            <a:endParaRPr lang="en-GB"/>
          </a:p>
        </p:txBody>
      </p:sp>
      <p:sp>
        <p:nvSpPr>
          <p:cNvPr id="12" name="TextBox 12">
            <a:extLst>
              <a:ext uri="{FF2B5EF4-FFF2-40B4-BE49-F238E27FC236}">
                <a16:creationId xmlns:a16="http://schemas.microsoft.com/office/drawing/2014/main" id="{EA24540D-DE8D-990D-DECA-ED6F13FE60BC}"/>
              </a:ext>
            </a:extLst>
          </p:cNvPr>
          <p:cNvSpPr txBox="1"/>
          <p:nvPr/>
        </p:nvSpPr>
        <p:spPr>
          <a:xfrm>
            <a:off x="811891" y="6285389"/>
            <a:ext cx="9950378" cy="1650260"/>
          </a:xfrm>
          <a:prstGeom prst="rect">
            <a:avLst/>
          </a:prstGeom>
        </p:spPr>
        <p:txBody>
          <a:bodyPr wrap="square" lIns="0" tIns="0" rIns="0" bIns="0" rtlCol="0" anchor="t">
            <a:spAutoFit/>
          </a:bodyPr>
          <a:lstStyle/>
          <a:p>
            <a:pPr algn="ctr">
              <a:lnSpc>
                <a:spcPts val="4059"/>
              </a:lnSpc>
            </a:pPr>
            <a:r>
              <a:rPr lang="en-US" sz="7000">
                <a:solidFill>
                  <a:srgbClr val="FFFFFF"/>
                </a:solidFill>
                <a:latin typeface="Helvetica"/>
                <a:ea typeface="Helvetica"/>
                <a:cs typeface="Helvetica"/>
                <a:sym typeface="Helvetica"/>
              </a:rPr>
              <a:t>Lead Practitioner:</a:t>
            </a:r>
          </a:p>
          <a:p>
            <a:pPr algn="ctr">
              <a:lnSpc>
                <a:spcPts val="4059"/>
              </a:lnSpc>
            </a:pPr>
            <a:endParaRPr lang="en-US" sz="7000">
              <a:solidFill>
                <a:srgbClr val="FFFFFF"/>
              </a:solidFill>
              <a:latin typeface="Helvetica"/>
              <a:ea typeface="Helvetica"/>
              <a:cs typeface="Helvetica"/>
              <a:sym typeface="Helvetica"/>
            </a:endParaRPr>
          </a:p>
          <a:p>
            <a:pPr algn="ctr">
              <a:lnSpc>
                <a:spcPts val="4059"/>
              </a:lnSpc>
            </a:pPr>
            <a:r>
              <a:rPr lang="en-US" sz="7000">
                <a:solidFill>
                  <a:srgbClr val="FFFFFF"/>
                </a:solidFill>
                <a:latin typeface="Helvetica"/>
                <a:ea typeface="Helvetica"/>
                <a:cs typeface="Helvetica"/>
                <a:sym typeface="Helvetica"/>
              </a:rPr>
              <a:t>Mathematics</a:t>
            </a:r>
          </a:p>
        </p:txBody>
      </p:sp>
      <p:sp>
        <p:nvSpPr>
          <p:cNvPr id="13" name="AutoShape 13">
            <a:extLst>
              <a:ext uri="{FF2B5EF4-FFF2-40B4-BE49-F238E27FC236}">
                <a16:creationId xmlns:a16="http://schemas.microsoft.com/office/drawing/2014/main" id="{056ED2F8-835C-E186-1D03-5B847027DF74}"/>
              </a:ext>
            </a:extLst>
          </p:cNvPr>
          <p:cNvSpPr/>
          <p:nvPr/>
        </p:nvSpPr>
        <p:spPr>
          <a:xfrm>
            <a:off x="0" y="9728445"/>
            <a:ext cx="18395101" cy="0"/>
          </a:xfrm>
          <a:prstGeom prst="line">
            <a:avLst/>
          </a:prstGeom>
          <a:ln w="38100" cap="flat">
            <a:solidFill>
              <a:srgbClr val="35567A"/>
            </a:solidFill>
            <a:prstDash val="solid"/>
            <a:headEnd type="none" w="sm" len="sm"/>
            <a:tailEnd type="none" w="sm" len="sm"/>
          </a:ln>
        </p:spPr>
        <p:txBody>
          <a:bodyPr/>
          <a:lstStyle/>
          <a:p>
            <a:endParaRPr lang="en-GB"/>
          </a:p>
        </p:txBody>
      </p:sp>
      <p:sp>
        <p:nvSpPr>
          <p:cNvPr id="14" name="Freeform 5">
            <a:extLst>
              <a:ext uri="{FF2B5EF4-FFF2-40B4-BE49-F238E27FC236}">
                <a16:creationId xmlns:a16="http://schemas.microsoft.com/office/drawing/2014/main" id="{CD7A8157-9DBE-4B91-DB2A-A5293160B4B8}"/>
              </a:ext>
            </a:extLst>
          </p:cNvPr>
          <p:cNvSpPr/>
          <p:nvPr/>
        </p:nvSpPr>
        <p:spPr>
          <a:xfrm>
            <a:off x="358300" y="558554"/>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3"/>
            <a:stretch>
              <a:fillRect r="-434592"/>
            </a:stretch>
          </a:blipFill>
        </p:spPr>
        <p:txBody>
          <a:bodyPr/>
          <a:lstStyle/>
          <a:p>
            <a:endParaRPr lang="en-GB"/>
          </a:p>
        </p:txBody>
      </p:sp>
      <p:pic>
        <p:nvPicPr>
          <p:cNvPr id="8" name="Picture 7">
            <a:extLst>
              <a:ext uri="{FF2B5EF4-FFF2-40B4-BE49-F238E27FC236}">
                <a16:creationId xmlns:a16="http://schemas.microsoft.com/office/drawing/2014/main" id="{544B517F-023E-F277-2F09-DBAC2B452100}"/>
              </a:ext>
            </a:extLst>
          </p:cNvPr>
          <p:cNvPicPr>
            <a:picLocks noChangeAspect="1"/>
          </p:cNvPicPr>
          <p:nvPr/>
        </p:nvPicPr>
        <p:blipFill>
          <a:blip r:embed="rId4"/>
          <a:stretch>
            <a:fillRect/>
          </a:stretch>
        </p:blipFill>
        <p:spPr>
          <a:xfrm>
            <a:off x="12810882" y="2996684"/>
            <a:ext cx="6524039" cy="5330452"/>
          </a:xfrm>
          <a:prstGeom prst="rect">
            <a:avLst/>
          </a:prstGeom>
        </p:spPr>
      </p:pic>
    </p:spTree>
    <p:extLst>
      <p:ext uri="{BB962C8B-B14F-4D97-AF65-F5344CB8AC3E}">
        <p14:creationId xmlns:p14="http://schemas.microsoft.com/office/powerpoint/2010/main" val="39125461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0B85EB06-0C78-40FD-9881-F3C75DCFEC50}"/>
              </a:ext>
            </a:extLst>
          </p:cNvPr>
          <p:cNvPicPr>
            <a:picLocks noChangeAspect="1"/>
          </p:cNvPicPr>
          <p:nvPr/>
        </p:nvPicPr>
        <p:blipFill>
          <a:blip r:embed="rId3"/>
          <a:stretch>
            <a:fillRect/>
          </a:stretch>
        </p:blipFill>
        <p:spPr>
          <a:xfrm>
            <a:off x="896927" y="450261"/>
            <a:ext cx="5120489" cy="1187252"/>
          </a:xfrm>
          <a:prstGeom prst="rect">
            <a:avLst/>
          </a:prstGeom>
        </p:spPr>
      </p:pic>
      <p:sp>
        <p:nvSpPr>
          <p:cNvPr id="52" name="TextBox 51">
            <a:extLst>
              <a:ext uri="{FF2B5EF4-FFF2-40B4-BE49-F238E27FC236}">
                <a16:creationId xmlns:a16="http://schemas.microsoft.com/office/drawing/2014/main" id="{40F3930F-2640-4C25-85AB-74D6F2CF3D9D}"/>
              </a:ext>
            </a:extLst>
          </p:cNvPr>
          <p:cNvSpPr txBox="1"/>
          <p:nvPr/>
        </p:nvSpPr>
        <p:spPr>
          <a:xfrm>
            <a:off x="6437412" y="189805"/>
            <a:ext cx="11578947" cy="1661993"/>
          </a:xfrm>
          <a:prstGeom prst="rect">
            <a:avLst/>
          </a:prstGeom>
          <a:noFill/>
        </p:spPr>
        <p:txBody>
          <a:bodyPr wrap="square" rtlCol="0">
            <a:spAutoFit/>
          </a:bodyPr>
          <a:lstStyle/>
          <a:p>
            <a:r>
              <a:rPr lang="en-US" sz="5400">
                <a:solidFill>
                  <a:srgbClr val="C00000"/>
                </a:solidFill>
              </a:rPr>
              <a:t>The Year 10 – </a:t>
            </a:r>
            <a:r>
              <a:rPr lang="en-US" sz="5400">
                <a:solidFill>
                  <a:srgbClr val="465359"/>
                </a:solidFill>
              </a:rPr>
              <a:t>The </a:t>
            </a:r>
            <a:r>
              <a:rPr lang="en-US" sz="5400" err="1">
                <a:solidFill>
                  <a:srgbClr val="465359"/>
                </a:solidFill>
              </a:rPr>
              <a:t>Maths</a:t>
            </a:r>
            <a:r>
              <a:rPr lang="en-US" sz="5400">
                <a:solidFill>
                  <a:srgbClr val="465359"/>
                </a:solidFill>
              </a:rPr>
              <a:t> Curriculum</a:t>
            </a:r>
            <a:br>
              <a:rPr lang="en-US" sz="4800">
                <a:solidFill>
                  <a:schemeClr val="tx1">
                    <a:lumMod val="75000"/>
                    <a:lumOff val="25000"/>
                  </a:schemeClr>
                </a:solidFill>
              </a:rPr>
            </a:br>
            <a:endParaRPr lang="en-GB" sz="4800">
              <a:solidFill>
                <a:schemeClr val="tx1">
                  <a:lumMod val="75000"/>
                  <a:lumOff val="25000"/>
                </a:schemeClr>
              </a:solidFill>
            </a:endParaRPr>
          </a:p>
        </p:txBody>
      </p:sp>
      <p:sp>
        <p:nvSpPr>
          <p:cNvPr id="10" name="Rectangle 9">
            <a:extLst>
              <a:ext uri="{FF2B5EF4-FFF2-40B4-BE49-F238E27FC236}">
                <a16:creationId xmlns:a16="http://schemas.microsoft.com/office/drawing/2014/main" id="{D3152ACB-A8E3-4A20-AED2-8B41D649238F}"/>
              </a:ext>
            </a:extLst>
          </p:cNvPr>
          <p:cNvSpPr/>
          <p:nvPr/>
        </p:nvSpPr>
        <p:spPr>
          <a:xfrm>
            <a:off x="6406284" y="994328"/>
            <a:ext cx="12200763" cy="2215991"/>
          </a:xfrm>
          <a:prstGeom prst="rect">
            <a:avLst/>
          </a:prstGeom>
        </p:spPr>
        <p:txBody>
          <a:bodyPr wrap="square">
            <a:spAutoFit/>
          </a:bodyPr>
          <a:lstStyle/>
          <a:p>
            <a:r>
              <a:rPr lang="en-GB" sz="3000" b="1"/>
              <a:t>Curriculum coverage:  </a:t>
            </a:r>
            <a:r>
              <a:rPr lang="en-GB" sz="2400" b="1"/>
              <a:t>White Rose Maths Scheme of Learning</a:t>
            </a:r>
          </a:p>
          <a:p>
            <a:endParaRPr lang="en-GB" sz="2700" b="1"/>
          </a:p>
          <a:p>
            <a:endParaRPr lang="en-GB" sz="3600" b="1"/>
          </a:p>
          <a:p>
            <a:pPr algn="r"/>
            <a:endParaRPr lang="en-US" sz="4500"/>
          </a:p>
        </p:txBody>
      </p:sp>
      <p:sp>
        <p:nvSpPr>
          <p:cNvPr id="44" name="Rectangle 43">
            <a:extLst>
              <a:ext uri="{FF2B5EF4-FFF2-40B4-BE49-F238E27FC236}">
                <a16:creationId xmlns:a16="http://schemas.microsoft.com/office/drawing/2014/main" id="{C3476A0D-7BDE-4B4F-A171-A4192F61F857}"/>
              </a:ext>
            </a:extLst>
          </p:cNvPr>
          <p:cNvSpPr/>
          <p:nvPr/>
        </p:nvSpPr>
        <p:spPr>
          <a:xfrm>
            <a:off x="14615958" y="2310072"/>
            <a:ext cx="4022217" cy="3416320"/>
          </a:xfrm>
          <a:prstGeom prst="rect">
            <a:avLst/>
          </a:prstGeom>
        </p:spPr>
        <p:txBody>
          <a:bodyPr wrap="square">
            <a:spAutoFit/>
          </a:bodyPr>
          <a:lstStyle/>
          <a:p>
            <a:pPr marL="428625" indent="-428625">
              <a:buFont typeface="Wingdings" panose="05000000000000000000" pitchFamily="2" charset="2"/>
              <a:buChar char="q"/>
            </a:pPr>
            <a:r>
              <a:rPr lang="en-GB" sz="2700"/>
              <a:t>Covers the National Curriculum</a:t>
            </a:r>
          </a:p>
          <a:p>
            <a:pPr marL="428625" indent="-428625">
              <a:buFont typeface="Wingdings" panose="05000000000000000000" pitchFamily="2" charset="2"/>
              <a:buChar char="q"/>
            </a:pPr>
            <a:r>
              <a:rPr lang="en-GB" sz="2700"/>
              <a:t>Mastery of small steps</a:t>
            </a:r>
          </a:p>
          <a:p>
            <a:pPr marL="428625" indent="-428625">
              <a:buFont typeface="Wingdings" panose="05000000000000000000" pitchFamily="2" charset="2"/>
              <a:buChar char="q"/>
            </a:pPr>
            <a:r>
              <a:rPr lang="en-GB" sz="2700"/>
              <a:t>Fluency, reasoning and Problem-Solving</a:t>
            </a:r>
          </a:p>
          <a:p>
            <a:pPr marL="428625" indent="-428625">
              <a:buFont typeface="Wingdings" panose="05000000000000000000" pitchFamily="2" charset="2"/>
              <a:buChar char="q"/>
            </a:pPr>
            <a:r>
              <a:rPr lang="en-GB" sz="2700"/>
              <a:t>Builds on the learning from KS3</a:t>
            </a:r>
          </a:p>
          <a:p>
            <a:pPr marL="428625" indent="-428625">
              <a:buFont typeface="Wingdings" panose="05000000000000000000" pitchFamily="2" charset="2"/>
              <a:buChar char="q"/>
            </a:pPr>
            <a:r>
              <a:rPr lang="en-GB" sz="2700"/>
              <a:t>Edexcel Exam Board</a:t>
            </a:r>
          </a:p>
        </p:txBody>
      </p:sp>
      <p:graphicFrame>
        <p:nvGraphicFramePr>
          <p:cNvPr id="12" name="Table 11">
            <a:extLst>
              <a:ext uri="{FF2B5EF4-FFF2-40B4-BE49-F238E27FC236}">
                <a16:creationId xmlns:a16="http://schemas.microsoft.com/office/drawing/2014/main" id="{03EB53DF-8358-494A-A7BB-A3B8109DE866}"/>
              </a:ext>
            </a:extLst>
          </p:cNvPr>
          <p:cNvGraphicFramePr>
            <a:graphicFrameLocks noGrp="1"/>
          </p:cNvGraphicFramePr>
          <p:nvPr/>
        </p:nvGraphicFramePr>
        <p:xfrm>
          <a:off x="6500715" y="1637513"/>
          <a:ext cx="8115244" cy="7026288"/>
        </p:xfrm>
        <a:graphic>
          <a:graphicData uri="http://schemas.openxmlformats.org/drawingml/2006/table">
            <a:tbl>
              <a:tblPr firstRow="1" bandRow="1">
                <a:tableStyleId>{5C22544A-7EE6-4342-B048-85BDC9FD1C3A}</a:tableStyleId>
              </a:tblPr>
              <a:tblGrid>
                <a:gridCol w="1095062">
                  <a:extLst>
                    <a:ext uri="{9D8B030D-6E8A-4147-A177-3AD203B41FA5}">
                      <a16:colId xmlns:a16="http://schemas.microsoft.com/office/drawing/2014/main" val="3138406175"/>
                    </a:ext>
                  </a:extLst>
                </a:gridCol>
                <a:gridCol w="3458819">
                  <a:extLst>
                    <a:ext uri="{9D8B030D-6E8A-4147-A177-3AD203B41FA5}">
                      <a16:colId xmlns:a16="http://schemas.microsoft.com/office/drawing/2014/main" val="3958530968"/>
                    </a:ext>
                  </a:extLst>
                </a:gridCol>
                <a:gridCol w="3561363">
                  <a:extLst>
                    <a:ext uri="{9D8B030D-6E8A-4147-A177-3AD203B41FA5}">
                      <a16:colId xmlns:a16="http://schemas.microsoft.com/office/drawing/2014/main" val="4086201390"/>
                    </a:ext>
                  </a:extLst>
                </a:gridCol>
              </a:tblGrid>
              <a:tr h="445136">
                <a:tc>
                  <a:txBody>
                    <a:bodyPr/>
                    <a:lstStyle/>
                    <a:p>
                      <a:endParaRPr lang="en-GB" sz="1500"/>
                    </a:p>
                  </a:txBody>
                  <a:tcPr marL="137160" marR="137160" marT="68580" marB="68580"/>
                </a:tc>
                <a:tc>
                  <a:txBody>
                    <a:bodyPr/>
                    <a:lstStyle/>
                    <a:p>
                      <a:r>
                        <a:rPr lang="en-GB" sz="1400"/>
                        <a:t>Foundation</a:t>
                      </a:r>
                    </a:p>
                  </a:txBody>
                  <a:tcPr marL="137160" marR="137160" marT="68580" marB="68580"/>
                </a:tc>
                <a:tc>
                  <a:txBody>
                    <a:bodyPr/>
                    <a:lstStyle/>
                    <a:p>
                      <a:r>
                        <a:rPr lang="en-GB" sz="1400"/>
                        <a:t>Higher</a:t>
                      </a:r>
                    </a:p>
                  </a:txBody>
                  <a:tcPr marL="137160" marR="137160" marT="68580" marB="68580"/>
                </a:tc>
                <a:extLst>
                  <a:ext uri="{0D108BD9-81ED-4DB2-BD59-A6C34878D82A}">
                    <a16:rowId xmlns:a16="http://schemas.microsoft.com/office/drawing/2014/main" val="4186311106"/>
                  </a:ext>
                </a:extLst>
              </a:tr>
              <a:tr h="1280160">
                <a:tc>
                  <a:txBody>
                    <a:bodyPr/>
                    <a:lstStyle/>
                    <a:p>
                      <a:r>
                        <a:rPr lang="en-GB" sz="1500"/>
                        <a:t>HT1</a:t>
                      </a:r>
                    </a:p>
                  </a:txBody>
                  <a:tcPr marL="137160" marR="137160" marT="68580" marB="68580"/>
                </a:tc>
                <a:tc>
                  <a:txBody>
                    <a:bodyPr/>
                    <a:lstStyle/>
                    <a:p>
                      <a:r>
                        <a:rPr lang="en-GB" sz="1500"/>
                        <a:t>Algebraic manipulation</a:t>
                      </a:r>
                    </a:p>
                    <a:p>
                      <a:r>
                        <a:rPr lang="en-GB" sz="1500"/>
                        <a:t>Equations, inequalities and formulae</a:t>
                      </a:r>
                    </a:p>
                    <a:p>
                      <a:r>
                        <a:rPr lang="en-GB" sz="1500"/>
                        <a:t>Quadratic expressions and equations</a:t>
                      </a:r>
                    </a:p>
                    <a:p>
                      <a:r>
                        <a:rPr lang="en-GB" sz="1500"/>
                        <a:t>Percentages </a:t>
                      </a:r>
                    </a:p>
                    <a:p>
                      <a:r>
                        <a:rPr lang="en-GB" sz="1500"/>
                        <a:t>Ratio and scale </a:t>
                      </a:r>
                    </a:p>
                  </a:txBody>
                  <a:tcPr marL="137160" marR="137160" marT="68580" marB="68580"/>
                </a:tc>
                <a:tc>
                  <a:txBody>
                    <a:bodyPr/>
                    <a:lstStyle/>
                    <a:p>
                      <a:r>
                        <a:rPr lang="en-GB" sz="1500"/>
                        <a:t>Algebraic manipulation</a:t>
                      </a:r>
                    </a:p>
                    <a:p>
                      <a:r>
                        <a:rPr lang="en-GB" sz="1500"/>
                        <a:t>Equations, inequalities and formulae</a:t>
                      </a:r>
                    </a:p>
                    <a:p>
                      <a:r>
                        <a:rPr lang="en-GB" sz="1500"/>
                        <a:t>Quadratic expressions and equations</a:t>
                      </a:r>
                    </a:p>
                    <a:p>
                      <a:r>
                        <a:rPr lang="en-GB" sz="1500"/>
                        <a:t>Percentages </a:t>
                      </a:r>
                    </a:p>
                    <a:p>
                      <a:r>
                        <a:rPr lang="en-GB" sz="1500"/>
                        <a:t>Ratio and scale </a:t>
                      </a:r>
                    </a:p>
                  </a:txBody>
                  <a:tcPr marL="137160" marR="137160" marT="68580" marB="68580"/>
                </a:tc>
                <a:extLst>
                  <a:ext uri="{0D108BD9-81ED-4DB2-BD59-A6C34878D82A}">
                    <a16:rowId xmlns:a16="http://schemas.microsoft.com/office/drawing/2014/main" val="3308116046"/>
                  </a:ext>
                </a:extLst>
              </a:tr>
              <a:tr h="1280160">
                <a:tc>
                  <a:txBody>
                    <a:bodyPr/>
                    <a:lstStyle/>
                    <a:p>
                      <a:r>
                        <a:rPr lang="en-GB" sz="1500"/>
                        <a:t>HT2</a:t>
                      </a:r>
                    </a:p>
                  </a:txBody>
                  <a:tcPr marL="137160" marR="137160" marT="68580" marB="68580"/>
                </a:tc>
                <a:tc>
                  <a:txBody>
                    <a:bodyPr/>
                    <a:lstStyle/>
                    <a:p>
                      <a:r>
                        <a:rPr lang="en-GB" sz="1500"/>
                        <a:t>Ratio and scale </a:t>
                      </a:r>
                    </a:p>
                    <a:p>
                      <a:r>
                        <a:rPr lang="en-GB" sz="1500"/>
                        <a:t>Working with fractions</a:t>
                      </a:r>
                    </a:p>
                    <a:p>
                      <a:r>
                        <a:rPr lang="en-GB" sz="1500"/>
                        <a:t>Non-calculator methods</a:t>
                      </a:r>
                    </a:p>
                    <a:p>
                      <a:r>
                        <a:rPr lang="en-GB" sz="1500"/>
                        <a:t>Straight line graphs</a:t>
                      </a:r>
                    </a:p>
                    <a:p>
                      <a:r>
                        <a:rPr lang="en-GB" sz="1500"/>
                        <a:t>Probability</a:t>
                      </a:r>
                    </a:p>
                  </a:txBody>
                  <a:tcPr marL="137160" marR="137160" marT="68580" marB="68580"/>
                </a:tc>
                <a:tc>
                  <a:txBody>
                    <a:bodyPr/>
                    <a:lstStyle/>
                    <a:p>
                      <a:r>
                        <a:rPr lang="en-GB" sz="1500"/>
                        <a:t>Ratio and scale </a:t>
                      </a:r>
                    </a:p>
                    <a:p>
                      <a:r>
                        <a:rPr lang="en-GB" sz="1500"/>
                        <a:t>Working with fractions</a:t>
                      </a:r>
                    </a:p>
                    <a:p>
                      <a:r>
                        <a:rPr lang="en-GB" sz="1500"/>
                        <a:t>Non-calculator methods</a:t>
                      </a:r>
                    </a:p>
                    <a:p>
                      <a:r>
                        <a:rPr lang="en-GB" sz="1500"/>
                        <a:t>Straight line graphs</a:t>
                      </a:r>
                    </a:p>
                    <a:p>
                      <a:r>
                        <a:rPr lang="en-GB" sz="1500"/>
                        <a:t>Probability</a:t>
                      </a:r>
                    </a:p>
                  </a:txBody>
                  <a:tcPr marL="137160" marR="137160" marT="68580" marB="68580"/>
                </a:tc>
                <a:extLst>
                  <a:ext uri="{0D108BD9-81ED-4DB2-BD59-A6C34878D82A}">
                    <a16:rowId xmlns:a16="http://schemas.microsoft.com/office/drawing/2014/main" val="1620470090"/>
                  </a:ext>
                </a:extLst>
              </a:tr>
              <a:tr h="840356">
                <a:tc>
                  <a:txBody>
                    <a:bodyPr/>
                    <a:lstStyle/>
                    <a:p>
                      <a:r>
                        <a:rPr lang="en-GB" sz="1500"/>
                        <a:t>HT3</a:t>
                      </a:r>
                    </a:p>
                  </a:txBody>
                  <a:tcPr marL="137160" marR="137160" marT="68580" marB="68580"/>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500"/>
                        <a:t>Probability</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500"/>
                        <a:t>Perimeter, area and volume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500"/>
                        <a:t>Interpreting and representing data</a:t>
                      </a:r>
                    </a:p>
                  </a:txBody>
                  <a:tcPr marL="137160" marR="137160" marT="68580" marB="68580"/>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500"/>
                        <a:t>Probability</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500"/>
                        <a:t>Perimeter, area and volume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500"/>
                        <a:t>Interpreting and representing data</a:t>
                      </a:r>
                    </a:p>
                  </a:txBody>
                  <a:tcPr marL="137160" marR="137160" marT="68580" marB="68580"/>
                </a:tc>
                <a:extLst>
                  <a:ext uri="{0D108BD9-81ED-4DB2-BD59-A6C34878D82A}">
                    <a16:rowId xmlns:a16="http://schemas.microsoft.com/office/drawing/2014/main" val="2229548974"/>
                  </a:ext>
                </a:extLst>
              </a:tr>
              <a:tr h="1051560">
                <a:tc>
                  <a:txBody>
                    <a:bodyPr/>
                    <a:lstStyle/>
                    <a:p>
                      <a:r>
                        <a:rPr lang="en-GB" sz="1500"/>
                        <a:t>HT4</a:t>
                      </a:r>
                    </a:p>
                  </a:txBody>
                  <a:tcPr marL="137160" marR="137160" marT="68580" marB="68580"/>
                </a:tc>
                <a:tc>
                  <a:txBody>
                    <a:bodyPr/>
                    <a:lstStyle/>
                    <a:p>
                      <a:pPr marL="0" marR="0" lvl="0" indent="0" algn="l" rtl="0" eaLnBrk="1" fontAlgn="auto" latinLnBrk="0" hangingPunct="1">
                        <a:lnSpc>
                          <a:spcPct val="100000"/>
                        </a:lnSpc>
                        <a:spcBef>
                          <a:spcPts val="0"/>
                        </a:spcBef>
                        <a:spcAft>
                          <a:spcPts val="0"/>
                        </a:spcAft>
                        <a:buClrTx/>
                        <a:buSzTx/>
                        <a:buFont typeface="Arial" panose="020B0604020202020204" pitchFamily="34" charset="0"/>
                        <a:buNone/>
                      </a:pPr>
                      <a:r>
                        <a:rPr lang="en-GB" sz="1500"/>
                        <a:t>Rounding and estimating</a:t>
                      </a:r>
                    </a:p>
                    <a:p>
                      <a:pPr marL="0" marR="0" lvl="0" indent="0" algn="l" rtl="0" eaLnBrk="1" fontAlgn="auto" latinLnBrk="0" hangingPunct="1">
                        <a:lnSpc>
                          <a:spcPct val="100000"/>
                        </a:lnSpc>
                        <a:spcBef>
                          <a:spcPts val="0"/>
                        </a:spcBef>
                        <a:spcAft>
                          <a:spcPts val="0"/>
                        </a:spcAft>
                        <a:buClrTx/>
                        <a:buSzTx/>
                        <a:buFont typeface="Arial" panose="020B0604020202020204" pitchFamily="34" charset="0"/>
                        <a:buNone/>
                      </a:pPr>
                      <a:r>
                        <a:rPr lang="en-GB" sz="1500"/>
                        <a:t>Non-linear graphs </a:t>
                      </a:r>
                    </a:p>
                    <a:p>
                      <a:pPr marL="0" marR="0" lvl="0" indent="0" algn="l" rtl="0" eaLnBrk="1" fontAlgn="auto" latinLnBrk="0" hangingPunct="1">
                        <a:lnSpc>
                          <a:spcPct val="100000"/>
                        </a:lnSpc>
                        <a:spcBef>
                          <a:spcPts val="0"/>
                        </a:spcBef>
                        <a:spcAft>
                          <a:spcPts val="0"/>
                        </a:spcAft>
                        <a:buClrTx/>
                        <a:buSzTx/>
                        <a:buFont typeface="Arial" panose="020B0604020202020204" pitchFamily="34" charset="0"/>
                        <a:buNone/>
                      </a:pPr>
                      <a:r>
                        <a:rPr lang="en-GB" sz="1500"/>
                        <a:t>Angles</a:t>
                      </a:r>
                    </a:p>
                    <a:p>
                      <a:pPr marL="0" marR="0" lvl="0" indent="0" algn="l" rtl="0" eaLnBrk="1" fontAlgn="auto" latinLnBrk="0" hangingPunct="1">
                        <a:lnSpc>
                          <a:spcPct val="100000"/>
                        </a:lnSpc>
                        <a:spcBef>
                          <a:spcPts val="0"/>
                        </a:spcBef>
                        <a:spcAft>
                          <a:spcPts val="0"/>
                        </a:spcAft>
                        <a:buClrTx/>
                        <a:buSzTx/>
                        <a:buFont typeface="Arial" panose="020B0604020202020204" pitchFamily="34" charset="0"/>
                        <a:buNone/>
                      </a:pPr>
                      <a:r>
                        <a:rPr lang="en-GB" sz="1500"/>
                        <a:t>PPE prep</a:t>
                      </a:r>
                    </a:p>
                  </a:txBody>
                  <a:tcPr marL="137160" marR="137160" marT="68580" marB="68580"/>
                </a:tc>
                <a:tc>
                  <a:txBody>
                    <a:bodyPr/>
                    <a:lstStyle/>
                    <a:p>
                      <a:pPr marL="0" marR="0" lvl="0" indent="0" algn="l" rtl="0" eaLnBrk="1" fontAlgn="auto" latinLnBrk="0" hangingPunct="1">
                        <a:lnSpc>
                          <a:spcPct val="100000"/>
                        </a:lnSpc>
                        <a:spcBef>
                          <a:spcPts val="0"/>
                        </a:spcBef>
                        <a:spcAft>
                          <a:spcPts val="0"/>
                        </a:spcAft>
                        <a:buClrTx/>
                        <a:buSzTx/>
                        <a:buFontTx/>
                        <a:buNone/>
                      </a:pPr>
                      <a:r>
                        <a:rPr lang="en-GB" sz="1500"/>
                        <a:t>Data </a:t>
                      </a:r>
                    </a:p>
                    <a:p>
                      <a:pPr marL="0" marR="0" lvl="0" indent="0" algn="l" rtl="0" eaLnBrk="1" fontAlgn="auto" latinLnBrk="0" hangingPunct="1">
                        <a:lnSpc>
                          <a:spcPct val="100000"/>
                        </a:lnSpc>
                        <a:spcBef>
                          <a:spcPts val="0"/>
                        </a:spcBef>
                        <a:spcAft>
                          <a:spcPts val="0"/>
                        </a:spcAft>
                        <a:buClrTx/>
                        <a:buSzTx/>
                        <a:buFontTx/>
                        <a:buNone/>
                      </a:pPr>
                      <a:r>
                        <a:rPr lang="en-GB" sz="1500"/>
                        <a:t>Rounding and estimation </a:t>
                      </a:r>
                    </a:p>
                    <a:p>
                      <a:pPr marL="0" marR="0" lvl="0" indent="0" algn="l" rtl="0" eaLnBrk="1" fontAlgn="auto" latinLnBrk="0" hangingPunct="1">
                        <a:lnSpc>
                          <a:spcPct val="100000"/>
                        </a:lnSpc>
                        <a:spcBef>
                          <a:spcPts val="0"/>
                        </a:spcBef>
                        <a:spcAft>
                          <a:spcPts val="0"/>
                        </a:spcAft>
                        <a:buClrTx/>
                        <a:buSzTx/>
                        <a:buFontTx/>
                        <a:buNone/>
                      </a:pPr>
                      <a:r>
                        <a:rPr lang="en-GB" sz="1500"/>
                        <a:t>Non-linear graphs </a:t>
                      </a:r>
                    </a:p>
                    <a:p>
                      <a:pPr marL="0" marR="0" lvl="0" indent="0" algn="l" rtl="0" eaLnBrk="1" fontAlgn="auto" latinLnBrk="0" hangingPunct="1">
                        <a:lnSpc>
                          <a:spcPct val="100000"/>
                        </a:lnSpc>
                        <a:spcBef>
                          <a:spcPts val="0"/>
                        </a:spcBef>
                        <a:spcAft>
                          <a:spcPts val="0"/>
                        </a:spcAft>
                        <a:buClrTx/>
                        <a:buSzTx/>
                        <a:buFontTx/>
                        <a:buNone/>
                      </a:pPr>
                      <a:r>
                        <a:rPr lang="en-GB" sz="1500"/>
                        <a:t>PPE prep</a:t>
                      </a:r>
                    </a:p>
                  </a:txBody>
                  <a:tcPr marL="137160" marR="137160" marT="68580" marB="68580"/>
                </a:tc>
                <a:extLst>
                  <a:ext uri="{0D108BD9-81ED-4DB2-BD59-A6C34878D82A}">
                    <a16:rowId xmlns:a16="http://schemas.microsoft.com/office/drawing/2014/main" val="2787932392"/>
                  </a:ext>
                </a:extLst>
              </a:tr>
              <a:tr h="1280160">
                <a:tc>
                  <a:txBody>
                    <a:bodyPr/>
                    <a:lstStyle/>
                    <a:p>
                      <a:r>
                        <a:rPr lang="en-GB" sz="1500"/>
                        <a:t>HT5</a:t>
                      </a:r>
                    </a:p>
                  </a:txBody>
                  <a:tcPr marL="137160" marR="137160" marT="68580" marB="68580"/>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500"/>
                        <a:t>PPEs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500"/>
                        <a:t>Graphs and diagrams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500"/>
                        <a:t>Vectors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500"/>
                        <a:t>Factors and powers</a:t>
                      </a:r>
                    </a:p>
                  </a:txBody>
                  <a:tcPr marL="137160" marR="137160" marT="68580" marB="6858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500"/>
                        <a:t>PPEs</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500"/>
                        <a:t>Non-linear graphs</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500"/>
                        <a:t>Angles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500"/>
                        <a:t>Graphs and diagrams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500"/>
                        <a:t>Vectors</a:t>
                      </a:r>
                    </a:p>
                  </a:txBody>
                  <a:tcPr marL="137160" marR="137160" marT="68580" marB="68580"/>
                </a:tc>
                <a:extLst>
                  <a:ext uri="{0D108BD9-81ED-4DB2-BD59-A6C34878D82A}">
                    <a16:rowId xmlns:a16="http://schemas.microsoft.com/office/drawing/2014/main" val="3756088895"/>
                  </a:ext>
                </a:extLst>
              </a:tr>
              <a:tr h="848756">
                <a:tc>
                  <a:txBody>
                    <a:bodyPr/>
                    <a:lstStyle/>
                    <a:p>
                      <a:r>
                        <a:rPr lang="en-GB" sz="1500"/>
                        <a:t>HT6</a:t>
                      </a:r>
                    </a:p>
                  </a:txBody>
                  <a:tcPr marL="137160" marR="137160" marT="68580" marB="68580"/>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500"/>
                        <a:t>Pythagoras and trigonometry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500"/>
                        <a:t>Simultaneous equations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500"/>
                        <a:t>Algebra skills </a:t>
                      </a:r>
                    </a:p>
                  </a:txBody>
                  <a:tcPr marL="137160" marR="137160" marT="68580" marB="6858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500"/>
                        <a:t>Vectors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500"/>
                        <a:t>Factors, powers and surds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500"/>
                        <a:t>Simultaneous Equations</a:t>
                      </a:r>
                    </a:p>
                  </a:txBody>
                  <a:tcPr marL="137160" marR="137160" marT="68580" marB="68580"/>
                </a:tc>
                <a:extLst>
                  <a:ext uri="{0D108BD9-81ED-4DB2-BD59-A6C34878D82A}">
                    <a16:rowId xmlns:a16="http://schemas.microsoft.com/office/drawing/2014/main" val="3377890722"/>
                  </a:ext>
                </a:extLst>
              </a:tr>
            </a:tbl>
          </a:graphicData>
        </a:graphic>
      </p:graphicFrame>
      <p:grpSp>
        <p:nvGrpSpPr>
          <p:cNvPr id="2" name="Group 2">
            <a:extLst>
              <a:ext uri="{FF2B5EF4-FFF2-40B4-BE49-F238E27FC236}">
                <a16:creationId xmlns:a16="http://schemas.microsoft.com/office/drawing/2014/main" id="{841CE8B1-867F-2752-2C67-7A3F24031975}"/>
              </a:ext>
            </a:extLst>
          </p:cNvPr>
          <p:cNvGrpSpPr/>
          <p:nvPr/>
        </p:nvGrpSpPr>
        <p:grpSpPr>
          <a:xfrm>
            <a:off x="0" y="9258300"/>
            <a:ext cx="18482711" cy="1028700"/>
            <a:chOff x="0" y="0"/>
            <a:chExt cx="4867875" cy="270933"/>
          </a:xfrm>
        </p:grpSpPr>
        <p:sp>
          <p:nvSpPr>
            <p:cNvPr id="3" name="Freeform 3">
              <a:extLst>
                <a:ext uri="{FF2B5EF4-FFF2-40B4-BE49-F238E27FC236}">
                  <a16:creationId xmlns:a16="http://schemas.microsoft.com/office/drawing/2014/main" id="{A566770B-5FD9-C1B9-5785-1F2104305554}"/>
                </a:ext>
              </a:extLst>
            </p:cNvPr>
            <p:cNvSpPr/>
            <p:nvPr/>
          </p:nvSpPr>
          <p:spPr>
            <a:xfrm>
              <a:off x="0" y="0"/>
              <a:ext cx="4867875" cy="270933"/>
            </a:xfrm>
            <a:custGeom>
              <a:avLst/>
              <a:gdLst/>
              <a:ahLst/>
              <a:cxnLst/>
              <a:rect l="l" t="t" r="r" b="b"/>
              <a:pathLst>
                <a:path w="4867875" h="270933">
                  <a:moveTo>
                    <a:pt x="0" y="0"/>
                  </a:moveTo>
                  <a:lnTo>
                    <a:pt x="4867875" y="0"/>
                  </a:lnTo>
                  <a:lnTo>
                    <a:pt x="4867875" y="270933"/>
                  </a:lnTo>
                  <a:lnTo>
                    <a:pt x="0" y="270933"/>
                  </a:lnTo>
                  <a:close/>
                </a:path>
              </a:pathLst>
            </a:custGeom>
            <a:solidFill>
              <a:srgbClr val="CD2B2F"/>
            </a:solidFill>
          </p:spPr>
          <p:txBody>
            <a:bodyPr/>
            <a:lstStyle/>
            <a:p>
              <a:endParaRPr lang="en-GB"/>
            </a:p>
          </p:txBody>
        </p:sp>
        <p:sp>
          <p:nvSpPr>
            <p:cNvPr id="4" name="TextBox 4">
              <a:extLst>
                <a:ext uri="{FF2B5EF4-FFF2-40B4-BE49-F238E27FC236}">
                  <a16:creationId xmlns:a16="http://schemas.microsoft.com/office/drawing/2014/main" id="{AE6AC1C6-9C23-95F5-977B-3F9AF6F8CDBA}"/>
                </a:ext>
              </a:extLst>
            </p:cNvPr>
            <p:cNvSpPr txBox="1"/>
            <p:nvPr/>
          </p:nvSpPr>
          <p:spPr>
            <a:xfrm>
              <a:off x="0" y="-57150"/>
              <a:ext cx="4867875" cy="328083"/>
            </a:xfrm>
            <a:prstGeom prst="rect">
              <a:avLst/>
            </a:prstGeom>
          </p:spPr>
          <p:txBody>
            <a:bodyPr lIns="50800" tIns="50800" rIns="50800" bIns="50800" rtlCol="0" anchor="ctr"/>
            <a:lstStyle/>
            <a:p>
              <a:pPr algn="ctr">
                <a:lnSpc>
                  <a:spcPts val="2659"/>
                </a:lnSpc>
              </a:pPr>
              <a:endParaRPr/>
            </a:p>
          </p:txBody>
        </p:sp>
      </p:grpSp>
      <p:pic>
        <p:nvPicPr>
          <p:cNvPr id="6" name="Picture 5" descr="A group of young people in school uniforms&#10;&#10;AI-generated content may be incorrect.">
            <a:extLst>
              <a:ext uri="{FF2B5EF4-FFF2-40B4-BE49-F238E27FC236}">
                <a16:creationId xmlns:a16="http://schemas.microsoft.com/office/drawing/2014/main" id="{5EDA0433-6FBE-93E1-993B-8537648E20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728" y="1245704"/>
            <a:ext cx="4756868" cy="7209183"/>
          </a:xfrm>
          <a:prstGeom prst="rect">
            <a:avLst/>
          </a:prstGeom>
        </p:spPr>
      </p:pic>
    </p:spTree>
    <p:extLst>
      <p:ext uri="{BB962C8B-B14F-4D97-AF65-F5344CB8AC3E}">
        <p14:creationId xmlns:p14="http://schemas.microsoft.com/office/powerpoint/2010/main" val="20205751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A73604A-7E08-4A9B-A7E1-F008615923E8}"/>
              </a:ext>
            </a:extLst>
          </p:cNvPr>
          <p:cNvSpPr>
            <a:spLocks noGrp="1"/>
          </p:cNvSpPr>
          <p:nvPr>
            <p:ph type="sldNum" sz="quarter" idx="12"/>
          </p:nvPr>
        </p:nvSpPr>
        <p:spPr/>
        <p:txBody>
          <a:bodyPr/>
          <a:lstStyle/>
          <a:p>
            <a:fld id="{F603CDE5-C1D8-4EDD-870F-A498BAFA520F}" type="slidenum">
              <a:rPr lang="en-US" smtClean="0"/>
              <a:t>55</a:t>
            </a:fld>
            <a:endParaRPr lang="en-US"/>
          </a:p>
        </p:txBody>
      </p:sp>
      <p:pic>
        <p:nvPicPr>
          <p:cNvPr id="27" name="Picture 26">
            <a:extLst>
              <a:ext uri="{FF2B5EF4-FFF2-40B4-BE49-F238E27FC236}">
                <a16:creationId xmlns:a16="http://schemas.microsoft.com/office/drawing/2014/main" id="{0B85EB06-0C78-40FD-9881-F3C75DCFEC50}"/>
              </a:ext>
            </a:extLst>
          </p:cNvPr>
          <p:cNvPicPr>
            <a:picLocks noChangeAspect="1"/>
          </p:cNvPicPr>
          <p:nvPr/>
        </p:nvPicPr>
        <p:blipFill>
          <a:blip r:embed="rId3"/>
          <a:stretch>
            <a:fillRect/>
          </a:stretch>
        </p:blipFill>
        <p:spPr>
          <a:xfrm>
            <a:off x="1323647" y="340817"/>
            <a:ext cx="5120489" cy="1187252"/>
          </a:xfrm>
          <a:prstGeom prst="rect">
            <a:avLst/>
          </a:prstGeom>
        </p:spPr>
      </p:pic>
      <p:sp>
        <p:nvSpPr>
          <p:cNvPr id="52" name="TextBox 51">
            <a:extLst>
              <a:ext uri="{FF2B5EF4-FFF2-40B4-BE49-F238E27FC236}">
                <a16:creationId xmlns:a16="http://schemas.microsoft.com/office/drawing/2014/main" id="{40F3930F-2640-4C25-85AB-74D6F2CF3D9D}"/>
              </a:ext>
            </a:extLst>
          </p:cNvPr>
          <p:cNvSpPr txBox="1"/>
          <p:nvPr/>
        </p:nvSpPr>
        <p:spPr>
          <a:xfrm>
            <a:off x="6444135" y="397256"/>
            <a:ext cx="12260426" cy="1661993"/>
          </a:xfrm>
          <a:prstGeom prst="rect">
            <a:avLst/>
          </a:prstGeom>
          <a:noFill/>
        </p:spPr>
        <p:txBody>
          <a:bodyPr wrap="square" rtlCol="0">
            <a:spAutoFit/>
          </a:bodyPr>
          <a:lstStyle/>
          <a:p>
            <a:r>
              <a:rPr lang="en-US" sz="5400">
                <a:solidFill>
                  <a:srgbClr val="C00000"/>
                </a:solidFill>
              </a:rPr>
              <a:t>The Year 11 – </a:t>
            </a:r>
            <a:r>
              <a:rPr lang="en-US" sz="5400">
                <a:solidFill>
                  <a:srgbClr val="465359"/>
                </a:solidFill>
              </a:rPr>
              <a:t>The </a:t>
            </a:r>
            <a:r>
              <a:rPr lang="en-US" sz="5400" err="1">
                <a:solidFill>
                  <a:srgbClr val="465359"/>
                </a:solidFill>
              </a:rPr>
              <a:t>Maths</a:t>
            </a:r>
            <a:r>
              <a:rPr lang="en-US" sz="5400">
                <a:solidFill>
                  <a:srgbClr val="465359"/>
                </a:solidFill>
              </a:rPr>
              <a:t> Curriculum</a:t>
            </a:r>
            <a:br>
              <a:rPr lang="en-US" sz="4800">
                <a:solidFill>
                  <a:schemeClr val="tx1">
                    <a:lumMod val="75000"/>
                    <a:lumOff val="25000"/>
                  </a:schemeClr>
                </a:solidFill>
              </a:rPr>
            </a:br>
            <a:endParaRPr lang="en-GB" sz="4800">
              <a:solidFill>
                <a:schemeClr val="tx1">
                  <a:lumMod val="75000"/>
                  <a:lumOff val="25000"/>
                </a:schemeClr>
              </a:solidFill>
            </a:endParaRPr>
          </a:p>
        </p:txBody>
      </p:sp>
      <p:sp>
        <p:nvSpPr>
          <p:cNvPr id="10" name="Rectangle 9">
            <a:extLst>
              <a:ext uri="{FF2B5EF4-FFF2-40B4-BE49-F238E27FC236}">
                <a16:creationId xmlns:a16="http://schemas.microsoft.com/office/drawing/2014/main" id="{D3152ACB-A8E3-4A20-AED2-8B41D649238F}"/>
              </a:ext>
            </a:extLst>
          </p:cNvPr>
          <p:cNvSpPr/>
          <p:nvPr/>
        </p:nvSpPr>
        <p:spPr>
          <a:xfrm>
            <a:off x="6980502" y="1242897"/>
            <a:ext cx="10042941" cy="1107996"/>
          </a:xfrm>
          <a:prstGeom prst="rect">
            <a:avLst/>
          </a:prstGeom>
        </p:spPr>
        <p:txBody>
          <a:bodyPr wrap="square">
            <a:spAutoFit/>
          </a:bodyPr>
          <a:lstStyle/>
          <a:p>
            <a:r>
              <a:rPr lang="en-GB" sz="3000" b="1"/>
              <a:t>Curriculum coverage: </a:t>
            </a:r>
            <a:r>
              <a:rPr lang="en-GB" sz="2400" b="1"/>
              <a:t>White Rose Maths Scheme of Learning</a:t>
            </a:r>
          </a:p>
          <a:p>
            <a:r>
              <a:rPr lang="en-GB" sz="3600" b="1"/>
              <a:t> </a:t>
            </a:r>
            <a:endParaRPr lang="en-US" sz="4500"/>
          </a:p>
        </p:txBody>
      </p:sp>
      <p:graphicFrame>
        <p:nvGraphicFramePr>
          <p:cNvPr id="3" name="Table 2">
            <a:extLst>
              <a:ext uri="{FF2B5EF4-FFF2-40B4-BE49-F238E27FC236}">
                <a16:creationId xmlns:a16="http://schemas.microsoft.com/office/drawing/2014/main" id="{FC16CEFD-EFF2-4E76-8DCC-6B7FD202FBD2}"/>
              </a:ext>
            </a:extLst>
          </p:cNvPr>
          <p:cNvGraphicFramePr>
            <a:graphicFrameLocks noGrp="1"/>
          </p:cNvGraphicFramePr>
          <p:nvPr/>
        </p:nvGraphicFramePr>
        <p:xfrm>
          <a:off x="7186887" y="1819978"/>
          <a:ext cx="8150298" cy="6590246"/>
        </p:xfrm>
        <a:graphic>
          <a:graphicData uri="http://schemas.openxmlformats.org/drawingml/2006/table">
            <a:tbl>
              <a:tblPr firstRow="1" bandRow="1">
                <a:tableStyleId>{5C22544A-7EE6-4342-B048-85BDC9FD1C3A}</a:tableStyleId>
              </a:tblPr>
              <a:tblGrid>
                <a:gridCol w="1088861">
                  <a:extLst>
                    <a:ext uri="{9D8B030D-6E8A-4147-A177-3AD203B41FA5}">
                      <a16:colId xmlns:a16="http://schemas.microsoft.com/office/drawing/2014/main" val="3138406175"/>
                    </a:ext>
                  </a:extLst>
                </a:gridCol>
                <a:gridCol w="3442451">
                  <a:extLst>
                    <a:ext uri="{9D8B030D-6E8A-4147-A177-3AD203B41FA5}">
                      <a16:colId xmlns:a16="http://schemas.microsoft.com/office/drawing/2014/main" val="3958530968"/>
                    </a:ext>
                  </a:extLst>
                </a:gridCol>
                <a:gridCol w="3618986">
                  <a:extLst>
                    <a:ext uri="{9D8B030D-6E8A-4147-A177-3AD203B41FA5}">
                      <a16:colId xmlns:a16="http://schemas.microsoft.com/office/drawing/2014/main" val="4086201390"/>
                    </a:ext>
                  </a:extLst>
                </a:gridCol>
              </a:tblGrid>
              <a:tr h="646646">
                <a:tc>
                  <a:txBody>
                    <a:bodyPr/>
                    <a:lstStyle/>
                    <a:p>
                      <a:endParaRPr lang="en-GB" sz="3000"/>
                    </a:p>
                  </a:txBody>
                  <a:tcPr marL="137160" marR="137160" marT="68580" marB="68580"/>
                </a:tc>
                <a:tc>
                  <a:txBody>
                    <a:bodyPr/>
                    <a:lstStyle/>
                    <a:p>
                      <a:r>
                        <a:rPr lang="en-GB" sz="3000"/>
                        <a:t>Foundation</a:t>
                      </a:r>
                    </a:p>
                  </a:txBody>
                  <a:tcPr marL="137160" marR="137160" marT="68580" marB="68580"/>
                </a:tc>
                <a:tc>
                  <a:txBody>
                    <a:bodyPr/>
                    <a:lstStyle/>
                    <a:p>
                      <a:r>
                        <a:rPr lang="en-GB" sz="3000"/>
                        <a:t>Higher</a:t>
                      </a:r>
                    </a:p>
                  </a:txBody>
                  <a:tcPr marL="137160" marR="137160" marT="68580" marB="68580"/>
                </a:tc>
                <a:extLst>
                  <a:ext uri="{0D108BD9-81ED-4DB2-BD59-A6C34878D82A}">
                    <a16:rowId xmlns:a16="http://schemas.microsoft.com/office/drawing/2014/main" val="4186311106"/>
                  </a:ext>
                </a:extLst>
              </a:tr>
              <a:tr h="1280160">
                <a:tc>
                  <a:txBody>
                    <a:bodyPr/>
                    <a:lstStyle/>
                    <a:p>
                      <a:r>
                        <a:rPr lang="en-GB" sz="1500"/>
                        <a:t>HT1</a:t>
                      </a:r>
                    </a:p>
                  </a:txBody>
                  <a:tcPr marL="137160" marR="137160" marT="68580" marB="68580"/>
                </a:tc>
                <a:tc>
                  <a:txBody>
                    <a:bodyPr/>
                    <a:lstStyle/>
                    <a:p>
                      <a:r>
                        <a:rPr lang="en-GB" sz="1500"/>
                        <a:t>Ratio and proportion </a:t>
                      </a:r>
                    </a:p>
                    <a:p>
                      <a:r>
                        <a:rPr lang="en-GB" sz="1500"/>
                        <a:t>Area, perimeter and volume </a:t>
                      </a:r>
                    </a:p>
                    <a:p>
                      <a:r>
                        <a:rPr lang="en-GB" sz="1500"/>
                        <a:t>Linear graphs, gradients and lines </a:t>
                      </a:r>
                    </a:p>
                    <a:p>
                      <a:r>
                        <a:rPr lang="en-GB" sz="1500"/>
                        <a:t>Expanding and factorising</a:t>
                      </a:r>
                    </a:p>
                    <a:p>
                      <a:r>
                        <a:rPr lang="en-GB" sz="1500"/>
                        <a:t>Changing the subject</a:t>
                      </a:r>
                    </a:p>
                  </a:txBody>
                  <a:tcPr marL="137160" marR="137160" marT="68580" marB="68580"/>
                </a:tc>
                <a:tc>
                  <a:txBody>
                    <a:bodyPr/>
                    <a:lstStyle/>
                    <a:p>
                      <a:r>
                        <a:rPr lang="en-GB" sz="1500"/>
                        <a:t>Ratio and proportion </a:t>
                      </a:r>
                    </a:p>
                    <a:p>
                      <a:r>
                        <a:rPr lang="en-GB" sz="1500"/>
                        <a:t>Area and volume </a:t>
                      </a:r>
                    </a:p>
                    <a:p>
                      <a:r>
                        <a:rPr lang="en-GB" sz="1500"/>
                        <a:t>Functions and graphs</a:t>
                      </a:r>
                    </a:p>
                    <a:p>
                      <a:r>
                        <a:rPr lang="en-GB" sz="1500"/>
                        <a:t>Expanding and factorising quadratics </a:t>
                      </a:r>
                    </a:p>
                    <a:p>
                      <a:r>
                        <a:rPr lang="en-GB" sz="1500"/>
                        <a:t>Changing the subject</a:t>
                      </a:r>
                    </a:p>
                  </a:txBody>
                  <a:tcPr marL="137160" marR="137160" marT="68580" marB="68580"/>
                </a:tc>
                <a:extLst>
                  <a:ext uri="{0D108BD9-81ED-4DB2-BD59-A6C34878D82A}">
                    <a16:rowId xmlns:a16="http://schemas.microsoft.com/office/drawing/2014/main" val="3308116046"/>
                  </a:ext>
                </a:extLst>
              </a:tr>
              <a:tr h="1280160">
                <a:tc>
                  <a:txBody>
                    <a:bodyPr/>
                    <a:lstStyle/>
                    <a:p>
                      <a:r>
                        <a:rPr lang="en-GB" sz="1500"/>
                        <a:t>HT2</a:t>
                      </a:r>
                    </a:p>
                  </a:txBody>
                  <a:tcPr marL="137160" marR="137160" marT="68580" marB="68580"/>
                </a:tc>
                <a:tc>
                  <a:txBody>
                    <a:bodyPr/>
                    <a:lstStyle/>
                    <a:p>
                      <a:r>
                        <a:rPr lang="en-GB" sz="1500"/>
                        <a:t>Sequences </a:t>
                      </a:r>
                    </a:p>
                    <a:p>
                      <a:r>
                        <a:rPr lang="en-GB" sz="1500"/>
                        <a:t>Equations, inequalities and formulae </a:t>
                      </a:r>
                    </a:p>
                    <a:p>
                      <a:r>
                        <a:rPr lang="en-GB" sz="1500"/>
                        <a:t>Working with circles</a:t>
                      </a:r>
                    </a:p>
                    <a:p>
                      <a:r>
                        <a:rPr lang="en-GB" sz="1500"/>
                        <a:t>Standard form</a:t>
                      </a:r>
                    </a:p>
                    <a:p>
                      <a:r>
                        <a:rPr lang="en-GB" sz="1500"/>
                        <a:t>PPE prep</a:t>
                      </a:r>
                    </a:p>
                  </a:txBody>
                  <a:tcPr marL="137160" marR="137160" marT="68580" marB="68580"/>
                </a:tc>
                <a:tc>
                  <a:txBody>
                    <a:bodyPr/>
                    <a:lstStyle/>
                    <a:p>
                      <a:r>
                        <a:rPr lang="en-GB" sz="1500"/>
                        <a:t>Sequences and proof</a:t>
                      </a:r>
                    </a:p>
                    <a:p>
                      <a:r>
                        <a:rPr lang="en-GB" sz="1500"/>
                        <a:t>Equations and formulae</a:t>
                      </a:r>
                    </a:p>
                    <a:p>
                      <a:r>
                        <a:rPr lang="en-GB" sz="1500"/>
                        <a:t>Transformations </a:t>
                      </a:r>
                    </a:p>
                    <a:p>
                      <a:r>
                        <a:rPr lang="en-GB" sz="1500"/>
                        <a:t>PPE prep</a:t>
                      </a:r>
                    </a:p>
                  </a:txBody>
                  <a:tcPr marL="137160" marR="137160" marT="68580" marB="68580"/>
                </a:tc>
                <a:extLst>
                  <a:ext uri="{0D108BD9-81ED-4DB2-BD59-A6C34878D82A}">
                    <a16:rowId xmlns:a16="http://schemas.microsoft.com/office/drawing/2014/main" val="1620470090"/>
                  </a:ext>
                </a:extLst>
              </a:tr>
              <a:tr h="1280160">
                <a:tc>
                  <a:txBody>
                    <a:bodyPr/>
                    <a:lstStyle/>
                    <a:p>
                      <a:r>
                        <a:rPr lang="en-GB" sz="1500"/>
                        <a:t>HT3</a:t>
                      </a:r>
                    </a:p>
                  </a:txBody>
                  <a:tcPr marL="137160" marR="137160" marT="68580" marB="68580"/>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500"/>
                        <a:t>Transformations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500"/>
                        <a:t>Rates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500"/>
                        <a:t>Venn diagrams and set notation</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500"/>
                        <a:t>PPE prep</a:t>
                      </a:r>
                    </a:p>
                  </a:txBody>
                  <a:tcPr marL="137160" marR="137160" marT="68580" marB="6858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500"/>
                        <a:t>Probability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500"/>
                        <a:t>Non-linear graphs</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500"/>
                        <a:t>Venn diagrams and set notation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500"/>
                        <a:t>Rates</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500"/>
                        <a:t>PPE prep</a:t>
                      </a:r>
                    </a:p>
                  </a:txBody>
                  <a:tcPr marL="137160" marR="137160" marT="68580" marB="68580"/>
                </a:tc>
                <a:extLst>
                  <a:ext uri="{0D108BD9-81ED-4DB2-BD59-A6C34878D82A}">
                    <a16:rowId xmlns:a16="http://schemas.microsoft.com/office/drawing/2014/main" val="2229548974"/>
                  </a:ext>
                </a:extLst>
              </a:tr>
              <a:tr h="1280160">
                <a:tc>
                  <a:txBody>
                    <a:bodyPr/>
                    <a:lstStyle/>
                    <a:p>
                      <a:r>
                        <a:rPr lang="en-GB" sz="1500"/>
                        <a:t>HT4</a:t>
                      </a:r>
                    </a:p>
                  </a:txBody>
                  <a:tcPr marL="137160" marR="137160" marT="68580" marB="68580"/>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500"/>
                        <a:t>Non-linear graphs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500"/>
                        <a:t>Constructions and loci</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500"/>
                        <a:t>Number revision</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500"/>
                        <a:t>Data revision</a:t>
                      </a:r>
                    </a:p>
                  </a:txBody>
                  <a:tcPr marL="137160" marR="137160" marT="68580" marB="6858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500"/>
                        <a:t>Constructions and loci</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500"/>
                        <a:t>Circle theorems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500"/>
                        <a:t>Vectors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500"/>
                        <a:t>Number revision</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500"/>
                        <a:t>Data revision</a:t>
                      </a:r>
                    </a:p>
                  </a:txBody>
                  <a:tcPr marL="137160" marR="137160" marT="68580" marB="68580"/>
                </a:tc>
                <a:extLst>
                  <a:ext uri="{0D108BD9-81ED-4DB2-BD59-A6C34878D82A}">
                    <a16:rowId xmlns:a16="http://schemas.microsoft.com/office/drawing/2014/main" val="2787932392"/>
                  </a:ext>
                </a:extLst>
              </a:tr>
              <a:tr h="822960">
                <a:tc>
                  <a:txBody>
                    <a:bodyPr/>
                    <a:lstStyle/>
                    <a:p>
                      <a:r>
                        <a:rPr lang="en-GB" sz="1400"/>
                        <a:t>HT5</a:t>
                      </a:r>
                    </a:p>
                  </a:txBody>
                  <a:tcPr marL="137160" marR="137160" marT="68580" marB="68580"/>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500"/>
                        <a:t>Shape revision</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500"/>
                        <a:t>Algebra revision</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500"/>
                        <a:t>Ratio and proportion revision</a:t>
                      </a:r>
                    </a:p>
                  </a:txBody>
                  <a:tcPr marL="137160" marR="137160" marT="68580" marB="6858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500"/>
                        <a:t>Shape revision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500"/>
                        <a:t>Algebra revision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500"/>
                        <a:t>Ratio and proportion revision</a:t>
                      </a:r>
                    </a:p>
                  </a:txBody>
                  <a:tcPr marL="137160" marR="137160" marT="68580" marB="68580"/>
                </a:tc>
                <a:extLst>
                  <a:ext uri="{0D108BD9-81ED-4DB2-BD59-A6C34878D82A}">
                    <a16:rowId xmlns:a16="http://schemas.microsoft.com/office/drawing/2014/main" val="3756088895"/>
                  </a:ext>
                </a:extLst>
              </a:tr>
            </a:tbl>
          </a:graphicData>
        </a:graphic>
      </p:graphicFrame>
      <p:grpSp>
        <p:nvGrpSpPr>
          <p:cNvPr id="2" name="Group 2">
            <a:extLst>
              <a:ext uri="{FF2B5EF4-FFF2-40B4-BE49-F238E27FC236}">
                <a16:creationId xmlns:a16="http://schemas.microsoft.com/office/drawing/2014/main" id="{4F26F627-EB5A-1AA2-AF52-7B3176CEBB65}"/>
              </a:ext>
            </a:extLst>
          </p:cNvPr>
          <p:cNvGrpSpPr/>
          <p:nvPr/>
        </p:nvGrpSpPr>
        <p:grpSpPr>
          <a:xfrm>
            <a:off x="0" y="9258300"/>
            <a:ext cx="18482711" cy="1028700"/>
            <a:chOff x="0" y="0"/>
            <a:chExt cx="4867875" cy="270933"/>
          </a:xfrm>
        </p:grpSpPr>
        <p:sp>
          <p:nvSpPr>
            <p:cNvPr id="4" name="Freeform 3">
              <a:extLst>
                <a:ext uri="{FF2B5EF4-FFF2-40B4-BE49-F238E27FC236}">
                  <a16:creationId xmlns:a16="http://schemas.microsoft.com/office/drawing/2014/main" id="{86AEDBCC-EFA1-3E9A-8801-C11EA6A5E9E7}"/>
                </a:ext>
              </a:extLst>
            </p:cNvPr>
            <p:cNvSpPr/>
            <p:nvPr/>
          </p:nvSpPr>
          <p:spPr>
            <a:xfrm>
              <a:off x="0" y="0"/>
              <a:ext cx="4867875" cy="270933"/>
            </a:xfrm>
            <a:custGeom>
              <a:avLst/>
              <a:gdLst/>
              <a:ahLst/>
              <a:cxnLst/>
              <a:rect l="l" t="t" r="r" b="b"/>
              <a:pathLst>
                <a:path w="4867875" h="270933">
                  <a:moveTo>
                    <a:pt x="0" y="0"/>
                  </a:moveTo>
                  <a:lnTo>
                    <a:pt x="4867875" y="0"/>
                  </a:lnTo>
                  <a:lnTo>
                    <a:pt x="4867875" y="270933"/>
                  </a:lnTo>
                  <a:lnTo>
                    <a:pt x="0" y="270933"/>
                  </a:lnTo>
                  <a:close/>
                </a:path>
              </a:pathLst>
            </a:custGeom>
            <a:solidFill>
              <a:srgbClr val="CD2B2F"/>
            </a:solidFill>
          </p:spPr>
          <p:txBody>
            <a:bodyPr/>
            <a:lstStyle/>
            <a:p>
              <a:endParaRPr lang="en-GB"/>
            </a:p>
          </p:txBody>
        </p:sp>
        <p:sp>
          <p:nvSpPr>
            <p:cNvPr id="5" name="TextBox 4">
              <a:extLst>
                <a:ext uri="{FF2B5EF4-FFF2-40B4-BE49-F238E27FC236}">
                  <a16:creationId xmlns:a16="http://schemas.microsoft.com/office/drawing/2014/main" id="{019E278C-F86C-96FF-6DF1-77C954FC88AA}"/>
                </a:ext>
              </a:extLst>
            </p:cNvPr>
            <p:cNvSpPr txBox="1"/>
            <p:nvPr/>
          </p:nvSpPr>
          <p:spPr>
            <a:xfrm>
              <a:off x="0" y="-57150"/>
              <a:ext cx="4867875" cy="328083"/>
            </a:xfrm>
            <a:prstGeom prst="rect">
              <a:avLst/>
            </a:prstGeom>
          </p:spPr>
          <p:txBody>
            <a:bodyPr lIns="50800" tIns="50800" rIns="50800" bIns="50800" rtlCol="0" anchor="ctr"/>
            <a:lstStyle/>
            <a:p>
              <a:pPr algn="ctr">
                <a:lnSpc>
                  <a:spcPts val="2659"/>
                </a:lnSpc>
              </a:pPr>
              <a:endParaRPr/>
            </a:p>
          </p:txBody>
        </p:sp>
      </p:grpSp>
      <p:pic>
        <p:nvPicPr>
          <p:cNvPr id="8" name="Picture 7" descr="A person and a child working on computers&#10;&#10;AI-generated content may be incorrect.">
            <a:extLst>
              <a:ext uri="{FF2B5EF4-FFF2-40B4-BE49-F238E27FC236}">
                <a16:creationId xmlns:a16="http://schemas.microsoft.com/office/drawing/2014/main" id="{D7D81E0C-1794-3B95-9AF8-2B3E3CE11C8B}"/>
              </a:ext>
            </a:extLst>
          </p:cNvPr>
          <p:cNvPicPr>
            <a:picLocks noChangeAspect="1"/>
          </p:cNvPicPr>
          <p:nvPr/>
        </p:nvPicPr>
        <p:blipFill>
          <a:blip r:embed="rId4">
            <a:extLst>
              <a:ext uri="{28A0092B-C50C-407E-A947-70E740481C1C}">
                <a14:useLocalDpi xmlns:a14="http://schemas.microsoft.com/office/drawing/2010/main" val="0"/>
              </a:ext>
            </a:extLst>
          </a:blip>
          <a:srcRect l="6032" r="33360"/>
          <a:stretch>
            <a:fillRect/>
          </a:stretch>
        </p:blipFill>
        <p:spPr>
          <a:xfrm>
            <a:off x="587073" y="1738171"/>
            <a:ext cx="5753870" cy="6480313"/>
          </a:xfrm>
          <a:prstGeom prst="rect">
            <a:avLst/>
          </a:prstGeom>
        </p:spPr>
      </p:pic>
    </p:spTree>
    <p:extLst>
      <p:ext uri="{BB962C8B-B14F-4D97-AF65-F5344CB8AC3E}">
        <p14:creationId xmlns:p14="http://schemas.microsoft.com/office/powerpoint/2010/main" val="1979241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9DA56-CE7E-4EEE-59F3-11B404CD1322}"/>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4F1FA74-B7C4-1E0D-966C-E2BA39E6FD57}"/>
              </a:ext>
            </a:extLst>
          </p:cNvPr>
          <p:cNvSpPr>
            <a:spLocks noGrp="1"/>
          </p:cNvSpPr>
          <p:nvPr>
            <p:ph type="sldNum" sz="quarter" idx="12"/>
          </p:nvPr>
        </p:nvSpPr>
        <p:spPr/>
        <p:txBody>
          <a:bodyPr/>
          <a:lstStyle/>
          <a:p>
            <a:fld id="{F603CDE5-C1D8-4EDD-870F-A498BAFA520F}" type="slidenum">
              <a:rPr lang="en-US" smtClean="0"/>
              <a:t>56</a:t>
            </a:fld>
            <a:endParaRPr lang="en-US"/>
          </a:p>
        </p:txBody>
      </p:sp>
      <p:pic>
        <p:nvPicPr>
          <p:cNvPr id="27" name="Picture 26">
            <a:extLst>
              <a:ext uri="{FF2B5EF4-FFF2-40B4-BE49-F238E27FC236}">
                <a16:creationId xmlns:a16="http://schemas.microsoft.com/office/drawing/2014/main" id="{ACDC066F-A0DA-29B2-18EF-DFA43B2975DA}"/>
              </a:ext>
            </a:extLst>
          </p:cNvPr>
          <p:cNvPicPr>
            <a:picLocks noChangeAspect="1"/>
          </p:cNvPicPr>
          <p:nvPr/>
        </p:nvPicPr>
        <p:blipFill>
          <a:blip r:embed="rId3"/>
          <a:stretch>
            <a:fillRect/>
          </a:stretch>
        </p:blipFill>
        <p:spPr>
          <a:xfrm>
            <a:off x="896927" y="651129"/>
            <a:ext cx="5120489" cy="1187252"/>
          </a:xfrm>
          <a:prstGeom prst="rect">
            <a:avLst/>
          </a:prstGeom>
        </p:spPr>
      </p:pic>
      <p:sp>
        <p:nvSpPr>
          <p:cNvPr id="52" name="TextBox 51">
            <a:extLst>
              <a:ext uri="{FF2B5EF4-FFF2-40B4-BE49-F238E27FC236}">
                <a16:creationId xmlns:a16="http://schemas.microsoft.com/office/drawing/2014/main" id="{3D237B50-49A9-B4FC-043E-E9C5B127C26C}"/>
              </a:ext>
            </a:extLst>
          </p:cNvPr>
          <p:cNvSpPr txBox="1"/>
          <p:nvPr/>
        </p:nvSpPr>
        <p:spPr>
          <a:xfrm>
            <a:off x="6406285" y="707568"/>
            <a:ext cx="11578947" cy="1661993"/>
          </a:xfrm>
          <a:prstGeom prst="rect">
            <a:avLst/>
          </a:prstGeom>
          <a:noFill/>
        </p:spPr>
        <p:txBody>
          <a:bodyPr wrap="square" rtlCol="0">
            <a:spAutoFit/>
          </a:bodyPr>
          <a:lstStyle/>
          <a:p>
            <a:r>
              <a:rPr lang="en-US" sz="5400">
                <a:solidFill>
                  <a:srgbClr val="465359"/>
                </a:solidFill>
              </a:rPr>
              <a:t>Assessments: The </a:t>
            </a:r>
            <a:r>
              <a:rPr lang="en-US" sz="5400" err="1">
                <a:solidFill>
                  <a:srgbClr val="465359"/>
                </a:solidFill>
              </a:rPr>
              <a:t>Maths</a:t>
            </a:r>
            <a:r>
              <a:rPr lang="en-US" sz="5400">
                <a:solidFill>
                  <a:srgbClr val="465359"/>
                </a:solidFill>
              </a:rPr>
              <a:t> Curriculum</a:t>
            </a:r>
            <a:br>
              <a:rPr lang="en-US" sz="4800">
                <a:solidFill>
                  <a:schemeClr val="tx1">
                    <a:lumMod val="75000"/>
                    <a:lumOff val="25000"/>
                  </a:schemeClr>
                </a:solidFill>
              </a:rPr>
            </a:br>
            <a:endParaRPr lang="en-GB" sz="4800">
              <a:solidFill>
                <a:schemeClr val="tx1">
                  <a:lumMod val="75000"/>
                  <a:lumOff val="25000"/>
                </a:schemeClr>
              </a:solidFill>
            </a:endParaRPr>
          </a:p>
        </p:txBody>
      </p:sp>
      <p:sp>
        <p:nvSpPr>
          <p:cNvPr id="10" name="Rectangle 9">
            <a:extLst>
              <a:ext uri="{FF2B5EF4-FFF2-40B4-BE49-F238E27FC236}">
                <a16:creationId xmlns:a16="http://schemas.microsoft.com/office/drawing/2014/main" id="{491AF280-9B91-E3A9-1791-1873DE6160C5}"/>
              </a:ext>
            </a:extLst>
          </p:cNvPr>
          <p:cNvSpPr/>
          <p:nvPr/>
        </p:nvSpPr>
        <p:spPr>
          <a:xfrm>
            <a:off x="6612382" y="1838381"/>
            <a:ext cx="11372850" cy="6601807"/>
          </a:xfrm>
          <a:prstGeom prst="rect">
            <a:avLst/>
          </a:prstGeom>
        </p:spPr>
        <p:txBody>
          <a:bodyPr wrap="square" lIns="137160" tIns="68580" rIns="137160" bIns="68580" anchor="t">
            <a:spAutoFit/>
          </a:bodyPr>
          <a:lstStyle/>
          <a:p>
            <a:pPr marL="514350" indent="-514350">
              <a:buFont typeface="Arial" panose="020B0604020202020204" pitchFamily="34" charset="0"/>
              <a:buChar char="•"/>
            </a:pPr>
            <a:r>
              <a:rPr lang="en-GB" sz="3000"/>
              <a:t>The Edexcel Mathematics GCSE covers a wide range of topics, including number, algebra, ratio and proportion, geometry, probability, and statistics.</a:t>
            </a:r>
          </a:p>
          <a:p>
            <a:pPr marL="514350" indent="-514350">
              <a:buFont typeface="Arial" panose="020B0604020202020204" pitchFamily="34" charset="0"/>
              <a:buChar char="•"/>
            </a:pPr>
            <a:endParaRPr lang="en-GB" sz="3000"/>
          </a:p>
          <a:p>
            <a:pPr marL="514350" indent="-514350">
              <a:buFont typeface="Arial" panose="020B0604020202020204" pitchFamily="34" charset="0"/>
              <a:buChar char="•"/>
            </a:pPr>
            <a:r>
              <a:rPr lang="en-GB" sz="3000"/>
              <a:t>The qualification is assessed through three examination papers: </a:t>
            </a:r>
            <a:r>
              <a:rPr lang="en-GB" sz="3000" b="1"/>
              <a:t>one non-calculator paper</a:t>
            </a:r>
            <a:r>
              <a:rPr lang="en-GB" sz="3000"/>
              <a:t> and </a:t>
            </a:r>
            <a:r>
              <a:rPr lang="en-GB" sz="3000" b="1"/>
              <a:t>two calculator papers</a:t>
            </a:r>
            <a:r>
              <a:rPr lang="en-GB" sz="3000"/>
              <a:t>.</a:t>
            </a:r>
          </a:p>
          <a:p>
            <a:pPr marL="514350" indent="-514350">
              <a:buFont typeface="Arial" panose="020B0604020202020204" pitchFamily="34" charset="0"/>
              <a:buChar char="•"/>
            </a:pPr>
            <a:endParaRPr lang="en-GB" sz="3000"/>
          </a:p>
          <a:p>
            <a:pPr marL="514350" indent="-514350">
              <a:buFont typeface="Arial" panose="020B0604020202020204" pitchFamily="34" charset="0"/>
              <a:buChar char="•"/>
            </a:pPr>
            <a:r>
              <a:rPr lang="en-GB" sz="3000"/>
              <a:t>Throughout the year, students will take part in informal assessments. These are intended to highlight their strengths as well as any areas that may need further development, helping teachers plan the best support moving forward.</a:t>
            </a:r>
          </a:p>
          <a:p>
            <a:pPr marL="514350" indent="-514350">
              <a:buFont typeface="Arial" panose="020B0604020202020204" pitchFamily="34" charset="0"/>
              <a:buChar char="•"/>
            </a:pPr>
            <a:endParaRPr lang="en-GB" sz="3000"/>
          </a:p>
          <a:p>
            <a:pPr marL="514350" indent="-514350">
              <a:buFont typeface="Arial" panose="020B0604020202020204" pitchFamily="34" charset="0"/>
              <a:buChar char="•"/>
            </a:pPr>
            <a:r>
              <a:rPr lang="en-US" sz="3000"/>
              <a:t>These are done on a three-weekly cycle through green booklets (students are sent revision list in advance to aide revision) </a:t>
            </a:r>
          </a:p>
        </p:txBody>
      </p:sp>
      <p:grpSp>
        <p:nvGrpSpPr>
          <p:cNvPr id="2" name="Group 2">
            <a:extLst>
              <a:ext uri="{FF2B5EF4-FFF2-40B4-BE49-F238E27FC236}">
                <a16:creationId xmlns:a16="http://schemas.microsoft.com/office/drawing/2014/main" id="{EEA0A64D-14A8-B6DA-27D5-EB78E3606A48}"/>
              </a:ext>
            </a:extLst>
          </p:cNvPr>
          <p:cNvGrpSpPr/>
          <p:nvPr/>
        </p:nvGrpSpPr>
        <p:grpSpPr>
          <a:xfrm>
            <a:off x="0" y="9258300"/>
            <a:ext cx="18482711" cy="1028700"/>
            <a:chOff x="0" y="0"/>
            <a:chExt cx="4867875" cy="270933"/>
          </a:xfrm>
        </p:grpSpPr>
        <p:sp>
          <p:nvSpPr>
            <p:cNvPr id="3" name="Freeform 3">
              <a:extLst>
                <a:ext uri="{FF2B5EF4-FFF2-40B4-BE49-F238E27FC236}">
                  <a16:creationId xmlns:a16="http://schemas.microsoft.com/office/drawing/2014/main" id="{D8A14E91-D6D0-D141-DE83-7954A8757F09}"/>
                </a:ext>
              </a:extLst>
            </p:cNvPr>
            <p:cNvSpPr/>
            <p:nvPr/>
          </p:nvSpPr>
          <p:spPr>
            <a:xfrm>
              <a:off x="0" y="0"/>
              <a:ext cx="4867875" cy="270933"/>
            </a:xfrm>
            <a:custGeom>
              <a:avLst/>
              <a:gdLst/>
              <a:ahLst/>
              <a:cxnLst/>
              <a:rect l="l" t="t" r="r" b="b"/>
              <a:pathLst>
                <a:path w="4867875" h="270933">
                  <a:moveTo>
                    <a:pt x="0" y="0"/>
                  </a:moveTo>
                  <a:lnTo>
                    <a:pt x="4867875" y="0"/>
                  </a:lnTo>
                  <a:lnTo>
                    <a:pt x="4867875" y="270933"/>
                  </a:lnTo>
                  <a:lnTo>
                    <a:pt x="0" y="270933"/>
                  </a:lnTo>
                  <a:close/>
                </a:path>
              </a:pathLst>
            </a:custGeom>
            <a:solidFill>
              <a:srgbClr val="CD2B2F"/>
            </a:solidFill>
          </p:spPr>
          <p:txBody>
            <a:bodyPr/>
            <a:lstStyle/>
            <a:p>
              <a:endParaRPr lang="en-GB"/>
            </a:p>
          </p:txBody>
        </p:sp>
        <p:sp>
          <p:nvSpPr>
            <p:cNvPr id="4" name="TextBox 4">
              <a:extLst>
                <a:ext uri="{FF2B5EF4-FFF2-40B4-BE49-F238E27FC236}">
                  <a16:creationId xmlns:a16="http://schemas.microsoft.com/office/drawing/2014/main" id="{CD28444C-2994-919B-E770-157701BCEF42}"/>
                </a:ext>
              </a:extLst>
            </p:cNvPr>
            <p:cNvSpPr txBox="1"/>
            <p:nvPr/>
          </p:nvSpPr>
          <p:spPr>
            <a:xfrm>
              <a:off x="0" y="-57150"/>
              <a:ext cx="4867875" cy="328083"/>
            </a:xfrm>
            <a:prstGeom prst="rect">
              <a:avLst/>
            </a:prstGeom>
          </p:spPr>
          <p:txBody>
            <a:bodyPr lIns="50800" tIns="50800" rIns="50800" bIns="50800" rtlCol="0" anchor="ctr"/>
            <a:lstStyle/>
            <a:p>
              <a:pPr algn="ctr">
                <a:lnSpc>
                  <a:spcPts val="2659"/>
                </a:lnSpc>
              </a:pPr>
              <a:endParaRPr/>
            </a:p>
          </p:txBody>
        </p:sp>
      </p:grpSp>
      <p:pic>
        <p:nvPicPr>
          <p:cNvPr id="7" name="Picture 6" descr="A person drilling a hole in a piece of wood&#10;&#10;AI-generated content may be incorrect.">
            <a:extLst>
              <a:ext uri="{FF2B5EF4-FFF2-40B4-BE49-F238E27FC236}">
                <a16:creationId xmlns:a16="http://schemas.microsoft.com/office/drawing/2014/main" id="{1C33C92A-C374-E018-E653-2BB4180FB5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927" y="1231005"/>
            <a:ext cx="4805738" cy="7209183"/>
          </a:xfrm>
          <a:prstGeom prst="rect">
            <a:avLst/>
          </a:prstGeom>
        </p:spPr>
      </p:pic>
    </p:spTree>
    <p:extLst>
      <p:ext uri="{BB962C8B-B14F-4D97-AF65-F5344CB8AC3E}">
        <p14:creationId xmlns:p14="http://schemas.microsoft.com/office/powerpoint/2010/main" val="37899104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A73604A-7E08-4A9B-A7E1-F008615923E8}"/>
              </a:ext>
            </a:extLst>
          </p:cNvPr>
          <p:cNvSpPr>
            <a:spLocks noGrp="1"/>
          </p:cNvSpPr>
          <p:nvPr>
            <p:ph type="sldNum" sz="quarter" idx="12"/>
          </p:nvPr>
        </p:nvSpPr>
        <p:spPr/>
        <p:txBody>
          <a:bodyPr/>
          <a:lstStyle/>
          <a:p>
            <a:fld id="{F603CDE5-C1D8-4EDD-870F-A498BAFA520F}" type="slidenum">
              <a:rPr lang="en-US" smtClean="0"/>
              <a:t>57</a:t>
            </a:fld>
            <a:endParaRPr lang="en-US"/>
          </a:p>
        </p:txBody>
      </p:sp>
      <p:pic>
        <p:nvPicPr>
          <p:cNvPr id="27" name="Picture 26">
            <a:extLst>
              <a:ext uri="{FF2B5EF4-FFF2-40B4-BE49-F238E27FC236}">
                <a16:creationId xmlns:a16="http://schemas.microsoft.com/office/drawing/2014/main" id="{0B85EB06-0C78-40FD-9881-F3C75DCFEC50}"/>
              </a:ext>
            </a:extLst>
          </p:cNvPr>
          <p:cNvPicPr>
            <a:picLocks noChangeAspect="1"/>
          </p:cNvPicPr>
          <p:nvPr/>
        </p:nvPicPr>
        <p:blipFill>
          <a:blip r:embed="rId3"/>
          <a:stretch>
            <a:fillRect/>
          </a:stretch>
        </p:blipFill>
        <p:spPr>
          <a:xfrm>
            <a:off x="917247" y="409317"/>
            <a:ext cx="5120489" cy="1187252"/>
          </a:xfrm>
          <a:prstGeom prst="rect">
            <a:avLst/>
          </a:prstGeom>
        </p:spPr>
      </p:pic>
      <p:sp>
        <p:nvSpPr>
          <p:cNvPr id="52" name="TextBox 51">
            <a:extLst>
              <a:ext uri="{FF2B5EF4-FFF2-40B4-BE49-F238E27FC236}">
                <a16:creationId xmlns:a16="http://schemas.microsoft.com/office/drawing/2014/main" id="{40F3930F-2640-4C25-85AB-74D6F2CF3D9D}"/>
              </a:ext>
            </a:extLst>
          </p:cNvPr>
          <p:cNvSpPr txBox="1"/>
          <p:nvPr/>
        </p:nvSpPr>
        <p:spPr>
          <a:xfrm>
            <a:off x="6426605" y="465756"/>
            <a:ext cx="11578947" cy="1661993"/>
          </a:xfrm>
          <a:prstGeom prst="rect">
            <a:avLst/>
          </a:prstGeom>
          <a:noFill/>
        </p:spPr>
        <p:txBody>
          <a:bodyPr wrap="square" rtlCol="0">
            <a:spAutoFit/>
          </a:bodyPr>
          <a:lstStyle/>
          <a:p>
            <a:r>
              <a:rPr lang="en-US" sz="5400">
                <a:solidFill>
                  <a:srgbClr val="465359"/>
                </a:solidFill>
              </a:rPr>
              <a:t>Assessments - The </a:t>
            </a:r>
            <a:r>
              <a:rPr lang="en-US" sz="5400" err="1">
                <a:solidFill>
                  <a:srgbClr val="465359"/>
                </a:solidFill>
              </a:rPr>
              <a:t>Maths</a:t>
            </a:r>
            <a:r>
              <a:rPr lang="en-US" sz="5400">
                <a:solidFill>
                  <a:srgbClr val="465359"/>
                </a:solidFill>
              </a:rPr>
              <a:t> Curriculum</a:t>
            </a:r>
            <a:br>
              <a:rPr lang="en-US" sz="4800">
                <a:solidFill>
                  <a:schemeClr val="tx1">
                    <a:lumMod val="75000"/>
                    <a:lumOff val="25000"/>
                  </a:schemeClr>
                </a:solidFill>
              </a:rPr>
            </a:br>
            <a:endParaRPr lang="en-GB" sz="4800">
              <a:solidFill>
                <a:schemeClr val="tx1">
                  <a:lumMod val="75000"/>
                  <a:lumOff val="25000"/>
                </a:schemeClr>
              </a:solidFill>
            </a:endParaRPr>
          </a:p>
        </p:txBody>
      </p:sp>
      <p:sp>
        <p:nvSpPr>
          <p:cNvPr id="10" name="Rectangle 9">
            <a:extLst>
              <a:ext uri="{FF2B5EF4-FFF2-40B4-BE49-F238E27FC236}">
                <a16:creationId xmlns:a16="http://schemas.microsoft.com/office/drawing/2014/main" id="{D3152ACB-A8E3-4A20-AED2-8B41D649238F}"/>
              </a:ext>
            </a:extLst>
          </p:cNvPr>
          <p:cNvSpPr/>
          <p:nvPr/>
        </p:nvSpPr>
        <p:spPr>
          <a:xfrm>
            <a:off x="6611929" y="687433"/>
            <a:ext cx="10042941" cy="2492990"/>
          </a:xfrm>
          <a:prstGeom prst="rect">
            <a:avLst/>
          </a:prstGeom>
        </p:spPr>
        <p:txBody>
          <a:bodyPr wrap="square" lIns="137160" tIns="68580" rIns="137160" bIns="68580" anchor="t">
            <a:spAutoFit/>
          </a:bodyPr>
          <a:lstStyle/>
          <a:p>
            <a:endParaRPr lang="en-GB" sz="3600" b="1"/>
          </a:p>
          <a:p>
            <a:r>
              <a:rPr lang="en-GB" sz="3600" u="sng"/>
              <a:t>Summative Assessments</a:t>
            </a:r>
          </a:p>
          <a:p>
            <a:endParaRPr lang="en-GB" sz="3600" b="1"/>
          </a:p>
          <a:p>
            <a:pPr algn="r"/>
            <a:endParaRPr lang="en-US" sz="4500"/>
          </a:p>
        </p:txBody>
      </p:sp>
      <p:graphicFrame>
        <p:nvGraphicFramePr>
          <p:cNvPr id="13" name="Table 12">
            <a:extLst>
              <a:ext uri="{FF2B5EF4-FFF2-40B4-BE49-F238E27FC236}">
                <a16:creationId xmlns:a16="http://schemas.microsoft.com/office/drawing/2014/main" id="{F527387A-4231-45EC-9FD3-ADFE7A0F10DB}"/>
              </a:ext>
            </a:extLst>
          </p:cNvPr>
          <p:cNvGraphicFramePr>
            <a:graphicFrameLocks noGrp="1"/>
          </p:cNvGraphicFramePr>
          <p:nvPr/>
        </p:nvGraphicFramePr>
        <p:xfrm>
          <a:off x="6755198" y="2545953"/>
          <a:ext cx="4907598" cy="3647861"/>
        </p:xfrm>
        <a:graphic>
          <a:graphicData uri="http://schemas.openxmlformats.org/drawingml/2006/table">
            <a:tbl>
              <a:tblPr firstRow="1" bandRow="1">
                <a:tableStyleId>{5C22544A-7EE6-4342-B048-85BDC9FD1C3A}</a:tableStyleId>
              </a:tblPr>
              <a:tblGrid>
                <a:gridCol w="1413315">
                  <a:extLst>
                    <a:ext uri="{9D8B030D-6E8A-4147-A177-3AD203B41FA5}">
                      <a16:colId xmlns:a16="http://schemas.microsoft.com/office/drawing/2014/main" val="3687243173"/>
                    </a:ext>
                  </a:extLst>
                </a:gridCol>
                <a:gridCol w="3494283">
                  <a:extLst>
                    <a:ext uri="{9D8B030D-6E8A-4147-A177-3AD203B41FA5}">
                      <a16:colId xmlns:a16="http://schemas.microsoft.com/office/drawing/2014/main" val="892818548"/>
                    </a:ext>
                  </a:extLst>
                </a:gridCol>
              </a:tblGrid>
              <a:tr h="561209">
                <a:tc>
                  <a:txBody>
                    <a:bodyPr/>
                    <a:lstStyle/>
                    <a:p>
                      <a:endParaRPr lang="en-GB" sz="2700"/>
                    </a:p>
                  </a:txBody>
                  <a:tcPr marL="137160" marR="137160" marT="68580" marB="68580"/>
                </a:tc>
                <a:tc>
                  <a:txBody>
                    <a:bodyPr/>
                    <a:lstStyle/>
                    <a:p>
                      <a:r>
                        <a:rPr lang="en-GB" sz="2700"/>
                        <a:t>Assessment dates</a:t>
                      </a:r>
                    </a:p>
                  </a:txBody>
                  <a:tcPr marL="137160" marR="137160" marT="68580" marB="68580"/>
                </a:tc>
                <a:extLst>
                  <a:ext uri="{0D108BD9-81ED-4DB2-BD59-A6C34878D82A}">
                    <a16:rowId xmlns:a16="http://schemas.microsoft.com/office/drawing/2014/main" val="684602200"/>
                  </a:ext>
                </a:extLst>
              </a:tr>
              <a:tr h="514442">
                <a:tc>
                  <a:txBody>
                    <a:bodyPr/>
                    <a:lstStyle/>
                    <a:p>
                      <a:r>
                        <a:rPr lang="en-GB" sz="2400"/>
                        <a:t>HT1</a:t>
                      </a:r>
                    </a:p>
                  </a:txBody>
                  <a:tcPr marL="137160" marR="137160" marT="68580" marB="68580"/>
                </a:tc>
                <a:tc>
                  <a:txBody>
                    <a:bodyPr/>
                    <a:lstStyle/>
                    <a:p>
                      <a:endParaRPr lang="en-GB" sz="2400"/>
                    </a:p>
                  </a:txBody>
                  <a:tcPr marL="137160" marR="137160" marT="68580" marB="68580"/>
                </a:tc>
                <a:extLst>
                  <a:ext uri="{0D108BD9-81ED-4DB2-BD59-A6C34878D82A}">
                    <a16:rowId xmlns:a16="http://schemas.microsoft.com/office/drawing/2014/main" val="3719457798"/>
                  </a:ext>
                </a:extLst>
              </a:tr>
              <a:tr h="514442">
                <a:tc>
                  <a:txBody>
                    <a:bodyPr/>
                    <a:lstStyle/>
                    <a:p>
                      <a:r>
                        <a:rPr lang="en-GB" sz="2400">
                          <a:solidFill>
                            <a:schemeClr val="tx1"/>
                          </a:solidFill>
                        </a:rPr>
                        <a:t>HT 2</a:t>
                      </a:r>
                    </a:p>
                  </a:txBody>
                  <a:tcPr marL="137160" marR="137160" marT="68580" marB="68580"/>
                </a:tc>
                <a:tc>
                  <a:txBody>
                    <a:bodyPr/>
                    <a:lstStyle/>
                    <a:p>
                      <a:endParaRPr lang="en-GB" sz="2400">
                        <a:solidFill>
                          <a:schemeClr val="tx1"/>
                        </a:solidFill>
                      </a:endParaRPr>
                    </a:p>
                  </a:txBody>
                  <a:tcPr marL="137160" marR="137160" marT="68580" marB="68580"/>
                </a:tc>
                <a:extLst>
                  <a:ext uri="{0D108BD9-81ED-4DB2-BD59-A6C34878D82A}">
                    <a16:rowId xmlns:a16="http://schemas.microsoft.com/office/drawing/2014/main" val="2714197149"/>
                  </a:ext>
                </a:extLst>
              </a:tr>
              <a:tr h="514442">
                <a:tc>
                  <a:txBody>
                    <a:bodyPr/>
                    <a:lstStyle/>
                    <a:p>
                      <a:r>
                        <a:rPr lang="en-GB" sz="2400">
                          <a:solidFill>
                            <a:schemeClr val="tx1"/>
                          </a:solidFill>
                        </a:rPr>
                        <a:t>HT 3</a:t>
                      </a:r>
                    </a:p>
                  </a:txBody>
                  <a:tcPr marL="137160" marR="137160" marT="68580" marB="68580"/>
                </a:tc>
                <a:tc>
                  <a:txBody>
                    <a:bodyPr/>
                    <a:lstStyle/>
                    <a:p>
                      <a:endParaRPr lang="en-GB" sz="2400"/>
                    </a:p>
                  </a:txBody>
                  <a:tcPr marL="137160" marR="137160" marT="68580" marB="68580"/>
                </a:tc>
                <a:extLst>
                  <a:ext uri="{0D108BD9-81ED-4DB2-BD59-A6C34878D82A}">
                    <a16:rowId xmlns:a16="http://schemas.microsoft.com/office/drawing/2014/main" val="241785606"/>
                  </a:ext>
                </a:extLst>
              </a:tr>
              <a:tr h="514442">
                <a:tc>
                  <a:txBody>
                    <a:bodyPr/>
                    <a:lstStyle/>
                    <a:p>
                      <a:r>
                        <a:rPr lang="en-GB" sz="2400">
                          <a:solidFill>
                            <a:schemeClr val="tx1"/>
                          </a:solidFill>
                        </a:rPr>
                        <a:t>HT 4</a:t>
                      </a:r>
                    </a:p>
                  </a:txBody>
                  <a:tcPr marL="137160" marR="137160" marT="68580" marB="68580"/>
                </a:tc>
                <a:tc>
                  <a:txBody>
                    <a:bodyPr/>
                    <a:lstStyle/>
                    <a:p>
                      <a:endParaRPr lang="en-GB" sz="2400">
                        <a:solidFill>
                          <a:schemeClr val="tx1"/>
                        </a:solidFill>
                      </a:endParaRPr>
                    </a:p>
                  </a:txBody>
                  <a:tcPr marL="137160" marR="137160" marT="68580" marB="68580">
                    <a:solidFill>
                      <a:schemeClr val="accent1">
                        <a:lumMod val="20000"/>
                        <a:lumOff val="80000"/>
                      </a:schemeClr>
                    </a:solidFill>
                  </a:tcPr>
                </a:tc>
                <a:extLst>
                  <a:ext uri="{0D108BD9-81ED-4DB2-BD59-A6C34878D82A}">
                    <a16:rowId xmlns:a16="http://schemas.microsoft.com/office/drawing/2014/main" val="2481472645"/>
                  </a:ext>
                </a:extLst>
              </a:tr>
              <a:tr h="514442">
                <a:tc>
                  <a:txBody>
                    <a:bodyPr/>
                    <a:lstStyle/>
                    <a:p>
                      <a:r>
                        <a:rPr lang="en-GB" sz="2400"/>
                        <a:t>HT 5</a:t>
                      </a:r>
                    </a:p>
                  </a:txBody>
                  <a:tcPr marL="137160" marR="137160" marT="68580" marB="68580"/>
                </a:tc>
                <a:tc>
                  <a:txBody>
                    <a:bodyPr/>
                    <a:lstStyle/>
                    <a:p>
                      <a:r>
                        <a:rPr lang="en-GB" sz="2400" b="1">
                          <a:effectLst>
                            <a:outerShdw blurRad="38100" dist="38100" dir="2700000" algn="tl">
                              <a:srgbClr val="000000">
                                <a:alpha val="43137"/>
                              </a:srgbClr>
                            </a:outerShdw>
                          </a:effectLst>
                        </a:rPr>
                        <a:t>PPES</a:t>
                      </a:r>
                    </a:p>
                  </a:txBody>
                  <a:tcPr marL="137160" marR="137160" marT="68580" marB="68580"/>
                </a:tc>
                <a:extLst>
                  <a:ext uri="{0D108BD9-81ED-4DB2-BD59-A6C34878D82A}">
                    <a16:rowId xmlns:a16="http://schemas.microsoft.com/office/drawing/2014/main" val="1951328885"/>
                  </a:ext>
                </a:extLst>
              </a:tr>
              <a:tr h="514442">
                <a:tc>
                  <a:txBody>
                    <a:bodyPr/>
                    <a:lstStyle/>
                    <a:p>
                      <a:r>
                        <a:rPr lang="en-GB" sz="2400"/>
                        <a:t>HT 6</a:t>
                      </a:r>
                    </a:p>
                  </a:txBody>
                  <a:tcPr marL="137160" marR="137160" marT="68580" marB="68580"/>
                </a:tc>
                <a:tc>
                  <a:txBody>
                    <a:bodyPr/>
                    <a:lstStyle/>
                    <a:p>
                      <a:endParaRPr lang="en-GB" sz="2400"/>
                    </a:p>
                  </a:txBody>
                  <a:tcPr marL="137160" marR="137160" marT="68580" marB="68580"/>
                </a:tc>
                <a:extLst>
                  <a:ext uri="{0D108BD9-81ED-4DB2-BD59-A6C34878D82A}">
                    <a16:rowId xmlns:a16="http://schemas.microsoft.com/office/drawing/2014/main" val="445971724"/>
                  </a:ext>
                </a:extLst>
              </a:tr>
            </a:tbl>
          </a:graphicData>
        </a:graphic>
      </p:graphicFrame>
      <p:sp>
        <p:nvSpPr>
          <p:cNvPr id="3" name="Rectangle 2">
            <a:extLst>
              <a:ext uri="{FF2B5EF4-FFF2-40B4-BE49-F238E27FC236}">
                <a16:creationId xmlns:a16="http://schemas.microsoft.com/office/drawing/2014/main" id="{E1A0B29F-6003-D442-E848-38153DDD8E34}"/>
              </a:ext>
            </a:extLst>
          </p:cNvPr>
          <p:cNvSpPr/>
          <p:nvPr/>
        </p:nvSpPr>
        <p:spPr>
          <a:xfrm>
            <a:off x="7772304" y="1896153"/>
            <a:ext cx="1881412" cy="784830"/>
          </a:xfrm>
          <a:prstGeom prst="rect">
            <a:avLst/>
          </a:prstGeom>
          <a:noFill/>
        </p:spPr>
        <p:txBody>
          <a:bodyPr wrap="none" lIns="137160" tIns="68580" rIns="137160" bIns="68580">
            <a:spAutoFit/>
          </a:bodyPr>
          <a:lstStyle/>
          <a:p>
            <a:pPr algn="ctr"/>
            <a:r>
              <a:rPr lang="en-US" sz="4200">
                <a:ln w="0"/>
                <a:effectLst>
                  <a:outerShdw blurRad="38100" dist="19050" dir="2700000" algn="tl" rotWithShape="0">
                    <a:schemeClr val="dk1">
                      <a:alpha val="40000"/>
                    </a:schemeClr>
                  </a:outerShdw>
                </a:effectLst>
              </a:rPr>
              <a:t>Year 10</a:t>
            </a:r>
          </a:p>
        </p:txBody>
      </p:sp>
      <p:graphicFrame>
        <p:nvGraphicFramePr>
          <p:cNvPr id="4" name="Table 3">
            <a:extLst>
              <a:ext uri="{FF2B5EF4-FFF2-40B4-BE49-F238E27FC236}">
                <a16:creationId xmlns:a16="http://schemas.microsoft.com/office/drawing/2014/main" id="{F7B268EC-7925-CEBC-A9C9-E447CFE48FDB}"/>
              </a:ext>
            </a:extLst>
          </p:cNvPr>
          <p:cNvGraphicFramePr>
            <a:graphicFrameLocks noGrp="1"/>
          </p:cNvGraphicFramePr>
          <p:nvPr/>
        </p:nvGraphicFramePr>
        <p:xfrm>
          <a:off x="12204997" y="2545953"/>
          <a:ext cx="4907598" cy="3647861"/>
        </p:xfrm>
        <a:graphic>
          <a:graphicData uri="http://schemas.openxmlformats.org/drawingml/2006/table">
            <a:tbl>
              <a:tblPr firstRow="1" bandRow="1">
                <a:tableStyleId>{5C22544A-7EE6-4342-B048-85BDC9FD1C3A}</a:tableStyleId>
              </a:tblPr>
              <a:tblGrid>
                <a:gridCol w="1413315">
                  <a:extLst>
                    <a:ext uri="{9D8B030D-6E8A-4147-A177-3AD203B41FA5}">
                      <a16:colId xmlns:a16="http://schemas.microsoft.com/office/drawing/2014/main" val="3687243173"/>
                    </a:ext>
                  </a:extLst>
                </a:gridCol>
                <a:gridCol w="3494283">
                  <a:extLst>
                    <a:ext uri="{9D8B030D-6E8A-4147-A177-3AD203B41FA5}">
                      <a16:colId xmlns:a16="http://schemas.microsoft.com/office/drawing/2014/main" val="892818548"/>
                    </a:ext>
                  </a:extLst>
                </a:gridCol>
              </a:tblGrid>
              <a:tr h="561209">
                <a:tc>
                  <a:txBody>
                    <a:bodyPr/>
                    <a:lstStyle/>
                    <a:p>
                      <a:endParaRPr lang="en-GB" sz="2700"/>
                    </a:p>
                  </a:txBody>
                  <a:tcPr marL="137160" marR="137160" marT="68580" marB="68580"/>
                </a:tc>
                <a:tc>
                  <a:txBody>
                    <a:bodyPr/>
                    <a:lstStyle/>
                    <a:p>
                      <a:r>
                        <a:rPr lang="en-GB" sz="2700"/>
                        <a:t>Assessment dates</a:t>
                      </a:r>
                    </a:p>
                  </a:txBody>
                  <a:tcPr marL="137160" marR="137160" marT="68580" marB="68580"/>
                </a:tc>
                <a:extLst>
                  <a:ext uri="{0D108BD9-81ED-4DB2-BD59-A6C34878D82A}">
                    <a16:rowId xmlns:a16="http://schemas.microsoft.com/office/drawing/2014/main" val="684602200"/>
                  </a:ext>
                </a:extLst>
              </a:tr>
              <a:tr h="514442">
                <a:tc>
                  <a:txBody>
                    <a:bodyPr/>
                    <a:lstStyle/>
                    <a:p>
                      <a:r>
                        <a:rPr lang="en-GB" sz="2400"/>
                        <a:t>HT1</a:t>
                      </a:r>
                    </a:p>
                  </a:txBody>
                  <a:tcPr marL="137160" marR="137160" marT="68580" marB="68580"/>
                </a:tc>
                <a:tc>
                  <a:txBody>
                    <a:bodyPr/>
                    <a:lstStyle/>
                    <a:p>
                      <a:endParaRPr lang="en-GB" sz="2400"/>
                    </a:p>
                  </a:txBody>
                  <a:tcPr marL="137160" marR="137160" marT="68580" marB="68580"/>
                </a:tc>
                <a:extLst>
                  <a:ext uri="{0D108BD9-81ED-4DB2-BD59-A6C34878D82A}">
                    <a16:rowId xmlns:a16="http://schemas.microsoft.com/office/drawing/2014/main" val="3719457798"/>
                  </a:ext>
                </a:extLst>
              </a:tr>
              <a:tr h="514442">
                <a:tc>
                  <a:txBody>
                    <a:bodyPr/>
                    <a:lstStyle/>
                    <a:p>
                      <a:r>
                        <a:rPr lang="en-GB" sz="2400">
                          <a:solidFill>
                            <a:schemeClr val="tx1"/>
                          </a:solidFill>
                        </a:rPr>
                        <a:t>HT 2</a:t>
                      </a:r>
                    </a:p>
                  </a:txBody>
                  <a:tcPr marL="137160" marR="137160" marT="68580" marB="6858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400" b="1">
                          <a:effectLst>
                            <a:outerShdw blurRad="38100" dist="38100" dir="2700000" algn="tl">
                              <a:srgbClr val="000000">
                                <a:alpha val="43137"/>
                              </a:srgbClr>
                            </a:outerShdw>
                          </a:effectLst>
                        </a:rPr>
                        <a:t>PPES</a:t>
                      </a:r>
                    </a:p>
                  </a:txBody>
                  <a:tcPr marL="137160" marR="137160" marT="68580" marB="68580"/>
                </a:tc>
                <a:extLst>
                  <a:ext uri="{0D108BD9-81ED-4DB2-BD59-A6C34878D82A}">
                    <a16:rowId xmlns:a16="http://schemas.microsoft.com/office/drawing/2014/main" val="2714197149"/>
                  </a:ext>
                </a:extLst>
              </a:tr>
              <a:tr h="514442">
                <a:tc>
                  <a:txBody>
                    <a:bodyPr/>
                    <a:lstStyle/>
                    <a:p>
                      <a:r>
                        <a:rPr lang="en-GB" sz="2400">
                          <a:solidFill>
                            <a:schemeClr val="tx1"/>
                          </a:solidFill>
                        </a:rPr>
                        <a:t>HT 3</a:t>
                      </a:r>
                    </a:p>
                  </a:txBody>
                  <a:tcPr marL="137160" marR="137160" marT="68580" marB="6858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400" b="1">
                          <a:effectLst>
                            <a:outerShdw blurRad="38100" dist="38100" dir="2700000" algn="tl">
                              <a:srgbClr val="000000">
                                <a:alpha val="43137"/>
                              </a:srgbClr>
                            </a:outerShdw>
                          </a:effectLst>
                        </a:rPr>
                        <a:t>PPES</a:t>
                      </a:r>
                    </a:p>
                  </a:txBody>
                  <a:tcPr marL="137160" marR="137160" marT="68580" marB="68580"/>
                </a:tc>
                <a:extLst>
                  <a:ext uri="{0D108BD9-81ED-4DB2-BD59-A6C34878D82A}">
                    <a16:rowId xmlns:a16="http://schemas.microsoft.com/office/drawing/2014/main" val="241785606"/>
                  </a:ext>
                </a:extLst>
              </a:tr>
              <a:tr h="514442">
                <a:tc>
                  <a:txBody>
                    <a:bodyPr/>
                    <a:lstStyle/>
                    <a:p>
                      <a:r>
                        <a:rPr lang="en-GB" sz="2400">
                          <a:solidFill>
                            <a:schemeClr val="tx1"/>
                          </a:solidFill>
                        </a:rPr>
                        <a:t>HT 4</a:t>
                      </a:r>
                    </a:p>
                  </a:txBody>
                  <a:tcPr marL="137160" marR="137160" marT="68580" marB="68580"/>
                </a:tc>
                <a:tc>
                  <a:txBody>
                    <a:bodyPr/>
                    <a:lstStyle/>
                    <a:p>
                      <a:endParaRPr lang="en-GB" sz="2400">
                        <a:solidFill>
                          <a:schemeClr val="tx1"/>
                        </a:solidFill>
                      </a:endParaRPr>
                    </a:p>
                  </a:txBody>
                  <a:tcPr marL="137160" marR="137160" marT="68580" marB="68580">
                    <a:solidFill>
                      <a:schemeClr val="accent1">
                        <a:lumMod val="20000"/>
                        <a:lumOff val="80000"/>
                      </a:schemeClr>
                    </a:solidFill>
                  </a:tcPr>
                </a:tc>
                <a:extLst>
                  <a:ext uri="{0D108BD9-81ED-4DB2-BD59-A6C34878D82A}">
                    <a16:rowId xmlns:a16="http://schemas.microsoft.com/office/drawing/2014/main" val="2481472645"/>
                  </a:ext>
                </a:extLst>
              </a:tr>
              <a:tr h="514442">
                <a:tc>
                  <a:txBody>
                    <a:bodyPr/>
                    <a:lstStyle/>
                    <a:p>
                      <a:r>
                        <a:rPr lang="en-GB" sz="2400"/>
                        <a:t>HT 5</a:t>
                      </a:r>
                    </a:p>
                  </a:txBody>
                  <a:tcPr marL="137160" marR="137160" marT="68580" marB="68580"/>
                </a:tc>
                <a:tc>
                  <a:txBody>
                    <a:bodyPr/>
                    <a:lstStyle/>
                    <a:p>
                      <a:r>
                        <a:rPr lang="en-GB" sz="2400" b="1">
                          <a:effectLst>
                            <a:outerShdw blurRad="38100" dist="38100" dir="2700000" algn="tl">
                              <a:srgbClr val="000000">
                                <a:alpha val="43137"/>
                              </a:srgbClr>
                            </a:outerShdw>
                          </a:effectLst>
                        </a:rPr>
                        <a:t>GCSE exams</a:t>
                      </a:r>
                    </a:p>
                  </a:txBody>
                  <a:tcPr marL="137160" marR="137160" marT="68580" marB="68580"/>
                </a:tc>
                <a:extLst>
                  <a:ext uri="{0D108BD9-81ED-4DB2-BD59-A6C34878D82A}">
                    <a16:rowId xmlns:a16="http://schemas.microsoft.com/office/drawing/2014/main" val="1951328885"/>
                  </a:ext>
                </a:extLst>
              </a:tr>
              <a:tr h="514442">
                <a:tc>
                  <a:txBody>
                    <a:bodyPr/>
                    <a:lstStyle/>
                    <a:p>
                      <a:r>
                        <a:rPr lang="en-GB" sz="2400"/>
                        <a:t>HT 6</a:t>
                      </a:r>
                    </a:p>
                  </a:txBody>
                  <a:tcPr marL="137160" marR="137160" marT="68580" marB="6858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400" b="1">
                          <a:effectLst>
                            <a:outerShdw blurRad="38100" dist="38100" dir="2700000" algn="tl">
                              <a:srgbClr val="000000">
                                <a:alpha val="43137"/>
                              </a:srgbClr>
                            </a:outerShdw>
                          </a:effectLst>
                        </a:rPr>
                        <a:t>GCSE exams</a:t>
                      </a:r>
                    </a:p>
                  </a:txBody>
                  <a:tcPr marL="137160" marR="137160" marT="68580" marB="68580"/>
                </a:tc>
                <a:extLst>
                  <a:ext uri="{0D108BD9-81ED-4DB2-BD59-A6C34878D82A}">
                    <a16:rowId xmlns:a16="http://schemas.microsoft.com/office/drawing/2014/main" val="445971724"/>
                  </a:ext>
                </a:extLst>
              </a:tr>
            </a:tbl>
          </a:graphicData>
        </a:graphic>
      </p:graphicFrame>
      <p:sp>
        <p:nvSpPr>
          <p:cNvPr id="5" name="Rectangle 4">
            <a:extLst>
              <a:ext uri="{FF2B5EF4-FFF2-40B4-BE49-F238E27FC236}">
                <a16:creationId xmlns:a16="http://schemas.microsoft.com/office/drawing/2014/main" id="{6C7D3AF5-F6C3-005B-18A5-25F58F74DD2E}"/>
              </a:ext>
            </a:extLst>
          </p:cNvPr>
          <p:cNvSpPr/>
          <p:nvPr/>
        </p:nvSpPr>
        <p:spPr>
          <a:xfrm>
            <a:off x="13222103" y="1896153"/>
            <a:ext cx="1881412" cy="784830"/>
          </a:xfrm>
          <a:prstGeom prst="rect">
            <a:avLst/>
          </a:prstGeom>
          <a:noFill/>
        </p:spPr>
        <p:txBody>
          <a:bodyPr wrap="none" lIns="137160" tIns="68580" rIns="137160" bIns="68580">
            <a:spAutoFit/>
          </a:bodyPr>
          <a:lstStyle/>
          <a:p>
            <a:pPr algn="ctr"/>
            <a:r>
              <a:rPr lang="en-US" sz="4200">
                <a:ln w="0"/>
                <a:effectLst>
                  <a:outerShdw blurRad="38100" dist="19050" dir="2700000" algn="tl" rotWithShape="0">
                    <a:schemeClr val="dk1">
                      <a:alpha val="40000"/>
                    </a:schemeClr>
                  </a:outerShdw>
                </a:effectLst>
              </a:rPr>
              <a:t>Year 11</a:t>
            </a:r>
          </a:p>
        </p:txBody>
      </p:sp>
      <p:sp>
        <p:nvSpPr>
          <p:cNvPr id="7" name="Rectangle 6">
            <a:extLst>
              <a:ext uri="{FF2B5EF4-FFF2-40B4-BE49-F238E27FC236}">
                <a16:creationId xmlns:a16="http://schemas.microsoft.com/office/drawing/2014/main" id="{CEBF1668-DD2C-69BE-1D06-CE67B73374DE}"/>
              </a:ext>
            </a:extLst>
          </p:cNvPr>
          <p:cNvSpPr/>
          <p:nvPr/>
        </p:nvSpPr>
        <p:spPr>
          <a:xfrm>
            <a:off x="7067417" y="6869187"/>
            <a:ext cx="4283160" cy="784830"/>
          </a:xfrm>
          <a:prstGeom prst="rect">
            <a:avLst/>
          </a:prstGeom>
          <a:noFill/>
        </p:spPr>
        <p:txBody>
          <a:bodyPr wrap="none" lIns="137160" tIns="68580" rIns="137160" bIns="68580">
            <a:spAutoFit/>
          </a:bodyPr>
          <a:lstStyle/>
          <a:p>
            <a:pPr algn="ctr"/>
            <a:r>
              <a:rPr lang="en-US" sz="4200" err="1">
                <a:ln w="0"/>
                <a:effectLst>
                  <a:outerShdw blurRad="38100" dist="19050" dir="2700000" algn="tl" rotWithShape="0">
                    <a:schemeClr val="dk1">
                      <a:alpha val="40000"/>
                    </a:schemeClr>
                  </a:outerShdw>
                </a:effectLst>
              </a:rPr>
              <a:t>Maths</a:t>
            </a:r>
            <a:r>
              <a:rPr lang="en-US" sz="4200">
                <a:ln w="0"/>
                <a:effectLst>
                  <a:outerShdw blurRad="38100" dist="19050" dir="2700000" algn="tl" rotWithShape="0">
                    <a:schemeClr val="dk1">
                      <a:alpha val="40000"/>
                    </a:schemeClr>
                  </a:outerShdw>
                </a:effectLst>
              </a:rPr>
              <a:t> GCSE Dates</a:t>
            </a:r>
          </a:p>
        </p:txBody>
      </p:sp>
      <p:sp>
        <p:nvSpPr>
          <p:cNvPr id="9" name="Rectangle 8">
            <a:extLst>
              <a:ext uri="{FF2B5EF4-FFF2-40B4-BE49-F238E27FC236}">
                <a16:creationId xmlns:a16="http://schemas.microsoft.com/office/drawing/2014/main" id="{183753BE-A433-A4C5-008A-EDDF4B59CA37}"/>
              </a:ext>
            </a:extLst>
          </p:cNvPr>
          <p:cNvSpPr/>
          <p:nvPr/>
        </p:nvSpPr>
        <p:spPr>
          <a:xfrm>
            <a:off x="11662797" y="6561139"/>
            <a:ext cx="4973156" cy="1523494"/>
          </a:xfrm>
          <a:prstGeom prst="rect">
            <a:avLst/>
          </a:prstGeom>
          <a:noFill/>
        </p:spPr>
        <p:txBody>
          <a:bodyPr wrap="none" lIns="137160" tIns="68580" rIns="137160" bIns="68580">
            <a:spAutoFit/>
          </a:bodyPr>
          <a:lstStyle/>
          <a:p>
            <a:r>
              <a:rPr lang="en-US" sz="3000">
                <a:ln w="0"/>
              </a:rPr>
              <a:t>Paper 1: Thursday 14</a:t>
            </a:r>
            <a:r>
              <a:rPr lang="en-US" sz="3000" baseline="30000">
                <a:ln w="0"/>
              </a:rPr>
              <a:t>th</a:t>
            </a:r>
            <a:r>
              <a:rPr lang="en-US" sz="3000">
                <a:ln w="0"/>
              </a:rPr>
              <a:t> May</a:t>
            </a:r>
          </a:p>
          <a:p>
            <a:r>
              <a:rPr lang="en-US" sz="3000">
                <a:ln w="0"/>
              </a:rPr>
              <a:t>Paper 2: Wednesday 3</a:t>
            </a:r>
            <a:r>
              <a:rPr lang="en-US" sz="3000" baseline="30000">
                <a:ln w="0"/>
              </a:rPr>
              <a:t>rd</a:t>
            </a:r>
            <a:r>
              <a:rPr lang="en-US" sz="3000">
                <a:ln w="0"/>
              </a:rPr>
              <a:t> June</a:t>
            </a:r>
          </a:p>
          <a:p>
            <a:r>
              <a:rPr lang="en-US" sz="3000">
                <a:ln w="0"/>
              </a:rPr>
              <a:t>Paper 3: Wednesday 10</a:t>
            </a:r>
            <a:r>
              <a:rPr lang="en-US" sz="3000" baseline="30000">
                <a:ln w="0"/>
              </a:rPr>
              <a:t>th</a:t>
            </a:r>
            <a:r>
              <a:rPr lang="en-US" sz="3000">
                <a:ln w="0"/>
              </a:rPr>
              <a:t> June</a:t>
            </a:r>
          </a:p>
        </p:txBody>
      </p:sp>
      <p:grpSp>
        <p:nvGrpSpPr>
          <p:cNvPr id="2" name="Group 2">
            <a:extLst>
              <a:ext uri="{FF2B5EF4-FFF2-40B4-BE49-F238E27FC236}">
                <a16:creationId xmlns:a16="http://schemas.microsoft.com/office/drawing/2014/main" id="{ABFADFBE-48BD-212C-B92A-97B8A0762F63}"/>
              </a:ext>
            </a:extLst>
          </p:cNvPr>
          <p:cNvGrpSpPr/>
          <p:nvPr/>
        </p:nvGrpSpPr>
        <p:grpSpPr>
          <a:xfrm>
            <a:off x="0" y="9258300"/>
            <a:ext cx="18482711" cy="1028700"/>
            <a:chOff x="0" y="0"/>
            <a:chExt cx="4867875" cy="270933"/>
          </a:xfrm>
        </p:grpSpPr>
        <p:sp>
          <p:nvSpPr>
            <p:cNvPr id="8" name="Freeform 3">
              <a:extLst>
                <a:ext uri="{FF2B5EF4-FFF2-40B4-BE49-F238E27FC236}">
                  <a16:creationId xmlns:a16="http://schemas.microsoft.com/office/drawing/2014/main" id="{EDA4781C-9017-1528-965A-ABC54E388360}"/>
                </a:ext>
              </a:extLst>
            </p:cNvPr>
            <p:cNvSpPr/>
            <p:nvPr/>
          </p:nvSpPr>
          <p:spPr>
            <a:xfrm>
              <a:off x="0" y="0"/>
              <a:ext cx="4867875" cy="270933"/>
            </a:xfrm>
            <a:custGeom>
              <a:avLst/>
              <a:gdLst/>
              <a:ahLst/>
              <a:cxnLst/>
              <a:rect l="l" t="t" r="r" b="b"/>
              <a:pathLst>
                <a:path w="4867875" h="270933">
                  <a:moveTo>
                    <a:pt x="0" y="0"/>
                  </a:moveTo>
                  <a:lnTo>
                    <a:pt x="4867875" y="0"/>
                  </a:lnTo>
                  <a:lnTo>
                    <a:pt x="4867875" y="270933"/>
                  </a:lnTo>
                  <a:lnTo>
                    <a:pt x="0" y="270933"/>
                  </a:lnTo>
                  <a:close/>
                </a:path>
              </a:pathLst>
            </a:custGeom>
            <a:solidFill>
              <a:srgbClr val="CD2B2F"/>
            </a:solidFill>
          </p:spPr>
          <p:txBody>
            <a:bodyPr/>
            <a:lstStyle/>
            <a:p>
              <a:endParaRPr lang="en-GB"/>
            </a:p>
          </p:txBody>
        </p:sp>
        <p:sp>
          <p:nvSpPr>
            <p:cNvPr id="11" name="TextBox 4">
              <a:extLst>
                <a:ext uri="{FF2B5EF4-FFF2-40B4-BE49-F238E27FC236}">
                  <a16:creationId xmlns:a16="http://schemas.microsoft.com/office/drawing/2014/main" id="{70A18CC0-25CA-8B83-DB17-E01D01345153}"/>
                </a:ext>
              </a:extLst>
            </p:cNvPr>
            <p:cNvSpPr txBox="1"/>
            <p:nvPr/>
          </p:nvSpPr>
          <p:spPr>
            <a:xfrm>
              <a:off x="0" y="-57150"/>
              <a:ext cx="4867875" cy="328083"/>
            </a:xfrm>
            <a:prstGeom prst="rect">
              <a:avLst/>
            </a:prstGeom>
          </p:spPr>
          <p:txBody>
            <a:bodyPr lIns="50800" tIns="50800" rIns="50800" bIns="50800" rtlCol="0" anchor="ctr"/>
            <a:lstStyle/>
            <a:p>
              <a:pPr algn="ctr">
                <a:lnSpc>
                  <a:spcPts val="2659"/>
                </a:lnSpc>
              </a:pPr>
              <a:endParaRPr/>
            </a:p>
          </p:txBody>
        </p:sp>
      </p:grpSp>
      <p:pic>
        <p:nvPicPr>
          <p:cNvPr id="15" name="Picture 14" descr="A group of students in a library&#10;&#10;AI-generated content may be incorrect.">
            <a:extLst>
              <a:ext uri="{FF2B5EF4-FFF2-40B4-BE49-F238E27FC236}">
                <a16:creationId xmlns:a16="http://schemas.microsoft.com/office/drawing/2014/main" id="{8D1196D5-CE5E-90CC-29B8-1B1D106C7F09}"/>
              </a:ext>
            </a:extLst>
          </p:cNvPr>
          <p:cNvPicPr>
            <a:picLocks noChangeAspect="1"/>
          </p:cNvPicPr>
          <p:nvPr/>
        </p:nvPicPr>
        <p:blipFill>
          <a:blip r:embed="rId4">
            <a:extLst>
              <a:ext uri="{28A0092B-C50C-407E-A947-70E740481C1C}">
                <a14:useLocalDpi xmlns:a14="http://schemas.microsoft.com/office/drawing/2010/main" val="0"/>
              </a:ext>
            </a:extLst>
          </a:blip>
          <a:srcRect l="29848" t="11208" r="33659" b="21409"/>
          <a:stretch>
            <a:fillRect/>
          </a:stretch>
        </p:blipFill>
        <p:spPr>
          <a:xfrm>
            <a:off x="607111" y="1152939"/>
            <a:ext cx="5625060" cy="6931694"/>
          </a:xfrm>
          <a:prstGeom prst="rect">
            <a:avLst/>
          </a:prstGeom>
        </p:spPr>
      </p:pic>
    </p:spTree>
    <p:extLst>
      <p:ext uri="{BB962C8B-B14F-4D97-AF65-F5344CB8AC3E}">
        <p14:creationId xmlns:p14="http://schemas.microsoft.com/office/powerpoint/2010/main" val="28786518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loud 8">
            <a:extLst>
              <a:ext uri="{FF2B5EF4-FFF2-40B4-BE49-F238E27FC236}">
                <a16:creationId xmlns:a16="http://schemas.microsoft.com/office/drawing/2014/main" id="{4E88EAC1-185B-4221-9FAC-954D79EF1184}"/>
              </a:ext>
            </a:extLst>
          </p:cNvPr>
          <p:cNvSpPr/>
          <p:nvPr/>
        </p:nvSpPr>
        <p:spPr>
          <a:xfrm>
            <a:off x="13116178" y="5091636"/>
            <a:ext cx="4178459" cy="2135825"/>
          </a:xfrm>
          <a:prstGeom prst="cloud">
            <a:avLst/>
          </a:prstGeom>
          <a:solidFill>
            <a:schemeClr val="tx2">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GB" sz="2700">
              <a:solidFill>
                <a:srgbClr val="FFFFFF"/>
              </a:solidFill>
              <a:latin typeface="Gill Sans MT" panose="020B0502020104020203"/>
            </a:endParaRPr>
          </a:p>
        </p:txBody>
      </p:sp>
      <p:sp>
        <p:nvSpPr>
          <p:cNvPr id="6" name="Slide Number Placeholder 5">
            <a:extLst>
              <a:ext uri="{FF2B5EF4-FFF2-40B4-BE49-F238E27FC236}">
                <a16:creationId xmlns:a16="http://schemas.microsoft.com/office/drawing/2014/main" id="{FA73604A-7E08-4A9B-A7E1-F008615923E8}"/>
              </a:ext>
            </a:extLst>
          </p:cNvPr>
          <p:cNvSpPr>
            <a:spLocks noGrp="1"/>
          </p:cNvSpPr>
          <p:nvPr>
            <p:ph type="sldNum" sz="quarter" idx="12"/>
          </p:nvPr>
        </p:nvSpPr>
        <p:spPr/>
        <p:txBody>
          <a:bodyPr/>
          <a:lstStyle/>
          <a:p>
            <a:pPr defTabSz="1371600">
              <a:defRPr/>
            </a:pPr>
            <a:fld id="{F603CDE5-C1D8-4EDD-870F-A498BAFA520F}" type="slidenum">
              <a:rPr lang="en-US" sz="1350">
                <a:solidFill>
                  <a:srgbClr val="CE7242"/>
                </a:solidFill>
                <a:latin typeface="Gill Sans MT" panose="020B0502020104020203"/>
              </a:rPr>
              <a:pPr defTabSz="1371600">
                <a:defRPr/>
              </a:pPr>
              <a:t>58</a:t>
            </a:fld>
            <a:endParaRPr lang="en-US" sz="1350">
              <a:solidFill>
                <a:srgbClr val="CE7242"/>
              </a:solidFill>
              <a:latin typeface="Gill Sans MT" panose="020B0502020104020203"/>
            </a:endParaRPr>
          </a:p>
        </p:txBody>
      </p:sp>
      <p:pic>
        <p:nvPicPr>
          <p:cNvPr id="27" name="Picture 26">
            <a:extLst>
              <a:ext uri="{FF2B5EF4-FFF2-40B4-BE49-F238E27FC236}">
                <a16:creationId xmlns:a16="http://schemas.microsoft.com/office/drawing/2014/main" id="{0B85EB06-0C78-40FD-9881-F3C75DCFEC50}"/>
              </a:ext>
            </a:extLst>
          </p:cNvPr>
          <p:cNvPicPr>
            <a:picLocks noChangeAspect="1"/>
          </p:cNvPicPr>
          <p:nvPr/>
        </p:nvPicPr>
        <p:blipFill>
          <a:blip r:embed="rId3"/>
          <a:stretch>
            <a:fillRect/>
          </a:stretch>
        </p:blipFill>
        <p:spPr>
          <a:xfrm>
            <a:off x="876607" y="409317"/>
            <a:ext cx="5120489" cy="1187252"/>
          </a:xfrm>
          <a:prstGeom prst="rect">
            <a:avLst/>
          </a:prstGeom>
        </p:spPr>
      </p:pic>
      <p:sp>
        <p:nvSpPr>
          <p:cNvPr id="52" name="TextBox 51">
            <a:extLst>
              <a:ext uri="{FF2B5EF4-FFF2-40B4-BE49-F238E27FC236}">
                <a16:creationId xmlns:a16="http://schemas.microsoft.com/office/drawing/2014/main" id="{40F3930F-2640-4C25-85AB-74D6F2CF3D9D}"/>
              </a:ext>
            </a:extLst>
          </p:cNvPr>
          <p:cNvSpPr txBox="1"/>
          <p:nvPr/>
        </p:nvSpPr>
        <p:spPr>
          <a:xfrm>
            <a:off x="6385965" y="465756"/>
            <a:ext cx="11578947" cy="877163"/>
          </a:xfrm>
          <a:prstGeom prst="rect">
            <a:avLst/>
          </a:prstGeom>
          <a:noFill/>
        </p:spPr>
        <p:txBody>
          <a:bodyPr wrap="square" lIns="137160" tIns="68580" rIns="137160" bIns="68580" rtlCol="0" anchor="t">
            <a:spAutoFit/>
          </a:bodyPr>
          <a:lstStyle/>
          <a:p>
            <a:pPr>
              <a:defRPr/>
            </a:pPr>
            <a:r>
              <a:rPr lang="en-US" sz="4800">
                <a:latin typeface="Gill Sans MT" panose="020B0502020104020203"/>
              </a:rPr>
              <a:t>Home Learning</a:t>
            </a:r>
          </a:p>
        </p:txBody>
      </p:sp>
      <p:sp>
        <p:nvSpPr>
          <p:cNvPr id="10" name="Rectangle 9">
            <a:extLst>
              <a:ext uri="{FF2B5EF4-FFF2-40B4-BE49-F238E27FC236}">
                <a16:creationId xmlns:a16="http://schemas.microsoft.com/office/drawing/2014/main" id="{D3152ACB-A8E3-4A20-AED2-8B41D649238F}"/>
              </a:ext>
            </a:extLst>
          </p:cNvPr>
          <p:cNvSpPr/>
          <p:nvPr/>
        </p:nvSpPr>
        <p:spPr>
          <a:xfrm>
            <a:off x="6264057" y="1451884"/>
            <a:ext cx="4617360" cy="1892826"/>
          </a:xfrm>
          <a:prstGeom prst="rect">
            <a:avLst/>
          </a:prstGeom>
        </p:spPr>
        <p:txBody>
          <a:bodyPr wrap="square">
            <a:spAutoFit/>
          </a:bodyPr>
          <a:lstStyle/>
          <a:p>
            <a:pPr defTabSz="1371600">
              <a:defRPr/>
            </a:pPr>
            <a:r>
              <a:rPr lang="en-GB" sz="3600" b="1">
                <a:solidFill>
                  <a:srgbClr val="000000"/>
                </a:solidFill>
                <a:latin typeface="Gill Sans MT" panose="020B0502020104020203"/>
              </a:rPr>
              <a:t>Learning at home:</a:t>
            </a:r>
          </a:p>
          <a:p>
            <a:pPr defTabSz="1371600">
              <a:defRPr/>
            </a:pPr>
            <a:endParaRPr lang="en-GB" sz="3600" b="1">
              <a:solidFill>
                <a:srgbClr val="000000"/>
              </a:solidFill>
              <a:latin typeface="Gill Sans MT" panose="020B0502020104020203"/>
            </a:endParaRPr>
          </a:p>
          <a:p>
            <a:pPr algn="r" defTabSz="1371600">
              <a:defRPr/>
            </a:pPr>
            <a:endParaRPr lang="en-US" sz="4500">
              <a:solidFill>
                <a:srgbClr val="000000"/>
              </a:solidFill>
              <a:latin typeface="Gill Sans MT" panose="020B0502020104020203"/>
            </a:endParaRPr>
          </a:p>
        </p:txBody>
      </p:sp>
      <p:pic>
        <p:nvPicPr>
          <p:cNvPr id="12" name="Picture 11">
            <a:extLst>
              <a:ext uri="{FF2B5EF4-FFF2-40B4-BE49-F238E27FC236}">
                <a16:creationId xmlns:a16="http://schemas.microsoft.com/office/drawing/2014/main" id="{4A2826B5-2C5C-47BF-9681-7343343446F9}"/>
              </a:ext>
            </a:extLst>
          </p:cNvPr>
          <p:cNvPicPr>
            <a:picLocks noChangeAspect="1"/>
          </p:cNvPicPr>
          <p:nvPr/>
        </p:nvPicPr>
        <p:blipFill>
          <a:blip r:embed="rId4"/>
          <a:stretch>
            <a:fillRect/>
          </a:stretch>
        </p:blipFill>
        <p:spPr>
          <a:xfrm>
            <a:off x="12275969" y="16103"/>
            <a:ext cx="5501362" cy="2864637"/>
          </a:xfrm>
          <a:prstGeom prst="rect">
            <a:avLst/>
          </a:prstGeom>
        </p:spPr>
      </p:pic>
      <p:sp>
        <p:nvSpPr>
          <p:cNvPr id="2" name="TextBox 1">
            <a:extLst>
              <a:ext uri="{FF2B5EF4-FFF2-40B4-BE49-F238E27FC236}">
                <a16:creationId xmlns:a16="http://schemas.microsoft.com/office/drawing/2014/main" id="{7E0B6B22-B3C3-4335-98A5-EF5304F88DB2}"/>
              </a:ext>
            </a:extLst>
          </p:cNvPr>
          <p:cNvSpPr txBox="1"/>
          <p:nvPr/>
        </p:nvSpPr>
        <p:spPr>
          <a:xfrm>
            <a:off x="6507718" y="2717282"/>
            <a:ext cx="6379050" cy="5293757"/>
          </a:xfrm>
          <a:prstGeom prst="rect">
            <a:avLst/>
          </a:prstGeom>
          <a:noFill/>
        </p:spPr>
        <p:txBody>
          <a:bodyPr wrap="square" lIns="137160" tIns="68580" rIns="137160" bIns="68580" rtlCol="0" anchor="t">
            <a:spAutoFit/>
          </a:bodyPr>
          <a:lstStyle/>
          <a:p>
            <a:pPr marL="428625" indent="-428625" defTabSz="1371600">
              <a:buFont typeface="Wingdings" panose="05000000000000000000" pitchFamily="2" charset="2"/>
              <a:buChar char="q"/>
              <a:defRPr/>
            </a:pPr>
            <a:r>
              <a:rPr lang="en-GB" sz="2800">
                <a:solidFill>
                  <a:srgbClr val="000000"/>
                </a:solidFill>
                <a:latin typeface="Gill Sans MT" panose="020B0502020104020203"/>
              </a:rPr>
              <a:t>Over 10,000 support videos</a:t>
            </a:r>
          </a:p>
          <a:p>
            <a:pPr marL="428625" indent="-428625" defTabSz="1371600">
              <a:buFont typeface="Wingdings" panose="05000000000000000000" pitchFamily="2" charset="2"/>
              <a:buChar char="q"/>
              <a:defRPr/>
            </a:pPr>
            <a:r>
              <a:rPr lang="en-GB" sz="2800">
                <a:solidFill>
                  <a:srgbClr val="000000"/>
                </a:solidFill>
                <a:latin typeface="Gill Sans MT" panose="020B0502020104020203"/>
              </a:rPr>
              <a:t>One hour of home learning each week </a:t>
            </a:r>
          </a:p>
          <a:p>
            <a:pPr marL="428625" indent="-428625" defTabSz="1371600">
              <a:buFont typeface="Wingdings" panose="05000000000000000000" pitchFamily="2" charset="2"/>
              <a:buChar char="q"/>
              <a:defRPr/>
            </a:pPr>
            <a:r>
              <a:rPr lang="en-GB" sz="2800">
                <a:solidFill>
                  <a:srgbClr val="000000"/>
                </a:solidFill>
                <a:latin typeface="Gill Sans MT" panose="020B0502020104020203"/>
              </a:rPr>
              <a:t>100% correct!</a:t>
            </a:r>
          </a:p>
          <a:p>
            <a:pPr marL="428625" indent="-428625" defTabSz="1371600">
              <a:buFont typeface="Wingdings" panose="05000000000000000000" pitchFamily="2" charset="2"/>
              <a:buChar char="q"/>
              <a:defRPr/>
            </a:pPr>
            <a:r>
              <a:rPr lang="en-GB" sz="2800">
                <a:solidFill>
                  <a:srgbClr val="000000"/>
                </a:solidFill>
                <a:latin typeface="Gill Sans MT" panose="020B0502020104020203"/>
              </a:rPr>
              <a:t>Personalised</a:t>
            </a:r>
          </a:p>
          <a:p>
            <a:pPr marL="428625" indent="-428625" defTabSz="1371600">
              <a:buFont typeface="Wingdings" panose="05000000000000000000" pitchFamily="2" charset="2"/>
              <a:buChar char="q"/>
              <a:defRPr/>
            </a:pPr>
            <a:r>
              <a:rPr lang="en-GB" sz="2800">
                <a:solidFill>
                  <a:srgbClr val="000000"/>
                </a:solidFill>
                <a:latin typeface="Gill Sans MT" panose="020B0502020104020203"/>
              </a:rPr>
              <a:t>Home learning </a:t>
            </a:r>
          </a:p>
          <a:p>
            <a:pPr marL="1114425" lvl="1" indent="-428625" defTabSz="1371600">
              <a:buFont typeface="Wingdings" panose="05000000000000000000" pitchFamily="2" charset="2"/>
              <a:buChar char="ü"/>
              <a:defRPr/>
            </a:pPr>
            <a:r>
              <a:rPr lang="en-GB" sz="2800">
                <a:solidFill>
                  <a:srgbClr val="000000"/>
                </a:solidFill>
                <a:latin typeface="Gill Sans MT" panose="020B0502020104020203"/>
              </a:rPr>
              <a:t>Set on Wednesday</a:t>
            </a:r>
          </a:p>
          <a:p>
            <a:pPr marL="1114425" lvl="1" indent="-428625" defTabSz="1371600">
              <a:buFont typeface="Wingdings" panose="05000000000000000000" pitchFamily="2" charset="2"/>
              <a:buChar char="ü"/>
              <a:defRPr/>
            </a:pPr>
            <a:r>
              <a:rPr lang="en-GB" sz="2800">
                <a:solidFill>
                  <a:srgbClr val="000000"/>
                </a:solidFill>
                <a:latin typeface="Gill Sans MT" panose="020B0502020104020203"/>
              </a:rPr>
              <a:t>Due in following Wednesday</a:t>
            </a:r>
          </a:p>
          <a:p>
            <a:pPr marL="1114425" lvl="1" indent="-428625">
              <a:buFont typeface="Wingdings" panose="05000000000000000000" pitchFamily="2" charset="2"/>
              <a:buChar char="ü"/>
              <a:defRPr/>
            </a:pPr>
            <a:r>
              <a:rPr lang="en-GB" sz="2800">
                <a:solidFill>
                  <a:srgbClr val="000000"/>
                </a:solidFill>
                <a:latin typeface="Gill Sans MT" panose="020B0502020104020203"/>
              </a:rPr>
              <a:t>Lunch time club if students need help</a:t>
            </a:r>
          </a:p>
          <a:p>
            <a:pPr marL="428625" indent="-428625" defTabSz="1371600">
              <a:buFont typeface="Wingdings" panose="05000000000000000000" pitchFamily="2" charset="2"/>
              <a:buChar char="q"/>
              <a:defRPr/>
            </a:pPr>
            <a:r>
              <a:rPr lang="en-GB" sz="2800" b="1">
                <a:solidFill>
                  <a:srgbClr val="000000"/>
                </a:solidFill>
                <a:latin typeface="Gill Sans MT" panose="020B0502020104020203"/>
              </a:rPr>
              <a:t>Please ensure school has your current email address</a:t>
            </a:r>
          </a:p>
          <a:p>
            <a:pPr defTabSz="1371600">
              <a:defRPr/>
            </a:pPr>
            <a:endParaRPr lang="en-GB" sz="2800">
              <a:solidFill>
                <a:srgbClr val="000000"/>
              </a:solidFill>
              <a:latin typeface="Gill Sans MT" panose="020B0502020104020203"/>
            </a:endParaRPr>
          </a:p>
        </p:txBody>
      </p:sp>
      <p:sp>
        <p:nvSpPr>
          <p:cNvPr id="7" name="TextBox 6">
            <a:extLst>
              <a:ext uri="{FF2B5EF4-FFF2-40B4-BE49-F238E27FC236}">
                <a16:creationId xmlns:a16="http://schemas.microsoft.com/office/drawing/2014/main" id="{87D2220B-570D-4C57-8875-182276855FBF}"/>
              </a:ext>
            </a:extLst>
          </p:cNvPr>
          <p:cNvSpPr txBox="1"/>
          <p:nvPr/>
        </p:nvSpPr>
        <p:spPr>
          <a:xfrm>
            <a:off x="13073192" y="5678774"/>
            <a:ext cx="4264430" cy="923330"/>
          </a:xfrm>
          <a:prstGeom prst="rect">
            <a:avLst/>
          </a:prstGeom>
          <a:noFill/>
        </p:spPr>
        <p:txBody>
          <a:bodyPr wrap="square" rtlCol="0">
            <a:spAutoFit/>
          </a:bodyPr>
          <a:lstStyle/>
          <a:p>
            <a:pPr algn="ctr" defTabSz="1371600">
              <a:defRPr/>
            </a:pPr>
            <a:r>
              <a:rPr lang="en-GB" sz="2700">
                <a:solidFill>
                  <a:srgbClr val="000000"/>
                </a:solidFill>
                <a:latin typeface="Gill Sans MT" panose="020B0502020104020203"/>
              </a:rPr>
              <a:t>Students can reset their </a:t>
            </a:r>
          </a:p>
          <a:p>
            <a:pPr algn="ctr" defTabSz="1371600">
              <a:defRPr/>
            </a:pPr>
            <a:r>
              <a:rPr lang="en-GB" sz="2700">
                <a:solidFill>
                  <a:srgbClr val="000000"/>
                </a:solidFill>
                <a:latin typeface="Gill Sans MT" panose="020B0502020104020203"/>
              </a:rPr>
              <a:t>own passwords! </a:t>
            </a:r>
          </a:p>
        </p:txBody>
      </p:sp>
      <p:sp>
        <p:nvSpPr>
          <p:cNvPr id="13" name="Oval 12">
            <a:extLst>
              <a:ext uri="{FF2B5EF4-FFF2-40B4-BE49-F238E27FC236}">
                <a16:creationId xmlns:a16="http://schemas.microsoft.com/office/drawing/2014/main" id="{D56DD517-F6DD-4AD4-8230-D2DE32C62587}"/>
              </a:ext>
            </a:extLst>
          </p:cNvPr>
          <p:cNvSpPr/>
          <p:nvPr/>
        </p:nvSpPr>
        <p:spPr>
          <a:xfrm flipH="1">
            <a:off x="16451366" y="7189241"/>
            <a:ext cx="197327" cy="685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GB" sz="2700">
              <a:solidFill>
                <a:srgbClr val="FFFFFF"/>
              </a:solidFill>
              <a:latin typeface="Gill Sans MT" panose="020B0502020104020203"/>
            </a:endParaRPr>
          </a:p>
        </p:txBody>
      </p:sp>
      <p:sp>
        <p:nvSpPr>
          <p:cNvPr id="18" name="Oval 17">
            <a:extLst>
              <a:ext uri="{FF2B5EF4-FFF2-40B4-BE49-F238E27FC236}">
                <a16:creationId xmlns:a16="http://schemas.microsoft.com/office/drawing/2014/main" id="{D62517DC-9DDA-4528-91DC-C5439569A9D5}"/>
              </a:ext>
            </a:extLst>
          </p:cNvPr>
          <p:cNvSpPr/>
          <p:nvPr/>
        </p:nvSpPr>
        <p:spPr>
          <a:xfrm flipH="1">
            <a:off x="16679966" y="7417841"/>
            <a:ext cx="197327" cy="685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GB" sz="2700">
              <a:solidFill>
                <a:srgbClr val="FFFFFF"/>
              </a:solidFill>
              <a:latin typeface="Gill Sans MT" panose="020B0502020104020203"/>
            </a:endParaRPr>
          </a:p>
        </p:txBody>
      </p:sp>
      <p:sp>
        <p:nvSpPr>
          <p:cNvPr id="19" name="Oval 18">
            <a:extLst>
              <a:ext uri="{FF2B5EF4-FFF2-40B4-BE49-F238E27FC236}">
                <a16:creationId xmlns:a16="http://schemas.microsoft.com/office/drawing/2014/main" id="{89E18469-D7FC-4EA1-9B39-C45E7207E8BD}"/>
              </a:ext>
            </a:extLst>
          </p:cNvPr>
          <p:cNvSpPr/>
          <p:nvPr/>
        </p:nvSpPr>
        <p:spPr>
          <a:xfrm flipH="1">
            <a:off x="16908566" y="7646441"/>
            <a:ext cx="197327" cy="685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GB" sz="2700">
              <a:solidFill>
                <a:srgbClr val="FFFFFF"/>
              </a:solidFill>
              <a:latin typeface="Gill Sans MT" panose="020B0502020104020203"/>
            </a:endParaRPr>
          </a:p>
        </p:txBody>
      </p:sp>
      <p:grpSp>
        <p:nvGrpSpPr>
          <p:cNvPr id="3" name="Group 2">
            <a:extLst>
              <a:ext uri="{FF2B5EF4-FFF2-40B4-BE49-F238E27FC236}">
                <a16:creationId xmlns:a16="http://schemas.microsoft.com/office/drawing/2014/main" id="{D46B9CA9-5070-5AFE-8D1B-4CF96F94D68D}"/>
              </a:ext>
            </a:extLst>
          </p:cNvPr>
          <p:cNvGrpSpPr/>
          <p:nvPr/>
        </p:nvGrpSpPr>
        <p:grpSpPr>
          <a:xfrm>
            <a:off x="0" y="9258300"/>
            <a:ext cx="18482711" cy="1028700"/>
            <a:chOff x="0" y="0"/>
            <a:chExt cx="4867875" cy="270933"/>
          </a:xfrm>
        </p:grpSpPr>
        <p:sp>
          <p:nvSpPr>
            <p:cNvPr id="4" name="Freeform 3">
              <a:extLst>
                <a:ext uri="{FF2B5EF4-FFF2-40B4-BE49-F238E27FC236}">
                  <a16:creationId xmlns:a16="http://schemas.microsoft.com/office/drawing/2014/main" id="{89427CEA-A4D8-D22D-36C6-05E1ED4199A5}"/>
                </a:ext>
              </a:extLst>
            </p:cNvPr>
            <p:cNvSpPr/>
            <p:nvPr/>
          </p:nvSpPr>
          <p:spPr>
            <a:xfrm>
              <a:off x="0" y="0"/>
              <a:ext cx="4867875" cy="270933"/>
            </a:xfrm>
            <a:custGeom>
              <a:avLst/>
              <a:gdLst/>
              <a:ahLst/>
              <a:cxnLst/>
              <a:rect l="l" t="t" r="r" b="b"/>
              <a:pathLst>
                <a:path w="4867875" h="270933">
                  <a:moveTo>
                    <a:pt x="0" y="0"/>
                  </a:moveTo>
                  <a:lnTo>
                    <a:pt x="4867875" y="0"/>
                  </a:lnTo>
                  <a:lnTo>
                    <a:pt x="4867875" y="270933"/>
                  </a:lnTo>
                  <a:lnTo>
                    <a:pt x="0" y="270933"/>
                  </a:lnTo>
                  <a:close/>
                </a:path>
              </a:pathLst>
            </a:custGeom>
            <a:solidFill>
              <a:srgbClr val="CD2B2F"/>
            </a:solidFill>
          </p:spPr>
          <p:txBody>
            <a:bodyPr/>
            <a:lstStyle/>
            <a:p>
              <a:endParaRPr lang="en-GB"/>
            </a:p>
          </p:txBody>
        </p:sp>
        <p:sp>
          <p:nvSpPr>
            <p:cNvPr id="5" name="TextBox 4">
              <a:extLst>
                <a:ext uri="{FF2B5EF4-FFF2-40B4-BE49-F238E27FC236}">
                  <a16:creationId xmlns:a16="http://schemas.microsoft.com/office/drawing/2014/main" id="{5113CA03-2A7C-862E-4F90-90FE9DE89619}"/>
                </a:ext>
              </a:extLst>
            </p:cNvPr>
            <p:cNvSpPr txBox="1"/>
            <p:nvPr/>
          </p:nvSpPr>
          <p:spPr>
            <a:xfrm>
              <a:off x="0" y="-57150"/>
              <a:ext cx="4867875" cy="328083"/>
            </a:xfrm>
            <a:prstGeom prst="rect">
              <a:avLst/>
            </a:prstGeom>
          </p:spPr>
          <p:txBody>
            <a:bodyPr lIns="50800" tIns="50800" rIns="50800" bIns="50800" rtlCol="0" anchor="ctr"/>
            <a:lstStyle/>
            <a:p>
              <a:pPr algn="ctr">
                <a:lnSpc>
                  <a:spcPts val="2659"/>
                </a:lnSpc>
              </a:pPr>
              <a:endParaRPr/>
            </a:p>
          </p:txBody>
        </p:sp>
      </p:grpSp>
      <p:pic>
        <p:nvPicPr>
          <p:cNvPr id="11" name="Picture 10" descr="A young child using a computer&#10;&#10;AI-generated content may be incorrect.">
            <a:extLst>
              <a:ext uri="{FF2B5EF4-FFF2-40B4-BE49-F238E27FC236}">
                <a16:creationId xmlns:a16="http://schemas.microsoft.com/office/drawing/2014/main" id="{15299CB6-876E-8910-3BC1-6347C245C9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210" y="367125"/>
            <a:ext cx="5340266" cy="8011039"/>
          </a:xfrm>
          <a:prstGeom prst="rect">
            <a:avLst/>
          </a:prstGeom>
        </p:spPr>
      </p:pic>
    </p:spTree>
    <p:extLst>
      <p:ext uri="{BB962C8B-B14F-4D97-AF65-F5344CB8AC3E}">
        <p14:creationId xmlns:p14="http://schemas.microsoft.com/office/powerpoint/2010/main" val="20624405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0B85EB06-0C78-40FD-9881-F3C75DCFEC50}"/>
              </a:ext>
            </a:extLst>
          </p:cNvPr>
          <p:cNvPicPr>
            <a:picLocks noChangeAspect="1"/>
          </p:cNvPicPr>
          <p:nvPr/>
        </p:nvPicPr>
        <p:blipFill>
          <a:blip r:embed="rId3"/>
          <a:stretch>
            <a:fillRect/>
          </a:stretch>
        </p:blipFill>
        <p:spPr>
          <a:xfrm>
            <a:off x="907086" y="333320"/>
            <a:ext cx="5120489" cy="1187252"/>
          </a:xfrm>
          <a:prstGeom prst="rect">
            <a:avLst/>
          </a:prstGeom>
        </p:spPr>
      </p:pic>
      <p:sp>
        <p:nvSpPr>
          <p:cNvPr id="2" name="TextBox 1">
            <a:extLst>
              <a:ext uri="{FF2B5EF4-FFF2-40B4-BE49-F238E27FC236}">
                <a16:creationId xmlns:a16="http://schemas.microsoft.com/office/drawing/2014/main" id="{93DEF63A-0921-BD01-2DC9-190A8A6E4A1C}"/>
              </a:ext>
            </a:extLst>
          </p:cNvPr>
          <p:cNvSpPr txBox="1"/>
          <p:nvPr/>
        </p:nvSpPr>
        <p:spPr>
          <a:xfrm>
            <a:off x="6416444" y="389759"/>
            <a:ext cx="11578947" cy="1708160"/>
          </a:xfrm>
          <a:prstGeom prst="rect">
            <a:avLst/>
          </a:prstGeom>
          <a:noFill/>
        </p:spPr>
        <p:txBody>
          <a:bodyPr wrap="square" lIns="137160" tIns="68580" rIns="137160" bIns="68580" rtlCol="0" anchor="t">
            <a:spAutoFit/>
          </a:bodyPr>
          <a:lstStyle/>
          <a:p>
            <a:r>
              <a:rPr lang="en-US" sz="5400">
                <a:solidFill>
                  <a:srgbClr val="C00000"/>
                </a:solidFill>
              </a:rPr>
              <a:t>Key Stage 4– </a:t>
            </a:r>
            <a:r>
              <a:rPr lang="en-US" sz="5400">
                <a:solidFill>
                  <a:srgbClr val="465359"/>
                </a:solidFill>
              </a:rPr>
              <a:t>The </a:t>
            </a:r>
            <a:r>
              <a:rPr lang="en-US" sz="5400" err="1">
                <a:solidFill>
                  <a:srgbClr val="465359"/>
                </a:solidFill>
              </a:rPr>
              <a:t>Maths</a:t>
            </a:r>
            <a:r>
              <a:rPr lang="en-US" sz="5400">
                <a:solidFill>
                  <a:srgbClr val="465359"/>
                </a:solidFill>
              </a:rPr>
              <a:t> Curriculum</a:t>
            </a:r>
            <a:br>
              <a:rPr lang="en-US" sz="4800">
                <a:solidFill>
                  <a:schemeClr val="tx1">
                    <a:lumMod val="75000"/>
                    <a:lumOff val="25000"/>
                  </a:schemeClr>
                </a:solidFill>
              </a:rPr>
            </a:br>
            <a:endParaRPr lang="en-GB" sz="4800">
              <a:solidFill>
                <a:schemeClr val="tx1">
                  <a:lumMod val="75000"/>
                  <a:lumOff val="25000"/>
                </a:schemeClr>
              </a:solidFill>
            </a:endParaRPr>
          </a:p>
        </p:txBody>
      </p:sp>
      <p:sp>
        <p:nvSpPr>
          <p:cNvPr id="3" name="Rectangle 2">
            <a:extLst>
              <a:ext uri="{FF2B5EF4-FFF2-40B4-BE49-F238E27FC236}">
                <a16:creationId xmlns:a16="http://schemas.microsoft.com/office/drawing/2014/main" id="{FDB4A2FA-B9BD-5CBE-836B-FB4219BA8EA8}"/>
              </a:ext>
            </a:extLst>
          </p:cNvPr>
          <p:cNvSpPr/>
          <p:nvPr/>
        </p:nvSpPr>
        <p:spPr>
          <a:xfrm>
            <a:off x="6553418" y="1384715"/>
            <a:ext cx="10042941" cy="1338828"/>
          </a:xfrm>
          <a:prstGeom prst="rect">
            <a:avLst/>
          </a:prstGeom>
        </p:spPr>
        <p:txBody>
          <a:bodyPr wrap="square">
            <a:spAutoFit/>
          </a:bodyPr>
          <a:lstStyle/>
          <a:p>
            <a:r>
              <a:rPr lang="en-GB" sz="3600" b="1"/>
              <a:t>Literacy: </a:t>
            </a:r>
          </a:p>
          <a:p>
            <a:pPr algn="r"/>
            <a:endParaRPr lang="en-US" sz="4500"/>
          </a:p>
        </p:txBody>
      </p:sp>
      <p:pic>
        <p:nvPicPr>
          <p:cNvPr id="4" name="Picture 3" descr="A screenshot of a cell phone&#10;&#10;Description automatically generated">
            <a:extLst>
              <a:ext uri="{FF2B5EF4-FFF2-40B4-BE49-F238E27FC236}">
                <a16:creationId xmlns:a16="http://schemas.microsoft.com/office/drawing/2014/main" id="{425EAB72-62DF-E2CC-E1C1-9C79B313D3EF}"/>
              </a:ext>
            </a:extLst>
          </p:cNvPr>
          <p:cNvPicPr>
            <a:picLocks noChangeAspect="1"/>
          </p:cNvPicPr>
          <p:nvPr/>
        </p:nvPicPr>
        <p:blipFill>
          <a:blip r:embed="rId4"/>
          <a:stretch>
            <a:fillRect/>
          </a:stretch>
        </p:blipFill>
        <p:spPr>
          <a:xfrm>
            <a:off x="13264812" y="6150319"/>
            <a:ext cx="4220505" cy="3607062"/>
          </a:xfrm>
          <a:prstGeom prst="rect">
            <a:avLst/>
          </a:prstGeom>
        </p:spPr>
      </p:pic>
      <p:pic>
        <p:nvPicPr>
          <p:cNvPr id="6" name="Picture 5" descr="A white paper with black text&#10;&#10;Description automatically generated">
            <a:extLst>
              <a:ext uri="{FF2B5EF4-FFF2-40B4-BE49-F238E27FC236}">
                <a16:creationId xmlns:a16="http://schemas.microsoft.com/office/drawing/2014/main" id="{CC42C41F-984E-BBB4-F7E8-D392F3A29470}"/>
              </a:ext>
            </a:extLst>
          </p:cNvPr>
          <p:cNvPicPr>
            <a:picLocks noChangeAspect="1"/>
          </p:cNvPicPr>
          <p:nvPr/>
        </p:nvPicPr>
        <p:blipFill>
          <a:blip r:embed="rId5"/>
          <a:stretch>
            <a:fillRect/>
          </a:stretch>
        </p:blipFill>
        <p:spPr>
          <a:xfrm>
            <a:off x="6447571" y="2197887"/>
            <a:ext cx="3057527" cy="5851860"/>
          </a:xfrm>
          <a:prstGeom prst="rect">
            <a:avLst/>
          </a:prstGeom>
        </p:spPr>
      </p:pic>
      <p:sp>
        <p:nvSpPr>
          <p:cNvPr id="9" name="Rectangle 2">
            <a:extLst>
              <a:ext uri="{FF2B5EF4-FFF2-40B4-BE49-F238E27FC236}">
                <a16:creationId xmlns:a16="http://schemas.microsoft.com/office/drawing/2014/main" id="{3A9E9447-F315-81B1-E005-65C9D2AEE563}"/>
              </a:ext>
            </a:extLst>
          </p:cNvPr>
          <p:cNvSpPr>
            <a:spLocks noChangeArrowheads="1"/>
          </p:cNvSpPr>
          <p:nvPr/>
        </p:nvSpPr>
        <p:spPr bwMode="auto">
          <a:xfrm>
            <a:off x="9604961" y="1270600"/>
            <a:ext cx="8471940" cy="4939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7160" tIns="68580" rIns="137160" bIns="68580" numCol="1" anchor="ctr" anchorCtr="0" compatLnSpc="1">
            <a:prstTxWarp prst="textNoShape">
              <a:avLst/>
            </a:prstTxWarp>
            <a:spAutoFit/>
          </a:bodyPr>
          <a:lstStyle/>
          <a:p>
            <a:pPr defTabSz="1371600" eaLnBrk="0" fontAlgn="base" hangingPunct="0">
              <a:spcBef>
                <a:spcPct val="0"/>
              </a:spcBef>
              <a:spcAft>
                <a:spcPct val="0"/>
              </a:spcAft>
              <a:buFontTx/>
              <a:buChar char="•"/>
            </a:pPr>
            <a:r>
              <a:rPr lang="en-US" altLang="en-US" sz="2400">
                <a:latin typeface="Arial" panose="020B0604020202020204" pitchFamily="34" charset="0"/>
              </a:rPr>
              <a:t>Focus on key words and vocabulary within lessons to ensure students understand and can apply them confidently.</a:t>
            </a:r>
          </a:p>
          <a:p>
            <a:pPr defTabSz="1371600" eaLnBrk="0" fontAlgn="base" hangingPunct="0">
              <a:spcBef>
                <a:spcPct val="0"/>
              </a:spcBef>
              <a:spcAft>
                <a:spcPct val="0"/>
              </a:spcAft>
            </a:pPr>
            <a:endParaRPr lang="en-US" altLang="en-US" sz="2400">
              <a:latin typeface="Arial" panose="020B0604020202020204" pitchFamily="34" charset="0"/>
            </a:endParaRPr>
          </a:p>
          <a:p>
            <a:pPr defTabSz="1371600" eaLnBrk="0" fontAlgn="base" hangingPunct="0">
              <a:spcBef>
                <a:spcPct val="0"/>
              </a:spcBef>
              <a:spcAft>
                <a:spcPct val="0"/>
              </a:spcAft>
              <a:buFontTx/>
              <a:buChar char="•"/>
            </a:pPr>
            <a:r>
              <a:rPr lang="en-US" altLang="en-US" sz="2400">
                <a:latin typeface="Arial" panose="020B0604020202020204" pitchFamily="34" charset="0"/>
              </a:rPr>
              <a:t>Embed weekly retrieval activities to strengthen retention of mathematical language and concepts.</a:t>
            </a:r>
          </a:p>
          <a:p>
            <a:pPr defTabSz="1371600" eaLnBrk="0" fontAlgn="base" hangingPunct="0">
              <a:spcBef>
                <a:spcPct val="0"/>
              </a:spcBef>
              <a:spcAft>
                <a:spcPct val="0"/>
              </a:spcAft>
            </a:pPr>
            <a:endParaRPr lang="en-US" altLang="en-US" sz="2400">
              <a:latin typeface="Arial" panose="020B0604020202020204" pitchFamily="34" charset="0"/>
            </a:endParaRPr>
          </a:p>
          <a:p>
            <a:pPr defTabSz="1371600" eaLnBrk="0" fontAlgn="base" hangingPunct="0">
              <a:spcBef>
                <a:spcPct val="0"/>
              </a:spcBef>
              <a:spcAft>
                <a:spcPct val="0"/>
              </a:spcAft>
              <a:buFontTx/>
              <a:buChar char="•"/>
            </a:pPr>
            <a:r>
              <a:rPr lang="en-US" altLang="en-US" sz="2400">
                <a:latin typeface="Arial" panose="020B0604020202020204" pitchFamily="34" charset="0"/>
              </a:rPr>
              <a:t>Regularly </a:t>
            </a:r>
            <a:r>
              <a:rPr lang="en-US" altLang="en-US" sz="2400" err="1">
                <a:latin typeface="Arial" panose="020B0604020202020204" pitchFamily="34" charset="0"/>
              </a:rPr>
              <a:t>practise</a:t>
            </a:r>
            <a:r>
              <a:rPr lang="en-US" altLang="en-US" sz="2400">
                <a:latin typeface="Arial" panose="020B0604020202020204" pitchFamily="34" charset="0"/>
              </a:rPr>
              <a:t> worded problem-solving questions so students develop resilience and strategies for decoding exam-style tasks.</a:t>
            </a:r>
          </a:p>
          <a:p>
            <a:pPr defTabSz="1371600" eaLnBrk="0" fontAlgn="base" hangingPunct="0">
              <a:spcBef>
                <a:spcPct val="0"/>
              </a:spcBef>
              <a:spcAft>
                <a:spcPct val="0"/>
              </a:spcAft>
              <a:buFontTx/>
              <a:buChar char="•"/>
            </a:pPr>
            <a:endParaRPr lang="en-US" altLang="en-US" sz="2400">
              <a:latin typeface="Arial" panose="020B0604020202020204" pitchFamily="34" charset="0"/>
            </a:endParaRPr>
          </a:p>
          <a:p>
            <a:pPr defTabSz="1371600" eaLnBrk="0" fontAlgn="base" hangingPunct="0">
              <a:spcBef>
                <a:spcPct val="0"/>
              </a:spcBef>
              <a:spcAft>
                <a:spcPct val="0"/>
              </a:spcAft>
              <a:buFontTx/>
              <a:buChar char="•"/>
            </a:pPr>
            <a:r>
              <a:rPr lang="en-US" altLang="en-US" sz="2400">
                <a:latin typeface="Arial" panose="020B0604020202020204" pitchFamily="34" charset="0"/>
              </a:rPr>
              <a:t>Encourage students to explain their reasoning verbally and in written form, helping them to </a:t>
            </a:r>
            <a:r>
              <a:rPr lang="en-US" altLang="en-US" sz="2400" err="1">
                <a:latin typeface="Arial" panose="020B0604020202020204" pitchFamily="34" charset="0"/>
              </a:rPr>
              <a:t>practise</a:t>
            </a:r>
            <a:r>
              <a:rPr lang="en-US" altLang="en-US" sz="2400">
                <a:latin typeface="Arial" panose="020B0604020202020204" pitchFamily="34" charset="0"/>
              </a:rPr>
              <a:t> using precise mathematical language.</a:t>
            </a:r>
          </a:p>
        </p:txBody>
      </p:sp>
      <p:grpSp>
        <p:nvGrpSpPr>
          <p:cNvPr id="5" name="Group 2">
            <a:extLst>
              <a:ext uri="{FF2B5EF4-FFF2-40B4-BE49-F238E27FC236}">
                <a16:creationId xmlns:a16="http://schemas.microsoft.com/office/drawing/2014/main" id="{BF0E08FF-71CE-F41F-A0DE-081FF933A81D}"/>
              </a:ext>
            </a:extLst>
          </p:cNvPr>
          <p:cNvGrpSpPr/>
          <p:nvPr/>
        </p:nvGrpSpPr>
        <p:grpSpPr>
          <a:xfrm>
            <a:off x="0" y="9258300"/>
            <a:ext cx="18482711" cy="1028700"/>
            <a:chOff x="0" y="0"/>
            <a:chExt cx="4867875" cy="270933"/>
          </a:xfrm>
        </p:grpSpPr>
        <p:sp>
          <p:nvSpPr>
            <p:cNvPr id="7" name="Freeform 3">
              <a:extLst>
                <a:ext uri="{FF2B5EF4-FFF2-40B4-BE49-F238E27FC236}">
                  <a16:creationId xmlns:a16="http://schemas.microsoft.com/office/drawing/2014/main" id="{146623D8-5013-B347-F68C-2DB848F7B0EF}"/>
                </a:ext>
              </a:extLst>
            </p:cNvPr>
            <p:cNvSpPr/>
            <p:nvPr/>
          </p:nvSpPr>
          <p:spPr>
            <a:xfrm>
              <a:off x="0" y="0"/>
              <a:ext cx="4867875" cy="270933"/>
            </a:xfrm>
            <a:custGeom>
              <a:avLst/>
              <a:gdLst/>
              <a:ahLst/>
              <a:cxnLst/>
              <a:rect l="l" t="t" r="r" b="b"/>
              <a:pathLst>
                <a:path w="4867875" h="270933">
                  <a:moveTo>
                    <a:pt x="0" y="0"/>
                  </a:moveTo>
                  <a:lnTo>
                    <a:pt x="4867875" y="0"/>
                  </a:lnTo>
                  <a:lnTo>
                    <a:pt x="4867875" y="270933"/>
                  </a:lnTo>
                  <a:lnTo>
                    <a:pt x="0" y="270933"/>
                  </a:lnTo>
                  <a:close/>
                </a:path>
              </a:pathLst>
            </a:custGeom>
            <a:solidFill>
              <a:srgbClr val="CD2B2F"/>
            </a:solidFill>
          </p:spPr>
          <p:txBody>
            <a:bodyPr/>
            <a:lstStyle/>
            <a:p>
              <a:endParaRPr lang="en-GB"/>
            </a:p>
          </p:txBody>
        </p:sp>
        <p:sp>
          <p:nvSpPr>
            <p:cNvPr id="8" name="TextBox 4">
              <a:extLst>
                <a:ext uri="{FF2B5EF4-FFF2-40B4-BE49-F238E27FC236}">
                  <a16:creationId xmlns:a16="http://schemas.microsoft.com/office/drawing/2014/main" id="{6D8B072B-7327-C2CD-591E-DD2E636F7321}"/>
                </a:ext>
              </a:extLst>
            </p:cNvPr>
            <p:cNvSpPr txBox="1"/>
            <p:nvPr/>
          </p:nvSpPr>
          <p:spPr>
            <a:xfrm>
              <a:off x="0" y="-57150"/>
              <a:ext cx="4867875" cy="328083"/>
            </a:xfrm>
            <a:prstGeom prst="rect">
              <a:avLst/>
            </a:prstGeom>
          </p:spPr>
          <p:txBody>
            <a:bodyPr lIns="50800" tIns="50800" rIns="50800" bIns="50800" rtlCol="0" anchor="ctr"/>
            <a:lstStyle/>
            <a:p>
              <a:pPr algn="ctr">
                <a:lnSpc>
                  <a:spcPts val="2659"/>
                </a:lnSpc>
              </a:pPr>
              <a:endParaRPr/>
            </a:p>
          </p:txBody>
        </p:sp>
      </p:grpSp>
      <p:pic>
        <p:nvPicPr>
          <p:cNvPr id="11" name="Picture 10" descr="A group of people in a classroom&#10;&#10;AI-generated content may be incorrect.">
            <a:extLst>
              <a:ext uri="{FF2B5EF4-FFF2-40B4-BE49-F238E27FC236}">
                <a16:creationId xmlns:a16="http://schemas.microsoft.com/office/drawing/2014/main" id="{6FBC064F-062E-CD7E-5489-9FE86BD178F6}"/>
              </a:ext>
            </a:extLst>
          </p:cNvPr>
          <p:cNvPicPr>
            <a:picLocks noChangeAspect="1"/>
          </p:cNvPicPr>
          <p:nvPr/>
        </p:nvPicPr>
        <p:blipFill>
          <a:blip r:embed="rId6">
            <a:extLst>
              <a:ext uri="{28A0092B-C50C-407E-A947-70E740481C1C}">
                <a14:useLocalDpi xmlns:a14="http://schemas.microsoft.com/office/drawing/2010/main" val="0"/>
              </a:ext>
            </a:extLst>
          </a:blip>
          <a:srcRect l="63474"/>
          <a:stretch>
            <a:fillRect/>
          </a:stretch>
        </p:blipFill>
        <p:spPr>
          <a:xfrm>
            <a:off x="1027072" y="642659"/>
            <a:ext cx="4127314" cy="7530353"/>
          </a:xfrm>
          <a:prstGeom prst="rect">
            <a:avLst/>
          </a:prstGeom>
        </p:spPr>
      </p:pic>
    </p:spTree>
    <p:extLst>
      <p:ext uri="{BB962C8B-B14F-4D97-AF65-F5344CB8AC3E}">
        <p14:creationId xmlns:p14="http://schemas.microsoft.com/office/powerpoint/2010/main" val="2698737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9258300"/>
            <a:ext cx="18482711" cy="1028700"/>
            <a:chOff x="0" y="0"/>
            <a:chExt cx="4867875" cy="270933"/>
          </a:xfrm>
        </p:grpSpPr>
        <p:sp>
          <p:nvSpPr>
            <p:cNvPr id="3" name="Freeform 3"/>
            <p:cNvSpPr/>
            <p:nvPr/>
          </p:nvSpPr>
          <p:spPr>
            <a:xfrm>
              <a:off x="0" y="0"/>
              <a:ext cx="4867875" cy="270933"/>
            </a:xfrm>
            <a:custGeom>
              <a:avLst/>
              <a:gdLst/>
              <a:ahLst/>
              <a:cxnLst/>
              <a:rect l="l" t="t" r="r" b="b"/>
              <a:pathLst>
                <a:path w="4867875" h="270933">
                  <a:moveTo>
                    <a:pt x="0" y="0"/>
                  </a:moveTo>
                  <a:lnTo>
                    <a:pt x="4867875" y="0"/>
                  </a:lnTo>
                  <a:lnTo>
                    <a:pt x="4867875" y="270933"/>
                  </a:lnTo>
                  <a:lnTo>
                    <a:pt x="0" y="270933"/>
                  </a:lnTo>
                  <a:close/>
                </a:path>
              </a:pathLst>
            </a:custGeom>
            <a:solidFill>
              <a:srgbClr val="CD2B2F"/>
            </a:solidFill>
          </p:spPr>
          <p:txBody>
            <a:bodyPr/>
            <a:lstStyle/>
            <a:p>
              <a:endParaRPr lang="en-GB"/>
            </a:p>
          </p:txBody>
        </p:sp>
        <p:sp>
          <p:nvSpPr>
            <p:cNvPr id="4" name="TextBox 4"/>
            <p:cNvSpPr txBox="1"/>
            <p:nvPr/>
          </p:nvSpPr>
          <p:spPr>
            <a:xfrm>
              <a:off x="0" y="-57150"/>
              <a:ext cx="4867875" cy="328083"/>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5942856" y="500166"/>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2"/>
            <a:stretch>
              <a:fillRect r="-434592"/>
            </a:stretch>
          </a:blipFill>
        </p:spPr>
        <p:txBody>
          <a:bodyPr/>
          <a:lstStyle/>
          <a:p>
            <a:endParaRPr lang="en-GB"/>
          </a:p>
        </p:txBody>
      </p:sp>
      <p:sp>
        <p:nvSpPr>
          <p:cNvPr id="20" name="TextBox 6">
            <a:extLst>
              <a:ext uri="{FF2B5EF4-FFF2-40B4-BE49-F238E27FC236}">
                <a16:creationId xmlns:a16="http://schemas.microsoft.com/office/drawing/2014/main" id="{3C695DF7-2C36-E17A-06D1-502557F0144E}"/>
              </a:ext>
            </a:extLst>
          </p:cNvPr>
          <p:cNvSpPr txBox="1"/>
          <p:nvPr/>
        </p:nvSpPr>
        <p:spPr>
          <a:xfrm>
            <a:off x="3404521" y="-193226"/>
            <a:ext cx="11212627" cy="1484317"/>
          </a:xfrm>
          <a:prstGeom prst="rect">
            <a:avLst/>
          </a:prstGeom>
        </p:spPr>
        <p:txBody>
          <a:bodyPr wrap="square" lIns="0" tIns="0" rIns="0" bIns="0" rtlCol="0" anchor="t">
            <a:spAutoFit/>
          </a:bodyPr>
          <a:lstStyle/>
          <a:p>
            <a:pPr algn="ctr">
              <a:lnSpc>
                <a:spcPts val="12014"/>
              </a:lnSpc>
            </a:pPr>
            <a:r>
              <a:rPr lang="en-US" sz="8581" b="1">
                <a:solidFill>
                  <a:srgbClr val="CD2B2F"/>
                </a:solidFill>
                <a:latin typeface="Bebas Neue Bold"/>
                <a:ea typeface="Bebas Neue Bold"/>
                <a:cs typeface="Bebas Neue Bold"/>
                <a:sym typeface="Bebas Neue Bold"/>
              </a:rPr>
              <a:t>GCSE Outcomes 2025</a:t>
            </a:r>
          </a:p>
        </p:txBody>
      </p:sp>
      <p:sp>
        <p:nvSpPr>
          <p:cNvPr id="7" name="TextBox 6">
            <a:extLst>
              <a:ext uri="{FF2B5EF4-FFF2-40B4-BE49-F238E27FC236}">
                <a16:creationId xmlns:a16="http://schemas.microsoft.com/office/drawing/2014/main" id="{EFAFABAD-3B6F-0EF1-28D7-AE06BD356384}"/>
              </a:ext>
            </a:extLst>
          </p:cNvPr>
          <p:cNvSpPr txBox="1"/>
          <p:nvPr/>
        </p:nvSpPr>
        <p:spPr>
          <a:xfrm>
            <a:off x="1077685" y="1357848"/>
            <a:ext cx="14369143" cy="75713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srgbClr val="000000"/>
                </a:solidFill>
                <a:effectLst/>
                <a:uLnTx/>
                <a:uFillTx/>
                <a:latin typeface="Gill Sans MT" panose="020B0502020104020203"/>
                <a:ea typeface="+mn-ea"/>
                <a:cs typeface="+mn-cs"/>
              </a:rPr>
              <a:t>Attainment 8							42.42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5400" b="1">
              <a:solidFill>
                <a:srgbClr val="000000"/>
              </a:solidFill>
              <a:latin typeface="Gill Sans MT" panose="020B050202010402020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srgbClr val="000000"/>
                </a:solidFill>
                <a:effectLst/>
                <a:uLnTx/>
                <a:uFillTx/>
                <a:latin typeface="Gill Sans MT" panose="020B0502020104020203"/>
                <a:ea typeface="+mn-ea"/>
                <a:cs typeface="+mn-cs"/>
              </a:rPr>
              <a:t>9-7 in English &amp; Maths				6.9%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5400" b="1">
              <a:solidFill>
                <a:srgbClr val="000000"/>
              </a:solidFill>
              <a:latin typeface="Gill Sans MT" panose="020B050202010402020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srgbClr val="000000"/>
                </a:solidFill>
                <a:effectLst/>
                <a:uLnTx/>
                <a:uFillTx/>
                <a:latin typeface="Gill Sans MT" panose="020B0502020104020203"/>
                <a:ea typeface="+mn-ea"/>
                <a:cs typeface="+mn-cs"/>
              </a:rPr>
              <a:t>9-5 in English &amp; Maths				37.0%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5400" b="1">
              <a:solidFill>
                <a:srgbClr val="000000"/>
              </a:solidFill>
              <a:latin typeface="Gill Sans MT" panose="020B050202010402020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srgbClr val="000000"/>
                </a:solidFill>
                <a:effectLst/>
                <a:uLnTx/>
                <a:uFillTx/>
                <a:latin typeface="Gill Sans MT" panose="020B0502020104020203"/>
                <a:ea typeface="+mn-ea"/>
                <a:cs typeface="+mn-cs"/>
              </a:rPr>
              <a:t>9-4 in English &amp; Maths				58.4%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5400" b="1">
              <a:solidFill>
                <a:srgbClr val="000000"/>
              </a:solidFill>
              <a:latin typeface="Gill Sans MT" panose="020B050202010402020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srgbClr val="000000"/>
                </a:solidFill>
                <a:effectLst/>
                <a:uLnTx/>
                <a:uFillTx/>
                <a:latin typeface="Gill Sans MT" panose="020B0502020104020203"/>
                <a:ea typeface="+mn-ea"/>
                <a:cs typeface="+mn-cs"/>
              </a:rPr>
              <a:t>(No Progress 8 measure this year)</a:t>
            </a:r>
            <a:r>
              <a:rPr kumimoji="0" lang="en-GB" sz="3200" b="1" i="0" u="none" strike="noStrike" kern="1200" cap="none" spc="0" normalizeH="0" baseline="0" noProof="0">
                <a:ln>
                  <a:noFill/>
                </a:ln>
                <a:solidFill>
                  <a:srgbClr val="000000"/>
                </a:solidFill>
                <a:effectLst/>
                <a:uLnTx/>
                <a:uFillTx/>
                <a:latin typeface="Gill Sans MT" panose="020B0502020104020203"/>
                <a:ea typeface="+mn-ea"/>
                <a:cs typeface="+mn-cs"/>
              </a:rPr>
              <a:t>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0B85EB06-0C78-40FD-9881-F3C75DCFEC50}"/>
              </a:ext>
            </a:extLst>
          </p:cNvPr>
          <p:cNvPicPr>
            <a:picLocks noChangeAspect="1"/>
          </p:cNvPicPr>
          <p:nvPr/>
        </p:nvPicPr>
        <p:blipFill>
          <a:blip r:embed="rId3"/>
          <a:stretch>
            <a:fillRect/>
          </a:stretch>
        </p:blipFill>
        <p:spPr>
          <a:xfrm>
            <a:off x="927407" y="409317"/>
            <a:ext cx="5120489" cy="1187252"/>
          </a:xfrm>
          <a:prstGeom prst="rect">
            <a:avLst/>
          </a:prstGeom>
        </p:spPr>
      </p:pic>
      <p:sp>
        <p:nvSpPr>
          <p:cNvPr id="2" name="TextBox 1">
            <a:extLst>
              <a:ext uri="{FF2B5EF4-FFF2-40B4-BE49-F238E27FC236}">
                <a16:creationId xmlns:a16="http://schemas.microsoft.com/office/drawing/2014/main" id="{93DEF63A-0921-BD01-2DC9-190A8A6E4A1C}"/>
              </a:ext>
            </a:extLst>
          </p:cNvPr>
          <p:cNvSpPr txBox="1"/>
          <p:nvPr/>
        </p:nvSpPr>
        <p:spPr>
          <a:xfrm>
            <a:off x="6436765" y="465756"/>
            <a:ext cx="11578947" cy="1708160"/>
          </a:xfrm>
          <a:prstGeom prst="rect">
            <a:avLst/>
          </a:prstGeom>
          <a:noFill/>
        </p:spPr>
        <p:txBody>
          <a:bodyPr wrap="square" lIns="137160" tIns="68580" rIns="137160" bIns="68580" rtlCol="0" anchor="t">
            <a:spAutoFit/>
          </a:bodyPr>
          <a:lstStyle/>
          <a:p>
            <a:r>
              <a:rPr lang="en-US" sz="5400">
                <a:solidFill>
                  <a:srgbClr val="C00000"/>
                </a:solidFill>
              </a:rPr>
              <a:t>Year 11– </a:t>
            </a:r>
            <a:r>
              <a:rPr lang="en-US" sz="3600">
                <a:solidFill>
                  <a:srgbClr val="C00000"/>
                </a:solidFill>
              </a:rPr>
              <a:t>Revision and intervention opportunities</a:t>
            </a:r>
            <a:br>
              <a:rPr lang="en-US" sz="3600"/>
            </a:br>
            <a:endParaRPr lang="en-GB" sz="4800">
              <a:solidFill>
                <a:schemeClr val="tx1">
                  <a:lumMod val="75000"/>
                  <a:lumOff val="25000"/>
                </a:schemeClr>
              </a:solidFill>
            </a:endParaRPr>
          </a:p>
        </p:txBody>
      </p:sp>
      <p:sp>
        <p:nvSpPr>
          <p:cNvPr id="3" name="Rectangle 2">
            <a:extLst>
              <a:ext uri="{FF2B5EF4-FFF2-40B4-BE49-F238E27FC236}">
                <a16:creationId xmlns:a16="http://schemas.microsoft.com/office/drawing/2014/main" id="{FDB4A2FA-B9BD-5CBE-836B-FB4219BA8EA8}"/>
              </a:ext>
            </a:extLst>
          </p:cNvPr>
          <p:cNvSpPr/>
          <p:nvPr/>
        </p:nvSpPr>
        <p:spPr>
          <a:xfrm>
            <a:off x="6573739" y="1460712"/>
            <a:ext cx="10042941" cy="692497"/>
          </a:xfrm>
          <a:prstGeom prst="rect">
            <a:avLst/>
          </a:prstGeom>
        </p:spPr>
        <p:txBody>
          <a:bodyPr wrap="square" lIns="137160" tIns="68580" rIns="137160" bIns="68580" anchor="t">
            <a:spAutoFit/>
          </a:bodyPr>
          <a:lstStyle/>
          <a:p>
            <a:endParaRPr lang="en-GB" sz="3600" b="1"/>
          </a:p>
        </p:txBody>
      </p:sp>
      <p:sp>
        <p:nvSpPr>
          <p:cNvPr id="6" name="TextBox 5">
            <a:extLst>
              <a:ext uri="{FF2B5EF4-FFF2-40B4-BE49-F238E27FC236}">
                <a16:creationId xmlns:a16="http://schemas.microsoft.com/office/drawing/2014/main" id="{64C80A98-5270-A3B0-65F4-CF2CF6E24B4A}"/>
              </a:ext>
            </a:extLst>
          </p:cNvPr>
          <p:cNvSpPr txBox="1"/>
          <p:nvPr/>
        </p:nvSpPr>
        <p:spPr>
          <a:xfrm>
            <a:off x="6485244" y="1396416"/>
            <a:ext cx="6301539" cy="3093154"/>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pPr marL="428625" indent="-428625">
              <a:buFont typeface="Arial" panose="020B0604020202020204" pitchFamily="34" charset="0"/>
              <a:buChar char="•"/>
            </a:pPr>
            <a:r>
              <a:rPr lang="en-US" sz="2400"/>
              <a:t>After school revision </a:t>
            </a:r>
          </a:p>
          <a:p>
            <a:pPr marL="428625" indent="-428625">
              <a:buFont typeface="Arial" panose="020B0604020202020204" pitchFamily="34" charset="0"/>
              <a:buChar char="•"/>
            </a:pPr>
            <a:r>
              <a:rPr lang="en-US" sz="2400"/>
              <a:t>School Holiday Boosters</a:t>
            </a:r>
          </a:p>
          <a:p>
            <a:pPr marL="428625" indent="-428625">
              <a:buFont typeface="Arial" panose="020B0604020202020204" pitchFamily="34" charset="0"/>
              <a:buChar char="•"/>
            </a:pPr>
            <a:r>
              <a:rPr lang="en-US" sz="2400"/>
              <a:t>Targeted intervention sessions </a:t>
            </a:r>
          </a:p>
          <a:p>
            <a:pPr marL="428625" indent="-428625">
              <a:buFont typeface="Arial" panose="020B0604020202020204" pitchFamily="34" charset="0"/>
              <a:buChar char="•"/>
            </a:pPr>
            <a:r>
              <a:rPr lang="en-US" sz="2400"/>
              <a:t>Practice papers available </a:t>
            </a:r>
          </a:p>
          <a:p>
            <a:pPr marL="428625" indent="-428625">
              <a:buFont typeface="Arial" panose="020B0604020202020204" pitchFamily="34" charset="0"/>
              <a:buChar char="•"/>
            </a:pPr>
            <a:r>
              <a:rPr lang="en-US" sz="2400"/>
              <a:t>Monthly calendars emailed home </a:t>
            </a:r>
          </a:p>
          <a:p>
            <a:pPr marL="428625" indent="-428625">
              <a:buFont typeface="Arial" panose="020B0604020202020204" pitchFamily="34" charset="0"/>
              <a:buChar char="•"/>
            </a:pPr>
            <a:r>
              <a:rPr lang="en-US" sz="2400"/>
              <a:t>Revision guides</a:t>
            </a:r>
          </a:p>
          <a:p>
            <a:pPr marL="428625" indent="-428625">
              <a:buFont typeface="Arial" panose="020B0604020202020204" pitchFamily="34" charset="0"/>
              <a:buChar char="•"/>
            </a:pPr>
            <a:r>
              <a:rPr lang="en-US" sz="2400"/>
              <a:t>Online resources available; </a:t>
            </a:r>
          </a:p>
          <a:p>
            <a:pPr marL="1114425" lvl="1" indent="-428625">
              <a:buFont typeface="Arial" panose="020B0604020202020204" pitchFamily="34" charset="0"/>
              <a:buChar char="•"/>
            </a:pPr>
            <a:endParaRPr lang="en-US" sz="2400"/>
          </a:p>
        </p:txBody>
      </p:sp>
      <p:graphicFrame>
        <p:nvGraphicFramePr>
          <p:cNvPr id="17" name="Table 16">
            <a:extLst>
              <a:ext uri="{FF2B5EF4-FFF2-40B4-BE49-F238E27FC236}">
                <a16:creationId xmlns:a16="http://schemas.microsoft.com/office/drawing/2014/main" id="{2D367515-B609-7574-9D8D-663C2538E49E}"/>
              </a:ext>
            </a:extLst>
          </p:cNvPr>
          <p:cNvGraphicFramePr>
            <a:graphicFrameLocks noGrp="1"/>
          </p:cNvGraphicFramePr>
          <p:nvPr/>
        </p:nvGraphicFramePr>
        <p:xfrm>
          <a:off x="6970042" y="4153972"/>
          <a:ext cx="9250335" cy="4114800"/>
        </p:xfrm>
        <a:graphic>
          <a:graphicData uri="http://schemas.openxmlformats.org/drawingml/2006/table">
            <a:tbl>
              <a:tblPr/>
              <a:tblGrid>
                <a:gridCol w="2658819">
                  <a:extLst>
                    <a:ext uri="{9D8B030D-6E8A-4147-A177-3AD203B41FA5}">
                      <a16:colId xmlns:a16="http://schemas.microsoft.com/office/drawing/2014/main" val="4248813690"/>
                    </a:ext>
                  </a:extLst>
                </a:gridCol>
                <a:gridCol w="6591516">
                  <a:extLst>
                    <a:ext uri="{9D8B030D-6E8A-4147-A177-3AD203B41FA5}">
                      <a16:colId xmlns:a16="http://schemas.microsoft.com/office/drawing/2014/main" val="831436900"/>
                    </a:ext>
                  </a:extLst>
                </a:gridCol>
              </a:tblGrid>
              <a:tr h="411480">
                <a:tc>
                  <a:txBody>
                    <a:bodyPr/>
                    <a:lstStyle/>
                    <a:p>
                      <a:pPr>
                        <a:buNone/>
                      </a:pPr>
                      <a:r>
                        <a:rPr lang="en-GB" sz="1800"/>
                        <a:t>Website</a:t>
                      </a: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sz="1800"/>
                        <a:t>Why It’s Recommended</a:t>
                      </a: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8356015"/>
                  </a:ext>
                </a:extLst>
              </a:tr>
              <a:tr h="685800">
                <a:tc>
                  <a:txBody>
                    <a:bodyPr/>
                    <a:lstStyle/>
                    <a:p>
                      <a:pPr>
                        <a:buNone/>
                      </a:pPr>
                      <a:r>
                        <a:rPr lang="en-GB" sz="1800" b="1"/>
                        <a:t>Maths Genie</a:t>
                      </a:r>
                      <a:endParaRPr lang="en-GB" sz="1800"/>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sz="1800"/>
                        <a:t>Free past papers and video walkthroughs – brilliant for real exam practice.</a:t>
                      </a: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0751803"/>
                  </a:ext>
                </a:extLst>
              </a:tr>
              <a:tr h="685800">
                <a:tc>
                  <a:txBody>
                    <a:bodyPr/>
                    <a:lstStyle/>
                    <a:p>
                      <a:pPr>
                        <a:buNone/>
                      </a:pPr>
                      <a:r>
                        <a:rPr lang="en-GB" sz="1800" b="1"/>
                        <a:t>Corbett Maths</a:t>
                      </a:r>
                      <a:endParaRPr lang="en-GB" sz="1800"/>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sz="1800"/>
                        <a:t>Short videos, worksheets, and daily challenges – ideal for regular, bite-sized revision.</a:t>
                      </a: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24149345"/>
                  </a:ext>
                </a:extLst>
              </a:tr>
              <a:tr h="685800">
                <a:tc>
                  <a:txBody>
                    <a:bodyPr/>
                    <a:lstStyle/>
                    <a:p>
                      <a:pPr>
                        <a:buNone/>
                      </a:pPr>
                      <a:r>
                        <a:rPr lang="en-GB" sz="1800" b="1"/>
                        <a:t>OnMaths</a:t>
                      </a:r>
                      <a:endParaRPr lang="en-GB" sz="1800"/>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sz="1800"/>
                        <a:t>Interactive online mock exams with instant feedback – great for tracking progress.</a:t>
                      </a: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7409485"/>
                  </a:ext>
                </a:extLst>
              </a:tr>
              <a:tr h="685800">
                <a:tc>
                  <a:txBody>
                    <a:bodyPr/>
                    <a:lstStyle/>
                    <a:p>
                      <a:pPr>
                        <a:buNone/>
                      </a:pPr>
                      <a:r>
                        <a:rPr lang="en-GB" sz="1800" b="1"/>
                        <a:t>Dr Frost Maths</a:t>
                      </a:r>
                      <a:endParaRPr lang="en-GB" sz="1800"/>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sz="1800"/>
                        <a:t>Thousands of practice questions with worked solutions and fun interactive challenges.</a:t>
                      </a: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55529212"/>
                  </a:ext>
                </a:extLst>
              </a:tr>
              <a:tr h="960120">
                <a:tc>
                  <a:txBody>
                    <a:bodyPr/>
                    <a:lstStyle/>
                    <a:p>
                      <a:pPr>
                        <a:buNone/>
                      </a:pPr>
                      <a:r>
                        <a:rPr lang="en-GB" sz="1800" b="1"/>
                        <a:t>Hannah Kettle Maths</a:t>
                      </a:r>
                      <a:endParaRPr lang="en-GB" sz="1800"/>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buNone/>
                      </a:pPr>
                      <a:r>
                        <a:rPr lang="en-GB" sz="1800"/>
                        <a:t>Engaging videos with clear explanations that make tricky topics easier to understand.</a:t>
                      </a:r>
                    </a:p>
                    <a:p>
                      <a:pPr>
                        <a:buNone/>
                      </a:pPr>
                      <a:r>
                        <a:rPr lang="en-GB" sz="1800"/>
                        <a:t>Weekly live videos on </a:t>
                      </a:r>
                      <a:r>
                        <a:rPr lang="en-GB" sz="1800" err="1"/>
                        <a:t>youtube</a:t>
                      </a:r>
                      <a:r>
                        <a:rPr lang="en-GB" sz="1800"/>
                        <a:t> going through exam papers </a:t>
                      </a:r>
                    </a:p>
                  </a:txBody>
                  <a:tcPr marL="137160" marR="13716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60721741"/>
                  </a:ext>
                </a:extLst>
              </a:tr>
            </a:tbl>
          </a:graphicData>
        </a:graphic>
      </p:graphicFrame>
      <p:grpSp>
        <p:nvGrpSpPr>
          <p:cNvPr id="4" name="Group 2">
            <a:extLst>
              <a:ext uri="{FF2B5EF4-FFF2-40B4-BE49-F238E27FC236}">
                <a16:creationId xmlns:a16="http://schemas.microsoft.com/office/drawing/2014/main" id="{9AD94EF3-CCD0-7923-C9F9-ABEC836A1735}"/>
              </a:ext>
            </a:extLst>
          </p:cNvPr>
          <p:cNvGrpSpPr/>
          <p:nvPr/>
        </p:nvGrpSpPr>
        <p:grpSpPr>
          <a:xfrm>
            <a:off x="0" y="9258300"/>
            <a:ext cx="18482711" cy="1028700"/>
            <a:chOff x="0" y="0"/>
            <a:chExt cx="4867875" cy="270933"/>
          </a:xfrm>
        </p:grpSpPr>
        <p:sp>
          <p:nvSpPr>
            <p:cNvPr id="5" name="Freeform 3">
              <a:extLst>
                <a:ext uri="{FF2B5EF4-FFF2-40B4-BE49-F238E27FC236}">
                  <a16:creationId xmlns:a16="http://schemas.microsoft.com/office/drawing/2014/main" id="{BAD8E8BC-A6C0-2E81-AF05-F5B0C9EB4C6F}"/>
                </a:ext>
              </a:extLst>
            </p:cNvPr>
            <p:cNvSpPr/>
            <p:nvPr/>
          </p:nvSpPr>
          <p:spPr>
            <a:xfrm>
              <a:off x="0" y="0"/>
              <a:ext cx="4867875" cy="270933"/>
            </a:xfrm>
            <a:custGeom>
              <a:avLst/>
              <a:gdLst/>
              <a:ahLst/>
              <a:cxnLst/>
              <a:rect l="l" t="t" r="r" b="b"/>
              <a:pathLst>
                <a:path w="4867875" h="270933">
                  <a:moveTo>
                    <a:pt x="0" y="0"/>
                  </a:moveTo>
                  <a:lnTo>
                    <a:pt x="4867875" y="0"/>
                  </a:lnTo>
                  <a:lnTo>
                    <a:pt x="4867875" y="270933"/>
                  </a:lnTo>
                  <a:lnTo>
                    <a:pt x="0" y="270933"/>
                  </a:lnTo>
                  <a:close/>
                </a:path>
              </a:pathLst>
            </a:custGeom>
            <a:solidFill>
              <a:srgbClr val="CD2B2F"/>
            </a:solidFill>
          </p:spPr>
          <p:txBody>
            <a:bodyPr/>
            <a:lstStyle/>
            <a:p>
              <a:endParaRPr lang="en-GB"/>
            </a:p>
          </p:txBody>
        </p:sp>
        <p:sp>
          <p:nvSpPr>
            <p:cNvPr id="7" name="TextBox 4">
              <a:extLst>
                <a:ext uri="{FF2B5EF4-FFF2-40B4-BE49-F238E27FC236}">
                  <a16:creationId xmlns:a16="http://schemas.microsoft.com/office/drawing/2014/main" id="{F6CBB10D-9156-F5D0-C2A8-3B86A7BB110C}"/>
                </a:ext>
              </a:extLst>
            </p:cNvPr>
            <p:cNvSpPr txBox="1"/>
            <p:nvPr/>
          </p:nvSpPr>
          <p:spPr>
            <a:xfrm>
              <a:off x="0" y="-57150"/>
              <a:ext cx="4867875" cy="328083"/>
            </a:xfrm>
            <a:prstGeom prst="rect">
              <a:avLst/>
            </a:prstGeom>
          </p:spPr>
          <p:txBody>
            <a:bodyPr lIns="50800" tIns="50800" rIns="50800" bIns="50800" rtlCol="0" anchor="ctr"/>
            <a:lstStyle/>
            <a:p>
              <a:pPr algn="ctr">
                <a:lnSpc>
                  <a:spcPts val="2659"/>
                </a:lnSpc>
              </a:pPr>
              <a:endParaRPr/>
            </a:p>
          </p:txBody>
        </p:sp>
      </p:grpSp>
      <p:pic>
        <p:nvPicPr>
          <p:cNvPr id="9" name="Picture 8" descr="A group of children using computers&#10;&#10;AI-generated content may be incorrect.">
            <a:extLst>
              <a:ext uri="{FF2B5EF4-FFF2-40B4-BE49-F238E27FC236}">
                <a16:creationId xmlns:a16="http://schemas.microsoft.com/office/drawing/2014/main" id="{EFF60E5F-DFF5-746E-6251-C9ECE58CB195}"/>
              </a:ext>
            </a:extLst>
          </p:cNvPr>
          <p:cNvPicPr>
            <a:picLocks noChangeAspect="1"/>
          </p:cNvPicPr>
          <p:nvPr/>
        </p:nvPicPr>
        <p:blipFill>
          <a:blip r:embed="rId4">
            <a:extLst>
              <a:ext uri="{28A0092B-C50C-407E-A947-70E740481C1C}">
                <a14:useLocalDpi xmlns:a14="http://schemas.microsoft.com/office/drawing/2010/main" val="0"/>
              </a:ext>
            </a:extLst>
          </a:blip>
          <a:srcRect l="36034" r="31070" b="20000"/>
          <a:stretch>
            <a:fillRect/>
          </a:stretch>
        </p:blipFill>
        <p:spPr>
          <a:xfrm>
            <a:off x="758776" y="465756"/>
            <a:ext cx="5120489" cy="8229600"/>
          </a:xfrm>
          <a:prstGeom prst="rect">
            <a:avLst/>
          </a:prstGeom>
        </p:spPr>
      </p:pic>
    </p:spTree>
    <p:extLst>
      <p:ext uri="{BB962C8B-B14F-4D97-AF65-F5344CB8AC3E}">
        <p14:creationId xmlns:p14="http://schemas.microsoft.com/office/powerpoint/2010/main" val="31704711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A73604A-7E08-4A9B-A7E1-F008615923E8}"/>
              </a:ext>
            </a:extLst>
          </p:cNvPr>
          <p:cNvSpPr>
            <a:spLocks noGrp="1"/>
          </p:cNvSpPr>
          <p:nvPr>
            <p:ph type="sldNum" sz="quarter" idx="12"/>
          </p:nvPr>
        </p:nvSpPr>
        <p:spPr/>
        <p:txBody>
          <a:bodyPr/>
          <a:lstStyle/>
          <a:p>
            <a:fld id="{F603CDE5-C1D8-4EDD-870F-A498BAFA520F}" type="slidenum">
              <a:rPr lang="en-US" smtClean="0"/>
              <a:t>61</a:t>
            </a:fld>
            <a:endParaRPr lang="en-US"/>
          </a:p>
        </p:txBody>
      </p:sp>
      <p:pic>
        <p:nvPicPr>
          <p:cNvPr id="27" name="Picture 26">
            <a:extLst>
              <a:ext uri="{FF2B5EF4-FFF2-40B4-BE49-F238E27FC236}">
                <a16:creationId xmlns:a16="http://schemas.microsoft.com/office/drawing/2014/main" id="{0B85EB06-0C78-40FD-9881-F3C75DCFEC50}"/>
              </a:ext>
            </a:extLst>
          </p:cNvPr>
          <p:cNvPicPr>
            <a:picLocks noChangeAspect="1"/>
          </p:cNvPicPr>
          <p:nvPr/>
        </p:nvPicPr>
        <p:blipFill>
          <a:blip r:embed="rId3"/>
          <a:stretch>
            <a:fillRect/>
          </a:stretch>
        </p:blipFill>
        <p:spPr>
          <a:xfrm>
            <a:off x="825807" y="280446"/>
            <a:ext cx="5120489" cy="1187252"/>
          </a:xfrm>
          <a:prstGeom prst="rect">
            <a:avLst/>
          </a:prstGeom>
        </p:spPr>
      </p:pic>
      <p:sp>
        <p:nvSpPr>
          <p:cNvPr id="52" name="TextBox 51">
            <a:extLst>
              <a:ext uri="{FF2B5EF4-FFF2-40B4-BE49-F238E27FC236}">
                <a16:creationId xmlns:a16="http://schemas.microsoft.com/office/drawing/2014/main" id="{40F3930F-2640-4C25-85AB-74D6F2CF3D9D}"/>
              </a:ext>
            </a:extLst>
          </p:cNvPr>
          <p:cNvSpPr txBox="1"/>
          <p:nvPr/>
        </p:nvSpPr>
        <p:spPr>
          <a:xfrm>
            <a:off x="6249314" y="115588"/>
            <a:ext cx="11578947" cy="1708160"/>
          </a:xfrm>
          <a:prstGeom prst="rect">
            <a:avLst/>
          </a:prstGeom>
          <a:noFill/>
        </p:spPr>
        <p:txBody>
          <a:bodyPr wrap="square" lIns="137160" tIns="68580" rIns="137160" bIns="68580" rtlCol="0" anchor="t">
            <a:spAutoFit/>
          </a:bodyPr>
          <a:lstStyle/>
          <a:p>
            <a:r>
              <a:rPr lang="en-US" sz="5400">
                <a:solidFill>
                  <a:srgbClr val="C00000"/>
                </a:solidFill>
              </a:rPr>
              <a:t>KS4 – </a:t>
            </a:r>
            <a:r>
              <a:rPr lang="en-US" sz="5400">
                <a:solidFill>
                  <a:srgbClr val="465359"/>
                </a:solidFill>
              </a:rPr>
              <a:t>The </a:t>
            </a:r>
            <a:r>
              <a:rPr lang="en-US" sz="5400" err="1">
                <a:solidFill>
                  <a:srgbClr val="465359"/>
                </a:solidFill>
              </a:rPr>
              <a:t>Maths</a:t>
            </a:r>
            <a:r>
              <a:rPr lang="en-US" sz="5400">
                <a:solidFill>
                  <a:srgbClr val="465359"/>
                </a:solidFill>
              </a:rPr>
              <a:t> Curriculum</a:t>
            </a:r>
            <a:br>
              <a:rPr lang="en-US" sz="4800">
                <a:solidFill>
                  <a:schemeClr val="tx1">
                    <a:lumMod val="75000"/>
                    <a:lumOff val="25000"/>
                  </a:schemeClr>
                </a:solidFill>
              </a:rPr>
            </a:br>
            <a:endParaRPr lang="en-GB" sz="4800">
              <a:solidFill>
                <a:schemeClr val="tx1">
                  <a:lumMod val="75000"/>
                  <a:lumOff val="25000"/>
                </a:schemeClr>
              </a:solidFill>
            </a:endParaRPr>
          </a:p>
        </p:txBody>
      </p:sp>
      <p:sp>
        <p:nvSpPr>
          <p:cNvPr id="11" name="Text Placeholder 32">
            <a:extLst>
              <a:ext uri="{FF2B5EF4-FFF2-40B4-BE49-F238E27FC236}">
                <a16:creationId xmlns:a16="http://schemas.microsoft.com/office/drawing/2014/main" id="{706EA2B7-D59A-41F6-B1D0-D88CB4306864}"/>
              </a:ext>
            </a:extLst>
          </p:cNvPr>
          <p:cNvSpPr txBox="1">
            <a:spLocks/>
          </p:cNvSpPr>
          <p:nvPr/>
        </p:nvSpPr>
        <p:spPr>
          <a:xfrm>
            <a:off x="6865791" y="9395870"/>
            <a:ext cx="10680255" cy="658937"/>
          </a:xfrm>
          <a:prstGeom prst="rect">
            <a:avLst/>
          </a:prstGeom>
          <a:noFill/>
        </p:spPr>
        <p:txBody>
          <a:bodyPr vert="horz" lIns="137160" tIns="0" rIns="137160" bIns="0" rtlCol="0" anchor="ctr">
            <a:normAutofit/>
          </a:bodyPr>
          <a:lstStyle>
            <a:lvl1pPr marL="0" indent="0" algn="ctr" defTabSz="457200" rtl="0" eaLnBrk="1" latinLnBrk="0" hangingPunct="1">
              <a:spcBef>
                <a:spcPts val="0"/>
              </a:spcBef>
              <a:spcAft>
                <a:spcPts val="600"/>
              </a:spcAft>
              <a:buClr>
                <a:schemeClr val="accent1"/>
              </a:buClr>
              <a:buSzPct val="92000"/>
              <a:buFont typeface="Wingdings 2" panose="05020102010507070707" pitchFamily="18" charset="2"/>
              <a:buNone/>
              <a:defRPr sz="1800" kern="1200">
                <a:solidFill>
                  <a:srgbClr val="FFFFFF"/>
                </a:solidFill>
                <a:latin typeface="+mn-lt"/>
                <a:ea typeface="+mn-ea"/>
                <a:cs typeface="+mn-cs"/>
              </a:defRPr>
            </a:lvl1pPr>
            <a:lvl2pPr marL="4572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200" kern="1200">
                <a:solidFill>
                  <a:schemeClr val="tx1">
                    <a:lumMod val="75000"/>
                    <a:lumOff val="25000"/>
                  </a:schemeClr>
                </a:solidFill>
                <a:latin typeface="+mn-lt"/>
                <a:ea typeface="+mn-ea"/>
                <a:cs typeface="+mn-cs"/>
              </a:defRPr>
            </a:lvl2pPr>
            <a:lvl3pPr marL="9144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000" kern="1200">
                <a:solidFill>
                  <a:schemeClr val="tx1">
                    <a:lumMod val="75000"/>
                    <a:lumOff val="25000"/>
                  </a:schemeClr>
                </a:solidFill>
                <a:latin typeface="+mn-lt"/>
                <a:ea typeface="+mn-ea"/>
                <a:cs typeface="+mn-cs"/>
              </a:defRPr>
            </a:lvl3pPr>
            <a:lvl4pPr marL="13716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900" kern="1200">
                <a:solidFill>
                  <a:schemeClr val="tx1">
                    <a:lumMod val="75000"/>
                    <a:lumOff val="25000"/>
                  </a:schemeClr>
                </a:solidFill>
                <a:latin typeface="+mn-lt"/>
                <a:ea typeface="+mn-ea"/>
                <a:cs typeface="+mn-cs"/>
              </a:defRPr>
            </a:lvl4pPr>
            <a:lvl5pPr marL="182880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900" kern="1200">
                <a:solidFill>
                  <a:schemeClr val="tx1">
                    <a:lumMod val="75000"/>
                    <a:lumOff val="25000"/>
                  </a:schemeClr>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900" kern="1200">
                <a:solidFill>
                  <a:schemeClr val="tx2"/>
                </a:solidFill>
                <a:latin typeface="+mn-lt"/>
                <a:ea typeface="+mn-ea"/>
                <a:cs typeface="+mn-cs"/>
              </a:defRPr>
            </a:lvl9pPr>
          </a:lstStyle>
          <a:p>
            <a:pPr algn="l"/>
            <a:r>
              <a:rPr lang="en-US" sz="2700">
                <a:solidFill>
                  <a:schemeClr val="bg1"/>
                </a:solidFill>
              </a:rPr>
              <a:t>Ms Adenwala – Head of Mathematics</a:t>
            </a:r>
            <a:endParaRPr lang="en-GB" sz="2700">
              <a:solidFill>
                <a:schemeClr val="bg1"/>
              </a:solidFill>
            </a:endParaRPr>
          </a:p>
        </p:txBody>
      </p:sp>
      <p:sp>
        <p:nvSpPr>
          <p:cNvPr id="10" name="Rectangle 9">
            <a:extLst>
              <a:ext uri="{FF2B5EF4-FFF2-40B4-BE49-F238E27FC236}">
                <a16:creationId xmlns:a16="http://schemas.microsoft.com/office/drawing/2014/main" id="{D3152ACB-A8E3-4A20-AED2-8B41D649238F}"/>
              </a:ext>
            </a:extLst>
          </p:cNvPr>
          <p:cNvSpPr/>
          <p:nvPr/>
        </p:nvSpPr>
        <p:spPr>
          <a:xfrm>
            <a:off x="6249314" y="969667"/>
            <a:ext cx="10042941" cy="1892826"/>
          </a:xfrm>
          <a:prstGeom prst="rect">
            <a:avLst/>
          </a:prstGeom>
        </p:spPr>
        <p:txBody>
          <a:bodyPr wrap="square">
            <a:spAutoFit/>
          </a:bodyPr>
          <a:lstStyle/>
          <a:p>
            <a:r>
              <a:rPr lang="en-GB" sz="3600" b="1"/>
              <a:t>How parents can support:</a:t>
            </a:r>
          </a:p>
          <a:p>
            <a:endParaRPr lang="en-GB" sz="3600" b="1"/>
          </a:p>
          <a:p>
            <a:pPr algn="r"/>
            <a:endParaRPr lang="en-US" sz="4500"/>
          </a:p>
        </p:txBody>
      </p:sp>
      <p:pic>
        <p:nvPicPr>
          <p:cNvPr id="12" name="Picture 11">
            <a:extLst>
              <a:ext uri="{FF2B5EF4-FFF2-40B4-BE49-F238E27FC236}">
                <a16:creationId xmlns:a16="http://schemas.microsoft.com/office/drawing/2014/main" id="{C1C7CA6D-6648-4305-A744-87C456CCC237}"/>
              </a:ext>
            </a:extLst>
          </p:cNvPr>
          <p:cNvPicPr>
            <a:picLocks noChangeAspect="1"/>
          </p:cNvPicPr>
          <p:nvPr/>
        </p:nvPicPr>
        <p:blipFill rotWithShape="1">
          <a:blip r:embed="rId4"/>
          <a:srcRect l="24900" r="15282"/>
          <a:stretch/>
        </p:blipFill>
        <p:spPr>
          <a:xfrm>
            <a:off x="522787" y="-260138"/>
            <a:ext cx="5623560" cy="9172575"/>
          </a:xfrm>
          <a:prstGeom prst="rect">
            <a:avLst/>
          </a:prstGeom>
        </p:spPr>
      </p:pic>
      <p:sp>
        <p:nvSpPr>
          <p:cNvPr id="2" name="TextBox 1">
            <a:extLst>
              <a:ext uri="{FF2B5EF4-FFF2-40B4-BE49-F238E27FC236}">
                <a16:creationId xmlns:a16="http://schemas.microsoft.com/office/drawing/2014/main" id="{6DA32B14-6CA4-48D5-8F03-60B5A0FAB703}"/>
              </a:ext>
            </a:extLst>
          </p:cNvPr>
          <p:cNvSpPr txBox="1"/>
          <p:nvPr/>
        </p:nvSpPr>
        <p:spPr>
          <a:xfrm>
            <a:off x="6331738" y="1675890"/>
            <a:ext cx="11798783" cy="7478970"/>
          </a:xfrm>
          <a:prstGeom prst="rect">
            <a:avLst/>
          </a:prstGeom>
          <a:noFill/>
        </p:spPr>
        <p:txBody>
          <a:bodyPr wrap="square" rtlCol="0">
            <a:spAutoFit/>
          </a:bodyPr>
          <a:lstStyle/>
          <a:p>
            <a:pPr marL="428625" indent="-428625">
              <a:buFont typeface="Arial" panose="020B0604020202020204" pitchFamily="34" charset="0"/>
              <a:buChar char="•"/>
            </a:pPr>
            <a:r>
              <a:rPr lang="en-GB" sz="3000"/>
              <a:t>Make sure they have the correct equipment: scientific calculator, ruler, protractor, compass, pens, pencils. </a:t>
            </a:r>
          </a:p>
          <a:p>
            <a:pPr marL="428625" indent="-428625">
              <a:buFont typeface="Arial" panose="020B0604020202020204" pitchFamily="34" charset="0"/>
              <a:buChar char="•"/>
            </a:pPr>
            <a:endParaRPr lang="en-GB" sz="3000"/>
          </a:p>
          <a:p>
            <a:pPr marL="428625" indent="-428625">
              <a:buFont typeface="Arial" panose="020B0604020202020204" pitchFamily="34" charset="0"/>
              <a:buChar char="•"/>
            </a:pPr>
            <a:r>
              <a:rPr lang="en-GB" sz="3000"/>
              <a:t>Encourage your child to practise with this equipment</a:t>
            </a:r>
          </a:p>
          <a:p>
            <a:pPr marL="428625" indent="-428625">
              <a:buFont typeface="Arial" panose="020B0604020202020204" pitchFamily="34" charset="0"/>
              <a:buChar char="•"/>
            </a:pPr>
            <a:endParaRPr lang="en-GB" sz="3000"/>
          </a:p>
          <a:p>
            <a:pPr marL="428625" indent="-428625">
              <a:buFont typeface="Arial" panose="020B0604020202020204" pitchFamily="34" charset="0"/>
              <a:buChar char="•"/>
            </a:pPr>
            <a:r>
              <a:rPr lang="en-GB" sz="3000"/>
              <a:t>Check that homework is completed and reviewed regularly.</a:t>
            </a:r>
          </a:p>
          <a:p>
            <a:pPr marL="428625" indent="-428625">
              <a:buFont typeface="Arial" panose="020B0604020202020204" pitchFamily="34" charset="0"/>
              <a:buChar char="•"/>
            </a:pPr>
            <a:endParaRPr lang="en-GB" sz="3000"/>
          </a:p>
          <a:p>
            <a:pPr marL="428625" indent="-428625">
              <a:buFont typeface="Arial" panose="020B0604020202020204" pitchFamily="34" charset="0"/>
              <a:buChar char="•"/>
            </a:pPr>
            <a:r>
              <a:rPr lang="en-GB" sz="3000"/>
              <a:t>Ensure attendance at revision sessions and booster sessions.</a:t>
            </a:r>
          </a:p>
          <a:p>
            <a:pPr marL="428625" indent="-428625">
              <a:buFont typeface="Arial" panose="020B0604020202020204" pitchFamily="34" charset="0"/>
              <a:buChar char="•"/>
            </a:pPr>
            <a:endParaRPr lang="en-GB" sz="3000"/>
          </a:p>
          <a:p>
            <a:pPr marL="428625" indent="-428625">
              <a:buFont typeface="Arial" panose="020B0604020202020204" pitchFamily="34" charset="0"/>
              <a:buChar char="•"/>
            </a:pPr>
            <a:r>
              <a:rPr lang="en-GB" sz="3000"/>
              <a:t>Contact teacher if there is a concern.</a:t>
            </a:r>
          </a:p>
          <a:p>
            <a:endParaRPr lang="en-GB" sz="3000"/>
          </a:p>
          <a:p>
            <a:pPr marL="428625" indent="-428625">
              <a:buFont typeface="Arial" panose="020B0604020202020204" pitchFamily="34" charset="0"/>
              <a:buChar char="•"/>
            </a:pPr>
            <a:r>
              <a:rPr lang="en-GB" sz="3000"/>
              <a:t>Encourage students to start revision EARLY.  ‘small chunks’ of revision.</a:t>
            </a:r>
          </a:p>
          <a:p>
            <a:pPr marL="428625" indent="-428625">
              <a:buFont typeface="Arial" panose="020B0604020202020204" pitchFamily="34" charset="0"/>
              <a:buChar char="•"/>
            </a:pPr>
            <a:endParaRPr lang="en-GB" sz="3000"/>
          </a:p>
          <a:p>
            <a:pPr marL="428625" indent="-428625">
              <a:buFont typeface="Arial" panose="020B0604020202020204" pitchFamily="34" charset="0"/>
              <a:buChar char="•"/>
            </a:pPr>
            <a:r>
              <a:rPr lang="en-GB" sz="3000"/>
              <a:t>Encourage a positive approach: remind them that practising maths regularly is the best way to learn it and that consistent effort leads to improvement.     </a:t>
            </a:r>
          </a:p>
        </p:txBody>
      </p:sp>
      <p:pic>
        <p:nvPicPr>
          <p:cNvPr id="16" name="Picture 6" descr="Helix Compact Maths Set Pk12 | HE323212 ...">
            <a:extLst>
              <a:ext uri="{FF2B5EF4-FFF2-40B4-BE49-F238E27FC236}">
                <a16:creationId xmlns:a16="http://schemas.microsoft.com/office/drawing/2014/main" id="{54F3678F-76D5-8D51-0383-A62571EF05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36093" y="2190910"/>
            <a:ext cx="1824165" cy="182416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Casio FX-83GTCW School Approved ...">
            <a:extLst>
              <a:ext uri="{FF2B5EF4-FFF2-40B4-BE49-F238E27FC236}">
                <a16:creationId xmlns:a16="http://schemas.microsoft.com/office/drawing/2014/main" id="{3BA244B4-2063-633C-5917-B717826BF4C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444" r="-1"/>
          <a:stretch>
            <a:fillRect/>
          </a:stretch>
        </p:blipFill>
        <p:spPr bwMode="auto">
          <a:xfrm>
            <a:off x="16048035" y="144911"/>
            <a:ext cx="1256447" cy="170816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0738C5F1-C294-7AAF-3DA9-A2A788F02A04}"/>
              </a:ext>
            </a:extLst>
          </p:cNvPr>
          <p:cNvGrpSpPr/>
          <p:nvPr/>
        </p:nvGrpSpPr>
        <p:grpSpPr>
          <a:xfrm>
            <a:off x="0" y="9258300"/>
            <a:ext cx="18482711" cy="1028700"/>
            <a:chOff x="0" y="0"/>
            <a:chExt cx="4867875" cy="270933"/>
          </a:xfrm>
        </p:grpSpPr>
        <p:sp>
          <p:nvSpPr>
            <p:cNvPr id="4" name="Freeform 3">
              <a:extLst>
                <a:ext uri="{FF2B5EF4-FFF2-40B4-BE49-F238E27FC236}">
                  <a16:creationId xmlns:a16="http://schemas.microsoft.com/office/drawing/2014/main" id="{91B7D074-0748-D3E2-EB41-9E7809260F97}"/>
                </a:ext>
              </a:extLst>
            </p:cNvPr>
            <p:cNvSpPr/>
            <p:nvPr/>
          </p:nvSpPr>
          <p:spPr>
            <a:xfrm>
              <a:off x="0" y="0"/>
              <a:ext cx="4867875" cy="270933"/>
            </a:xfrm>
            <a:custGeom>
              <a:avLst/>
              <a:gdLst/>
              <a:ahLst/>
              <a:cxnLst/>
              <a:rect l="l" t="t" r="r" b="b"/>
              <a:pathLst>
                <a:path w="4867875" h="270933">
                  <a:moveTo>
                    <a:pt x="0" y="0"/>
                  </a:moveTo>
                  <a:lnTo>
                    <a:pt x="4867875" y="0"/>
                  </a:lnTo>
                  <a:lnTo>
                    <a:pt x="4867875" y="270933"/>
                  </a:lnTo>
                  <a:lnTo>
                    <a:pt x="0" y="270933"/>
                  </a:lnTo>
                  <a:close/>
                </a:path>
              </a:pathLst>
            </a:custGeom>
            <a:solidFill>
              <a:srgbClr val="CD2B2F"/>
            </a:solidFill>
          </p:spPr>
          <p:txBody>
            <a:bodyPr/>
            <a:lstStyle/>
            <a:p>
              <a:endParaRPr lang="en-GB"/>
            </a:p>
          </p:txBody>
        </p:sp>
        <p:sp>
          <p:nvSpPr>
            <p:cNvPr id="5" name="TextBox 4">
              <a:extLst>
                <a:ext uri="{FF2B5EF4-FFF2-40B4-BE49-F238E27FC236}">
                  <a16:creationId xmlns:a16="http://schemas.microsoft.com/office/drawing/2014/main" id="{29DBA326-CCE9-0409-E1CD-641BE78B170A}"/>
                </a:ext>
              </a:extLst>
            </p:cNvPr>
            <p:cNvSpPr txBox="1"/>
            <p:nvPr/>
          </p:nvSpPr>
          <p:spPr>
            <a:xfrm>
              <a:off x="0" y="-57150"/>
              <a:ext cx="4867875" cy="328083"/>
            </a:xfrm>
            <a:prstGeom prst="rect">
              <a:avLst/>
            </a:prstGeom>
          </p:spPr>
          <p:txBody>
            <a:bodyPr lIns="50800" tIns="50800" rIns="50800" bIns="50800" rtlCol="0" anchor="ctr"/>
            <a:lstStyle/>
            <a:p>
              <a:pPr algn="ctr">
                <a:lnSpc>
                  <a:spcPts val="2659"/>
                </a:lnSpc>
              </a:pPr>
              <a:endParaRPr/>
            </a:p>
          </p:txBody>
        </p:sp>
      </p:grpSp>
    </p:spTree>
    <p:extLst>
      <p:ext uri="{BB962C8B-B14F-4D97-AF65-F5344CB8AC3E}">
        <p14:creationId xmlns:p14="http://schemas.microsoft.com/office/powerpoint/2010/main" val="23991944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CD2B2F"/>
        </a:solidFill>
        <a:effectLst/>
      </p:bgPr>
    </p:bg>
    <p:spTree>
      <p:nvGrpSpPr>
        <p:cNvPr id="1" name="">
          <a:extLst>
            <a:ext uri="{FF2B5EF4-FFF2-40B4-BE49-F238E27FC236}">
              <a16:creationId xmlns:a16="http://schemas.microsoft.com/office/drawing/2014/main" id="{A65AE4B8-7EF2-0ED2-0D95-2505EA99B3E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EF5B0D9-C673-7D76-DA9E-176FFBFC4C39}"/>
              </a:ext>
            </a:extLst>
          </p:cNvPr>
          <p:cNvGrpSpPr/>
          <p:nvPr/>
        </p:nvGrpSpPr>
        <p:grpSpPr>
          <a:xfrm>
            <a:off x="11574159" y="0"/>
            <a:ext cx="6713841" cy="10443773"/>
            <a:chOff x="0" y="0"/>
            <a:chExt cx="1768255" cy="2750623"/>
          </a:xfrm>
        </p:grpSpPr>
        <p:sp>
          <p:nvSpPr>
            <p:cNvPr id="3" name="Freeform 3">
              <a:extLst>
                <a:ext uri="{FF2B5EF4-FFF2-40B4-BE49-F238E27FC236}">
                  <a16:creationId xmlns:a16="http://schemas.microsoft.com/office/drawing/2014/main" id="{CAD37072-37B0-3B51-EA25-7DEEA7D8E1CA}"/>
                </a:ext>
              </a:extLst>
            </p:cNvPr>
            <p:cNvSpPr/>
            <p:nvPr/>
          </p:nvSpPr>
          <p:spPr>
            <a:xfrm>
              <a:off x="0" y="0"/>
              <a:ext cx="1768254" cy="2750623"/>
            </a:xfrm>
            <a:custGeom>
              <a:avLst/>
              <a:gdLst/>
              <a:ahLst/>
              <a:cxnLst/>
              <a:rect l="l" t="t" r="r" b="b"/>
              <a:pathLst>
                <a:path w="1768254" h="2750623">
                  <a:moveTo>
                    <a:pt x="0" y="0"/>
                  </a:moveTo>
                  <a:lnTo>
                    <a:pt x="1768254" y="0"/>
                  </a:lnTo>
                  <a:lnTo>
                    <a:pt x="1768254" y="2750623"/>
                  </a:lnTo>
                  <a:lnTo>
                    <a:pt x="0" y="2750623"/>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4DFE233F-4E1B-07AF-05FD-79DAA05C612B}"/>
                </a:ext>
              </a:extLst>
            </p:cNvPr>
            <p:cNvSpPr txBox="1"/>
            <p:nvPr/>
          </p:nvSpPr>
          <p:spPr>
            <a:xfrm>
              <a:off x="0" y="-66675"/>
              <a:ext cx="1768255" cy="2817298"/>
            </a:xfrm>
            <a:prstGeom prst="rect">
              <a:avLst/>
            </a:prstGeom>
          </p:spPr>
          <p:txBody>
            <a:bodyPr lIns="50800" tIns="50800" rIns="50800" bIns="50800" rtlCol="0" anchor="ctr"/>
            <a:lstStyle/>
            <a:p>
              <a:pPr algn="ctr">
                <a:lnSpc>
                  <a:spcPts val="3062"/>
                </a:lnSpc>
              </a:pPr>
              <a:endParaRPr/>
            </a:p>
          </p:txBody>
        </p:sp>
      </p:grpSp>
      <p:sp>
        <p:nvSpPr>
          <p:cNvPr id="5" name="TextBox 5">
            <a:extLst>
              <a:ext uri="{FF2B5EF4-FFF2-40B4-BE49-F238E27FC236}">
                <a16:creationId xmlns:a16="http://schemas.microsoft.com/office/drawing/2014/main" id="{96E99293-6816-16AA-F3A0-5D17E2EDACC6}"/>
              </a:ext>
            </a:extLst>
          </p:cNvPr>
          <p:cNvSpPr txBox="1"/>
          <p:nvPr/>
        </p:nvSpPr>
        <p:spPr>
          <a:xfrm>
            <a:off x="-96653" y="4191214"/>
            <a:ext cx="11767465" cy="1808187"/>
          </a:xfrm>
          <a:prstGeom prst="rect">
            <a:avLst/>
          </a:prstGeom>
        </p:spPr>
        <p:txBody>
          <a:bodyPr wrap="square" lIns="0" tIns="0" rIns="0" bIns="0" rtlCol="0" anchor="t">
            <a:spAutoFit/>
          </a:bodyPr>
          <a:lstStyle/>
          <a:p>
            <a:pPr algn="ctr">
              <a:lnSpc>
                <a:spcPts val="12014"/>
              </a:lnSpc>
            </a:pPr>
            <a:r>
              <a:rPr lang="en-US" sz="17000" b="1" err="1">
                <a:solidFill>
                  <a:srgbClr val="FFFFFF"/>
                </a:solidFill>
                <a:latin typeface="Bebas Neue Bold"/>
                <a:ea typeface="Bebas Neue Bold"/>
                <a:cs typeface="Bebas Neue Bold"/>
                <a:sym typeface="Bebas Neue Bold"/>
              </a:rPr>
              <a:t>mrs</a:t>
            </a:r>
            <a:r>
              <a:rPr lang="en-US" sz="17000" b="1">
                <a:solidFill>
                  <a:srgbClr val="FFFFFF"/>
                </a:solidFill>
                <a:latin typeface="Bebas Neue Bold"/>
                <a:ea typeface="Bebas Neue Bold"/>
                <a:cs typeface="Bebas Neue Bold"/>
                <a:sym typeface="Bebas Neue Bold"/>
              </a:rPr>
              <a:t> </a:t>
            </a:r>
            <a:r>
              <a:rPr lang="en-US" sz="17000" b="1" err="1">
                <a:solidFill>
                  <a:srgbClr val="FFFFFF"/>
                </a:solidFill>
                <a:latin typeface="Bebas Neue Bold"/>
                <a:ea typeface="Bebas Neue Bold"/>
                <a:cs typeface="Bebas Neue Bold"/>
                <a:sym typeface="Bebas Neue Bold"/>
              </a:rPr>
              <a:t>hamilton</a:t>
            </a:r>
            <a:endParaRPr lang="en-US" sz="17000" b="1">
              <a:solidFill>
                <a:srgbClr val="FFFFFF"/>
              </a:solidFill>
              <a:latin typeface="Bebas Neue Bold"/>
              <a:ea typeface="Bebas Neue Bold"/>
              <a:cs typeface="Bebas Neue Bold"/>
              <a:sym typeface="Bebas Neue Bold"/>
            </a:endParaRPr>
          </a:p>
        </p:txBody>
      </p:sp>
      <p:sp>
        <p:nvSpPr>
          <p:cNvPr id="7" name="Freeform 7">
            <a:extLst>
              <a:ext uri="{FF2B5EF4-FFF2-40B4-BE49-F238E27FC236}">
                <a16:creationId xmlns:a16="http://schemas.microsoft.com/office/drawing/2014/main" id="{7C8EFF4A-B5D8-1EDA-E352-CA497272D953}"/>
              </a:ext>
            </a:extLst>
          </p:cNvPr>
          <p:cNvSpPr/>
          <p:nvPr/>
        </p:nvSpPr>
        <p:spPr>
          <a:xfrm>
            <a:off x="16472943" y="341140"/>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2"/>
            <a:stretch>
              <a:fillRect r="-434592"/>
            </a:stretch>
          </a:blipFill>
        </p:spPr>
        <p:txBody>
          <a:bodyPr/>
          <a:lstStyle/>
          <a:p>
            <a:endParaRPr lang="en-GB"/>
          </a:p>
        </p:txBody>
      </p:sp>
      <p:sp>
        <p:nvSpPr>
          <p:cNvPr id="12" name="TextBox 12">
            <a:extLst>
              <a:ext uri="{FF2B5EF4-FFF2-40B4-BE49-F238E27FC236}">
                <a16:creationId xmlns:a16="http://schemas.microsoft.com/office/drawing/2014/main" id="{58DDB27C-2566-89E4-D070-21A800CB5E0F}"/>
              </a:ext>
            </a:extLst>
          </p:cNvPr>
          <p:cNvSpPr txBox="1"/>
          <p:nvPr/>
        </p:nvSpPr>
        <p:spPr>
          <a:xfrm>
            <a:off x="811891" y="6285389"/>
            <a:ext cx="9950378" cy="1650260"/>
          </a:xfrm>
          <a:prstGeom prst="rect">
            <a:avLst/>
          </a:prstGeom>
        </p:spPr>
        <p:txBody>
          <a:bodyPr wrap="square" lIns="0" tIns="0" rIns="0" bIns="0" rtlCol="0" anchor="t">
            <a:spAutoFit/>
          </a:bodyPr>
          <a:lstStyle/>
          <a:p>
            <a:pPr algn="ctr">
              <a:lnSpc>
                <a:spcPts val="4059"/>
              </a:lnSpc>
            </a:pPr>
            <a:r>
              <a:rPr lang="en-US" sz="7000">
                <a:solidFill>
                  <a:srgbClr val="FFFFFF"/>
                </a:solidFill>
                <a:latin typeface="Helvetica"/>
                <a:ea typeface="Helvetica"/>
                <a:cs typeface="Helvetica"/>
                <a:sym typeface="Helvetica"/>
              </a:rPr>
              <a:t>Strategic Lead for</a:t>
            </a:r>
          </a:p>
          <a:p>
            <a:pPr algn="ctr">
              <a:lnSpc>
                <a:spcPts val="4059"/>
              </a:lnSpc>
            </a:pPr>
            <a:endParaRPr lang="en-US" sz="7000">
              <a:solidFill>
                <a:srgbClr val="FFFFFF"/>
              </a:solidFill>
              <a:latin typeface="Helvetica"/>
              <a:ea typeface="Helvetica"/>
              <a:cs typeface="Helvetica"/>
              <a:sym typeface="Helvetica"/>
            </a:endParaRPr>
          </a:p>
          <a:p>
            <a:pPr algn="ctr">
              <a:lnSpc>
                <a:spcPts val="4059"/>
              </a:lnSpc>
            </a:pPr>
            <a:r>
              <a:rPr lang="en-US" sz="7000">
                <a:solidFill>
                  <a:srgbClr val="FFFFFF"/>
                </a:solidFill>
                <a:latin typeface="Helvetica"/>
                <a:ea typeface="Helvetica"/>
                <a:cs typeface="Helvetica"/>
                <a:sym typeface="Helvetica"/>
              </a:rPr>
              <a:t> Literacy &amp; RS</a:t>
            </a:r>
          </a:p>
        </p:txBody>
      </p:sp>
      <p:sp>
        <p:nvSpPr>
          <p:cNvPr id="13" name="AutoShape 13">
            <a:extLst>
              <a:ext uri="{FF2B5EF4-FFF2-40B4-BE49-F238E27FC236}">
                <a16:creationId xmlns:a16="http://schemas.microsoft.com/office/drawing/2014/main" id="{71D68171-9671-B20A-E0AE-97642CC29DF8}"/>
              </a:ext>
            </a:extLst>
          </p:cNvPr>
          <p:cNvSpPr/>
          <p:nvPr/>
        </p:nvSpPr>
        <p:spPr>
          <a:xfrm>
            <a:off x="0" y="9728445"/>
            <a:ext cx="18395101" cy="0"/>
          </a:xfrm>
          <a:prstGeom prst="line">
            <a:avLst/>
          </a:prstGeom>
          <a:ln w="38100" cap="flat">
            <a:solidFill>
              <a:srgbClr val="35567A"/>
            </a:solidFill>
            <a:prstDash val="solid"/>
            <a:headEnd type="none" w="sm" len="sm"/>
            <a:tailEnd type="none" w="sm" len="sm"/>
          </a:ln>
        </p:spPr>
        <p:txBody>
          <a:bodyPr/>
          <a:lstStyle/>
          <a:p>
            <a:endParaRPr lang="en-GB"/>
          </a:p>
        </p:txBody>
      </p:sp>
      <p:sp>
        <p:nvSpPr>
          <p:cNvPr id="14" name="Freeform 5">
            <a:extLst>
              <a:ext uri="{FF2B5EF4-FFF2-40B4-BE49-F238E27FC236}">
                <a16:creationId xmlns:a16="http://schemas.microsoft.com/office/drawing/2014/main" id="{39FC16A6-F3D4-62EB-936F-E38CB13F1F86}"/>
              </a:ext>
            </a:extLst>
          </p:cNvPr>
          <p:cNvSpPr/>
          <p:nvPr/>
        </p:nvSpPr>
        <p:spPr>
          <a:xfrm>
            <a:off x="358300" y="558554"/>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3"/>
            <a:stretch>
              <a:fillRect r="-434592"/>
            </a:stretch>
          </a:blipFill>
        </p:spPr>
        <p:txBody>
          <a:bodyPr/>
          <a:lstStyle/>
          <a:p>
            <a:endParaRPr lang="en-GB"/>
          </a:p>
        </p:txBody>
      </p:sp>
      <p:pic>
        <p:nvPicPr>
          <p:cNvPr id="8" name="Picture 7">
            <a:extLst>
              <a:ext uri="{FF2B5EF4-FFF2-40B4-BE49-F238E27FC236}">
                <a16:creationId xmlns:a16="http://schemas.microsoft.com/office/drawing/2014/main" id="{950219EE-3A27-D8CC-6C5C-0335CF148811}"/>
              </a:ext>
            </a:extLst>
          </p:cNvPr>
          <p:cNvPicPr>
            <a:picLocks noChangeAspect="1"/>
          </p:cNvPicPr>
          <p:nvPr/>
        </p:nvPicPr>
        <p:blipFill>
          <a:blip r:embed="rId4"/>
          <a:stretch>
            <a:fillRect/>
          </a:stretch>
        </p:blipFill>
        <p:spPr>
          <a:xfrm>
            <a:off x="13187881" y="3338747"/>
            <a:ext cx="8232419" cy="6720998"/>
          </a:xfrm>
          <a:prstGeom prst="rect">
            <a:avLst/>
          </a:prstGeom>
        </p:spPr>
      </p:pic>
    </p:spTree>
    <p:extLst>
      <p:ext uri="{BB962C8B-B14F-4D97-AF65-F5344CB8AC3E}">
        <p14:creationId xmlns:p14="http://schemas.microsoft.com/office/powerpoint/2010/main" val="26308375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a:extLst>
            <a:ext uri="{FF2B5EF4-FFF2-40B4-BE49-F238E27FC236}">
              <a16:creationId xmlns:a16="http://schemas.microsoft.com/office/drawing/2014/main" id="{EB6F84EF-B9AB-71AD-CC6C-191A868042A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738707D-3BCC-BA17-B608-B38B5865FDCF}"/>
              </a:ext>
            </a:extLst>
          </p:cNvPr>
          <p:cNvGrpSpPr/>
          <p:nvPr/>
        </p:nvGrpSpPr>
        <p:grpSpPr>
          <a:xfrm>
            <a:off x="0" y="9258300"/>
            <a:ext cx="18482711" cy="1028700"/>
            <a:chOff x="0" y="0"/>
            <a:chExt cx="4867875" cy="270933"/>
          </a:xfrm>
        </p:grpSpPr>
        <p:sp>
          <p:nvSpPr>
            <p:cNvPr id="3" name="Freeform 3">
              <a:extLst>
                <a:ext uri="{FF2B5EF4-FFF2-40B4-BE49-F238E27FC236}">
                  <a16:creationId xmlns:a16="http://schemas.microsoft.com/office/drawing/2014/main" id="{1C39F120-89E7-8F9B-E704-EA11AF69D423}"/>
                </a:ext>
              </a:extLst>
            </p:cNvPr>
            <p:cNvSpPr/>
            <p:nvPr/>
          </p:nvSpPr>
          <p:spPr>
            <a:xfrm>
              <a:off x="0" y="0"/>
              <a:ext cx="4867875" cy="270933"/>
            </a:xfrm>
            <a:custGeom>
              <a:avLst/>
              <a:gdLst/>
              <a:ahLst/>
              <a:cxnLst/>
              <a:rect l="l" t="t" r="r" b="b"/>
              <a:pathLst>
                <a:path w="4867875" h="270933">
                  <a:moveTo>
                    <a:pt x="0" y="0"/>
                  </a:moveTo>
                  <a:lnTo>
                    <a:pt x="4867875" y="0"/>
                  </a:lnTo>
                  <a:lnTo>
                    <a:pt x="4867875" y="270933"/>
                  </a:lnTo>
                  <a:lnTo>
                    <a:pt x="0" y="270933"/>
                  </a:lnTo>
                  <a:close/>
                </a:path>
              </a:pathLst>
            </a:custGeom>
            <a:solidFill>
              <a:srgbClr val="CD2B2F"/>
            </a:solidFill>
          </p:spPr>
          <p:txBody>
            <a:bodyPr/>
            <a:lstStyle/>
            <a:p>
              <a:endParaRPr lang="en-GB"/>
            </a:p>
          </p:txBody>
        </p:sp>
        <p:sp>
          <p:nvSpPr>
            <p:cNvPr id="4" name="TextBox 4">
              <a:extLst>
                <a:ext uri="{FF2B5EF4-FFF2-40B4-BE49-F238E27FC236}">
                  <a16:creationId xmlns:a16="http://schemas.microsoft.com/office/drawing/2014/main" id="{B679015B-41AE-9737-A39C-3F13BCE5A141}"/>
                </a:ext>
              </a:extLst>
            </p:cNvPr>
            <p:cNvSpPr txBox="1"/>
            <p:nvPr/>
          </p:nvSpPr>
          <p:spPr>
            <a:xfrm>
              <a:off x="0" y="-57150"/>
              <a:ext cx="4867875" cy="328083"/>
            </a:xfrm>
            <a:prstGeom prst="rect">
              <a:avLst/>
            </a:prstGeom>
          </p:spPr>
          <p:txBody>
            <a:bodyPr lIns="50800" tIns="50800" rIns="50800" bIns="50800" rtlCol="0" anchor="ctr"/>
            <a:lstStyle/>
            <a:p>
              <a:pPr algn="ctr">
                <a:lnSpc>
                  <a:spcPts val="2659"/>
                </a:lnSpc>
              </a:pPr>
              <a:endParaRPr/>
            </a:p>
          </p:txBody>
        </p:sp>
      </p:grpSp>
      <p:sp>
        <p:nvSpPr>
          <p:cNvPr id="5" name="Freeform 5">
            <a:extLst>
              <a:ext uri="{FF2B5EF4-FFF2-40B4-BE49-F238E27FC236}">
                <a16:creationId xmlns:a16="http://schemas.microsoft.com/office/drawing/2014/main" id="{829ED2EF-EB26-1F69-B6B1-39388E9E60A5}"/>
              </a:ext>
            </a:extLst>
          </p:cNvPr>
          <p:cNvSpPr/>
          <p:nvPr/>
        </p:nvSpPr>
        <p:spPr>
          <a:xfrm>
            <a:off x="15942856" y="500166"/>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2"/>
            <a:stretch>
              <a:fillRect r="-434592"/>
            </a:stretch>
          </a:blipFill>
        </p:spPr>
        <p:txBody>
          <a:bodyPr/>
          <a:lstStyle/>
          <a:p>
            <a:endParaRPr lang="en-GB"/>
          </a:p>
        </p:txBody>
      </p:sp>
      <p:pic>
        <p:nvPicPr>
          <p:cNvPr id="6" name="Picture 1">
            <a:extLst>
              <a:ext uri="{FF2B5EF4-FFF2-40B4-BE49-F238E27FC236}">
                <a16:creationId xmlns:a16="http://schemas.microsoft.com/office/drawing/2014/main" id="{04748ED9-628C-9676-9734-B1D405164BD5}"/>
              </a:ext>
            </a:extLst>
          </p:cNvPr>
          <p:cNvPicPr>
            <a:picLocks noChangeAspect="1"/>
          </p:cNvPicPr>
          <p:nvPr/>
        </p:nvPicPr>
        <p:blipFill>
          <a:blip r:embed="rId3"/>
          <a:srcRect/>
          <a:stretch>
            <a:fillRect/>
          </a:stretch>
        </p:blipFill>
        <p:spPr>
          <a:xfrm>
            <a:off x="406221" y="223521"/>
            <a:ext cx="7604959" cy="8809666"/>
          </a:xfrm>
          <a:prstGeom prst="rect">
            <a:avLst/>
          </a:prstGeom>
          <a:noFill/>
          <a:ln cap="flat">
            <a:noFill/>
          </a:ln>
        </p:spPr>
      </p:pic>
      <p:pic>
        <p:nvPicPr>
          <p:cNvPr id="8" name="Picture 2" descr="Premium Vector | Golden ticket with stars and the ...">
            <a:extLst>
              <a:ext uri="{FF2B5EF4-FFF2-40B4-BE49-F238E27FC236}">
                <a16:creationId xmlns:a16="http://schemas.microsoft.com/office/drawing/2014/main" id="{7E4CF5A8-53F4-3A83-3AC7-BB0F39CBA136}"/>
              </a:ext>
            </a:extLst>
          </p:cNvPr>
          <p:cNvPicPr>
            <a:picLocks noChangeAspect="1"/>
          </p:cNvPicPr>
          <p:nvPr/>
        </p:nvPicPr>
        <p:blipFill>
          <a:blip r:embed="rId4"/>
          <a:srcRect l="10263" t="17079" r="10022" b="17860"/>
          <a:stretch>
            <a:fillRect/>
          </a:stretch>
        </p:blipFill>
        <p:spPr>
          <a:xfrm>
            <a:off x="9144000" y="5143500"/>
            <a:ext cx="8073146" cy="3662957"/>
          </a:xfrm>
          <a:prstGeom prst="rect">
            <a:avLst/>
          </a:prstGeom>
          <a:noFill/>
          <a:ln cap="flat">
            <a:noFill/>
          </a:ln>
        </p:spPr>
      </p:pic>
      <p:sp>
        <p:nvSpPr>
          <p:cNvPr id="9" name="TextBox 2">
            <a:extLst>
              <a:ext uri="{FF2B5EF4-FFF2-40B4-BE49-F238E27FC236}">
                <a16:creationId xmlns:a16="http://schemas.microsoft.com/office/drawing/2014/main" id="{2B4C2927-CE0A-8064-5A97-8810226A0B23}"/>
              </a:ext>
            </a:extLst>
          </p:cNvPr>
          <p:cNvSpPr txBox="1"/>
          <p:nvPr/>
        </p:nvSpPr>
        <p:spPr>
          <a:xfrm>
            <a:off x="8965058" y="3154323"/>
            <a:ext cx="8154542" cy="1754326"/>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5400" b="0" i="0" u="none" strike="noStrike" kern="1200" cap="none" spc="0" baseline="0">
                <a:solidFill>
                  <a:srgbClr val="000000"/>
                </a:solidFill>
                <a:uFillTx/>
                <a:latin typeface="Gill Sans MT"/>
              </a:rPr>
              <a:t>Reading fluency is like a </a:t>
            </a:r>
            <a:r>
              <a:rPr lang="en-GB" sz="5400" b="0" i="0" u="none" strike="noStrike" kern="1200" cap="none" spc="0" baseline="0">
                <a:solidFill>
                  <a:srgbClr val="000000"/>
                </a:solidFill>
                <a:highlight>
                  <a:srgbClr val="FFFF00"/>
                </a:highlight>
                <a:uFillTx/>
                <a:latin typeface="Gill Sans MT"/>
              </a:rPr>
              <a:t>golden ticket</a:t>
            </a:r>
            <a:r>
              <a:rPr lang="en-GB" sz="5400" b="0" i="0" u="none" strike="noStrike" kern="1200" cap="none" spc="0" baseline="0">
                <a:solidFill>
                  <a:srgbClr val="000000"/>
                </a:solidFill>
                <a:uFillTx/>
                <a:latin typeface="Gill Sans MT"/>
              </a:rPr>
              <a:t> for your child.</a:t>
            </a:r>
          </a:p>
        </p:txBody>
      </p:sp>
      <p:pic>
        <p:nvPicPr>
          <p:cNvPr id="10" name="Picture 5">
            <a:extLst>
              <a:ext uri="{FF2B5EF4-FFF2-40B4-BE49-F238E27FC236}">
                <a16:creationId xmlns:a16="http://schemas.microsoft.com/office/drawing/2014/main" id="{AECE529B-4A31-4F0D-A911-A77D6B5FDEAB}"/>
              </a:ext>
            </a:extLst>
          </p:cNvPr>
          <p:cNvPicPr>
            <a:picLocks noChangeAspect="1"/>
          </p:cNvPicPr>
          <p:nvPr/>
        </p:nvPicPr>
        <p:blipFill>
          <a:blip r:embed="rId5"/>
          <a:stretch>
            <a:fillRect/>
          </a:stretch>
        </p:blipFill>
        <p:spPr>
          <a:xfrm>
            <a:off x="11380115" y="176328"/>
            <a:ext cx="3057245" cy="3105453"/>
          </a:xfrm>
          <a:prstGeom prst="rect">
            <a:avLst/>
          </a:prstGeom>
          <a:noFill/>
          <a:ln cap="flat">
            <a:noFill/>
          </a:ln>
        </p:spPr>
      </p:pic>
    </p:spTree>
    <p:extLst>
      <p:ext uri="{BB962C8B-B14F-4D97-AF65-F5344CB8AC3E}">
        <p14:creationId xmlns:p14="http://schemas.microsoft.com/office/powerpoint/2010/main" val="4338814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8E299-2DFC-01C6-23AA-79B910F9891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F702B83-71B8-B12F-C1A5-D520921A6A5E}"/>
              </a:ext>
            </a:extLst>
          </p:cNvPr>
          <p:cNvGrpSpPr/>
          <p:nvPr/>
        </p:nvGrpSpPr>
        <p:grpSpPr>
          <a:xfrm>
            <a:off x="0" y="9258300"/>
            <a:ext cx="18482711" cy="1028700"/>
            <a:chOff x="0" y="0"/>
            <a:chExt cx="4867875" cy="270933"/>
          </a:xfrm>
        </p:grpSpPr>
        <p:sp>
          <p:nvSpPr>
            <p:cNvPr id="3" name="Freeform 3">
              <a:extLst>
                <a:ext uri="{FF2B5EF4-FFF2-40B4-BE49-F238E27FC236}">
                  <a16:creationId xmlns:a16="http://schemas.microsoft.com/office/drawing/2014/main" id="{4244B40D-C2BE-DED3-FAE3-6577D412187F}"/>
                </a:ext>
              </a:extLst>
            </p:cNvPr>
            <p:cNvSpPr/>
            <p:nvPr/>
          </p:nvSpPr>
          <p:spPr>
            <a:xfrm>
              <a:off x="0" y="0"/>
              <a:ext cx="4867875" cy="270933"/>
            </a:xfrm>
            <a:custGeom>
              <a:avLst/>
              <a:gdLst/>
              <a:ahLst/>
              <a:cxnLst/>
              <a:rect l="l" t="t" r="r" b="b"/>
              <a:pathLst>
                <a:path w="4867875" h="270933">
                  <a:moveTo>
                    <a:pt x="0" y="0"/>
                  </a:moveTo>
                  <a:lnTo>
                    <a:pt x="4867875" y="0"/>
                  </a:lnTo>
                  <a:lnTo>
                    <a:pt x="4867875" y="270933"/>
                  </a:lnTo>
                  <a:lnTo>
                    <a:pt x="0" y="270933"/>
                  </a:lnTo>
                  <a:close/>
                </a:path>
              </a:pathLst>
            </a:custGeom>
            <a:solidFill>
              <a:srgbClr val="CD2B2F"/>
            </a:solidFill>
          </p:spPr>
          <p:txBody>
            <a:bodyPr/>
            <a:lstStyle/>
            <a:p>
              <a:endParaRPr lang="en-GB"/>
            </a:p>
          </p:txBody>
        </p:sp>
        <p:sp>
          <p:nvSpPr>
            <p:cNvPr id="4" name="TextBox 4">
              <a:extLst>
                <a:ext uri="{FF2B5EF4-FFF2-40B4-BE49-F238E27FC236}">
                  <a16:creationId xmlns:a16="http://schemas.microsoft.com/office/drawing/2014/main" id="{A7DA9DAF-7A65-4A29-3ED9-E4E3E51F701A}"/>
                </a:ext>
              </a:extLst>
            </p:cNvPr>
            <p:cNvSpPr txBox="1"/>
            <p:nvPr/>
          </p:nvSpPr>
          <p:spPr>
            <a:xfrm>
              <a:off x="0" y="-57150"/>
              <a:ext cx="4867875" cy="328083"/>
            </a:xfrm>
            <a:prstGeom prst="rect">
              <a:avLst/>
            </a:prstGeom>
          </p:spPr>
          <p:txBody>
            <a:bodyPr lIns="50800" tIns="50800" rIns="50800" bIns="50800" rtlCol="0" anchor="ctr"/>
            <a:lstStyle/>
            <a:p>
              <a:pPr algn="ctr">
                <a:lnSpc>
                  <a:spcPts val="2659"/>
                </a:lnSpc>
              </a:pPr>
              <a:endParaRPr/>
            </a:p>
          </p:txBody>
        </p:sp>
      </p:grpSp>
      <p:sp>
        <p:nvSpPr>
          <p:cNvPr id="5" name="Freeform 5">
            <a:extLst>
              <a:ext uri="{FF2B5EF4-FFF2-40B4-BE49-F238E27FC236}">
                <a16:creationId xmlns:a16="http://schemas.microsoft.com/office/drawing/2014/main" id="{2C80D2FA-4968-3A20-C5FB-4726E7A8D960}"/>
              </a:ext>
            </a:extLst>
          </p:cNvPr>
          <p:cNvSpPr/>
          <p:nvPr/>
        </p:nvSpPr>
        <p:spPr>
          <a:xfrm>
            <a:off x="15942856" y="500166"/>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2"/>
            <a:stretch>
              <a:fillRect r="-434592"/>
            </a:stretch>
          </a:blipFill>
        </p:spPr>
        <p:txBody>
          <a:bodyPr/>
          <a:lstStyle/>
          <a:p>
            <a:endParaRPr lang="en-GB"/>
          </a:p>
        </p:txBody>
      </p:sp>
      <p:sp>
        <p:nvSpPr>
          <p:cNvPr id="6" name="TextBox 1">
            <a:extLst>
              <a:ext uri="{FF2B5EF4-FFF2-40B4-BE49-F238E27FC236}">
                <a16:creationId xmlns:a16="http://schemas.microsoft.com/office/drawing/2014/main" id="{BECC8E30-935D-887D-2EA0-19AFDBEB652D}"/>
              </a:ext>
            </a:extLst>
          </p:cNvPr>
          <p:cNvSpPr txBox="1"/>
          <p:nvPr/>
        </p:nvSpPr>
        <p:spPr>
          <a:xfrm>
            <a:off x="366818" y="1404015"/>
            <a:ext cx="13613342" cy="7478970"/>
          </a:xfrm>
          <a:prstGeom prst="rect">
            <a:avLst/>
          </a:prstGeom>
          <a:noFill/>
          <a:ln cap="flat">
            <a:noFill/>
          </a:ln>
        </p:spPr>
        <p:txBody>
          <a:bodyPr vert="horz" wrap="square" lIns="91440" tIns="45720" rIns="91440" bIns="45720" anchor="t" anchorCtr="0" compatLnSpc="1">
            <a:spAutoFit/>
          </a:bodyPr>
          <a:lstStyle/>
          <a:p>
            <a:pPr marL="285750" indent="-285750">
              <a:buSzPct val="100000"/>
              <a:buFont typeface="Arial"/>
              <a:buChar char="•"/>
              <a:defRPr sz="1800" b="0" i="0" u="none" strike="noStrike" kern="0" cap="none" spc="0" baseline="0">
                <a:solidFill>
                  <a:srgbClr val="000000"/>
                </a:solidFill>
                <a:uFillTx/>
              </a:defRPr>
            </a:pPr>
            <a:r>
              <a:rPr lang="en-GB" sz="3600">
                <a:solidFill>
                  <a:srgbClr val="000000"/>
                </a:solidFill>
                <a:latin typeface="Arial"/>
                <a:ea typeface="ヒラギノ角ゴ ProN W3"/>
                <a:cs typeface="Arial"/>
              </a:rPr>
              <a:t> </a:t>
            </a:r>
            <a:r>
              <a:rPr lang="en-GB" sz="4000" b="0" i="0" u="none" strike="noStrike" kern="1200" cap="none" spc="0" baseline="0">
                <a:solidFill>
                  <a:srgbClr val="000000"/>
                </a:solidFill>
                <a:uFillTx/>
                <a:latin typeface="Arial"/>
                <a:ea typeface="ヒラギノ角ゴ ProN W3"/>
                <a:cs typeface="Arial"/>
              </a:rPr>
              <a:t>25% of 15-year-olds have a </a:t>
            </a:r>
            <a:r>
              <a:rPr lang="en-GB" sz="4000" b="1" i="0" u="none" strike="noStrike" kern="1200" cap="none" spc="0" baseline="0">
                <a:solidFill>
                  <a:srgbClr val="FF0000"/>
                </a:solidFill>
                <a:uFillTx/>
                <a:latin typeface="Arial"/>
                <a:ea typeface="ヒラギノ角ゴ ProN W3"/>
                <a:cs typeface="Arial"/>
              </a:rPr>
              <a:t>reading age of 12 or under</a:t>
            </a:r>
            <a:endParaRPr lang="en-GB" sz="4000" b="1" i="0" u="none" strike="noStrike" kern="1200" cap="none" spc="0" baseline="0">
              <a:solidFill>
                <a:srgbClr val="FF0000"/>
              </a:solidFill>
              <a:uFillTx/>
              <a:latin typeface="Arial" pitchFamily="34"/>
              <a:ea typeface="ヒラギノ角ゴ ProN W3"/>
              <a:cs typeface="Arial"/>
            </a:endParaRPr>
          </a:p>
          <a:p>
            <a:pPr marL="342900" marR="0" lvl="0" indent="-3429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4000" b="0" i="0" u="none" strike="noStrike" kern="1200" cap="none" spc="0" baseline="0">
                <a:solidFill>
                  <a:srgbClr val="000000"/>
                </a:solidFill>
                <a:uFillTx/>
                <a:latin typeface="Arial"/>
                <a:ea typeface="ヒラギノ角ゴ ProN W3"/>
                <a:cs typeface="Arial"/>
              </a:rPr>
              <a:t>1 in 8 disadvantaged children in the UK </a:t>
            </a:r>
            <a:r>
              <a:rPr lang="en-GB" sz="4000" b="1" i="0" u="none" strike="noStrike" kern="1200" cap="none" spc="0" baseline="0">
                <a:solidFill>
                  <a:srgbClr val="FF0000"/>
                </a:solidFill>
                <a:uFillTx/>
                <a:latin typeface="Arial"/>
                <a:ea typeface="ヒラギノ角ゴ ProN W3"/>
                <a:cs typeface="Arial"/>
              </a:rPr>
              <a:t>do not own a single book </a:t>
            </a:r>
            <a:r>
              <a:rPr lang="en-GB" sz="4000" b="0" i="0" u="none" strike="noStrike" kern="1200" cap="none" spc="0" baseline="0">
                <a:solidFill>
                  <a:srgbClr val="000000"/>
                </a:solidFill>
                <a:uFillTx/>
                <a:latin typeface="Arial"/>
                <a:ea typeface="ヒラギノ角ゴ ProN W3"/>
                <a:cs typeface="Arial"/>
              </a:rPr>
              <a:t>at home</a:t>
            </a:r>
          </a:p>
          <a:p>
            <a:pPr marL="342900" marR="0" lvl="0" indent="-3429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4000" b="0" i="0" u="none" strike="noStrike" kern="1200" cap="none" spc="0" baseline="0">
                <a:solidFill>
                  <a:srgbClr val="000000"/>
                </a:solidFill>
                <a:uFillTx/>
                <a:latin typeface="Arial"/>
                <a:ea typeface="ヒラギノ角ゴ ProN W3"/>
                <a:cs typeface="Arial"/>
              </a:rPr>
              <a:t>Children who are </a:t>
            </a:r>
            <a:r>
              <a:rPr lang="en-GB" sz="4000" b="1" i="0" u="none" strike="noStrike" kern="1200" cap="none" spc="0" baseline="0">
                <a:solidFill>
                  <a:srgbClr val="FF0000"/>
                </a:solidFill>
                <a:uFillTx/>
                <a:latin typeface="Arial"/>
                <a:ea typeface="ヒラギノ角ゴ ProN W3"/>
                <a:cs typeface="Arial"/>
              </a:rPr>
              <a:t>weak readers will struggle </a:t>
            </a:r>
            <a:r>
              <a:rPr lang="en-GB" sz="4000" b="1" i="0" u="sng" strike="noStrike" kern="1200" cap="none" spc="0" baseline="0">
                <a:solidFill>
                  <a:srgbClr val="FF0000"/>
                </a:solidFill>
                <a:uFillTx/>
                <a:latin typeface="Arial"/>
                <a:ea typeface="ヒラギノ角ゴ ProN W3"/>
                <a:cs typeface="Arial"/>
              </a:rPr>
              <a:t>as much </a:t>
            </a:r>
            <a:r>
              <a:rPr lang="en-GB" sz="4000" b="1" i="0" u="none" strike="noStrike" kern="1200" cap="none" spc="0" baseline="0">
                <a:solidFill>
                  <a:srgbClr val="FF0000"/>
                </a:solidFill>
                <a:uFillTx/>
                <a:latin typeface="Arial"/>
                <a:ea typeface="ヒラギノ角ゴ ProN W3"/>
                <a:cs typeface="Arial"/>
              </a:rPr>
              <a:t>in maths and science </a:t>
            </a:r>
            <a:r>
              <a:rPr lang="en-GB" sz="4000" b="0" i="0" u="none" strike="noStrike" kern="1200" cap="none" spc="0" baseline="0">
                <a:solidFill>
                  <a:srgbClr val="000000"/>
                </a:solidFill>
                <a:uFillTx/>
                <a:latin typeface="Arial"/>
                <a:ea typeface="ヒラギノ角ゴ ProN W3"/>
                <a:cs typeface="Arial"/>
              </a:rPr>
              <a:t>at GCSE as they do in English and the arts subjects</a:t>
            </a:r>
            <a:endParaRPr lang="en-GB" sz="4000" b="1" i="0" u="none" strike="noStrike" kern="1200" cap="none" spc="0" baseline="0">
              <a:solidFill>
                <a:srgbClr val="FF0000"/>
              </a:solidFill>
              <a:uFillTx/>
              <a:latin typeface="Arial"/>
              <a:ea typeface="ヒラギノ角ゴ ProN W3"/>
              <a:cs typeface="Arial"/>
            </a:endParaRPr>
          </a:p>
          <a:p>
            <a:pPr marL="342900" marR="0" lvl="0" indent="-3429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4000" b="0" i="0" u="none" strike="noStrike" kern="1200" cap="none" spc="0" baseline="0">
                <a:solidFill>
                  <a:srgbClr val="000000"/>
                </a:solidFill>
                <a:uFillTx/>
                <a:latin typeface="Arial"/>
                <a:ea typeface="ヒラギノ角ゴ ProN W3"/>
                <a:cs typeface="Arial"/>
              </a:rPr>
              <a:t>Students are </a:t>
            </a:r>
            <a:r>
              <a:rPr lang="en-GB" sz="4000" b="1" i="0" u="none" strike="noStrike" kern="1200" cap="none" spc="0" baseline="0">
                <a:solidFill>
                  <a:srgbClr val="FF0000"/>
                </a:solidFill>
                <a:uFillTx/>
                <a:latin typeface="Arial"/>
                <a:ea typeface="ヒラギノ角ゴ ProN W3"/>
                <a:cs typeface="Arial"/>
              </a:rPr>
              <a:t>less able to learn in school</a:t>
            </a:r>
            <a:r>
              <a:rPr lang="en-GB" sz="4000" b="0" i="0" u="none" strike="noStrike" kern="1200" cap="none" spc="0" baseline="0">
                <a:solidFill>
                  <a:srgbClr val="000000"/>
                </a:solidFill>
                <a:uFillTx/>
                <a:latin typeface="Arial"/>
                <a:ea typeface="ヒラギノ角ゴ ProN W3"/>
                <a:cs typeface="Arial"/>
              </a:rPr>
              <a:t> if they do not develop sufficient reading skills</a:t>
            </a:r>
          </a:p>
          <a:p>
            <a:pPr marL="342900" indent="-342900">
              <a:buSzPct val="100000"/>
              <a:buFont typeface="Arial" pitchFamily="34"/>
              <a:buChar char="•"/>
              <a:defRPr sz="1800" b="0" i="0" u="none" strike="noStrike" kern="0" cap="none" spc="0" baseline="0">
                <a:solidFill>
                  <a:srgbClr val="000000"/>
                </a:solidFill>
                <a:uFillTx/>
              </a:defRPr>
            </a:pPr>
            <a:r>
              <a:rPr lang="en-GB" sz="4000">
                <a:solidFill>
                  <a:srgbClr val="333333"/>
                </a:solidFill>
                <a:latin typeface="Arial"/>
                <a:ea typeface="Roboto"/>
                <a:cs typeface="Roboto"/>
              </a:rPr>
              <a:t>In the words of the DfE, ‘</a:t>
            </a:r>
            <a:r>
              <a:rPr lang="en-GB" sz="4000" b="1">
                <a:solidFill>
                  <a:srgbClr val="FF0000"/>
                </a:solidFill>
                <a:latin typeface="Arial"/>
                <a:ea typeface="Roboto"/>
                <a:cs typeface="Roboto"/>
              </a:rPr>
              <a:t>more demanding</a:t>
            </a:r>
            <a:r>
              <a:rPr lang="en-GB" sz="4000">
                <a:solidFill>
                  <a:srgbClr val="333333"/>
                </a:solidFill>
                <a:latin typeface="Arial"/>
                <a:ea typeface="Roboto"/>
                <a:cs typeface="Roboto"/>
              </a:rPr>
              <a:t>’ GCSE exams were introduced in 2017 </a:t>
            </a:r>
            <a:endParaRPr lang="en-GB" sz="4000">
              <a:solidFill>
                <a:srgbClr val="000000"/>
              </a:solidFill>
              <a:latin typeface="Arial"/>
              <a:ea typeface="Roboto"/>
              <a:cs typeface="Arial"/>
            </a:endParaRPr>
          </a:p>
          <a:p>
            <a:pPr marL="342900" indent="-342900">
              <a:buSzPct val="100000"/>
              <a:buFont typeface="Arial" pitchFamily="34"/>
              <a:buChar char="•"/>
              <a:defRPr sz="1800" b="0" i="0" u="none" strike="noStrike" kern="0" cap="none" spc="0" baseline="0">
                <a:solidFill>
                  <a:srgbClr val="000000"/>
                </a:solidFill>
                <a:uFillTx/>
              </a:defRPr>
            </a:pPr>
            <a:r>
              <a:rPr lang="en-GB" sz="4000">
                <a:solidFill>
                  <a:srgbClr val="333333"/>
                </a:solidFill>
                <a:latin typeface="Arial"/>
                <a:ea typeface="Roboto"/>
                <a:cs typeface="Roboto"/>
              </a:rPr>
              <a:t>Exams now tend to include </a:t>
            </a:r>
            <a:r>
              <a:rPr lang="en-GB" sz="4000" b="1">
                <a:solidFill>
                  <a:srgbClr val="FF0000"/>
                </a:solidFill>
                <a:latin typeface="Arial"/>
                <a:ea typeface="Roboto"/>
                <a:cs typeface="Roboto"/>
              </a:rPr>
              <a:t>wordier questions</a:t>
            </a:r>
            <a:r>
              <a:rPr lang="en-GB" sz="4000">
                <a:solidFill>
                  <a:srgbClr val="333333"/>
                </a:solidFill>
                <a:latin typeface="Arial"/>
                <a:ea typeface="Roboto"/>
                <a:cs typeface="Roboto"/>
              </a:rPr>
              <a:t> – problematic for students with a low reading age</a:t>
            </a:r>
            <a:endParaRPr lang="en-GB" sz="4000">
              <a:solidFill>
                <a:srgbClr val="000000"/>
              </a:solidFill>
              <a:latin typeface="Arial"/>
              <a:ea typeface="ヒラギノ角ゴ ProN W3"/>
              <a:cs typeface="Arial"/>
            </a:endParaRPr>
          </a:p>
        </p:txBody>
      </p:sp>
      <p:sp>
        <p:nvSpPr>
          <p:cNvPr id="7" name="TextBox 2">
            <a:extLst>
              <a:ext uri="{FF2B5EF4-FFF2-40B4-BE49-F238E27FC236}">
                <a16:creationId xmlns:a16="http://schemas.microsoft.com/office/drawing/2014/main" id="{4ED01522-5AD4-FB71-7107-BF9894200FCC}"/>
              </a:ext>
            </a:extLst>
          </p:cNvPr>
          <p:cNvSpPr txBox="1"/>
          <p:nvPr/>
        </p:nvSpPr>
        <p:spPr>
          <a:xfrm>
            <a:off x="189694" y="425408"/>
            <a:ext cx="15568466" cy="707886"/>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000" b="1" i="0" u="sng" strike="noStrike" kern="1200" cap="none" spc="0" baseline="0">
                <a:solidFill>
                  <a:srgbClr val="FF0000"/>
                </a:solidFill>
                <a:uFillTx/>
                <a:latin typeface="Gill Sans MT"/>
              </a:rPr>
              <a:t>Why should you encourage your child to read?</a:t>
            </a:r>
          </a:p>
        </p:txBody>
      </p:sp>
      <p:pic>
        <p:nvPicPr>
          <p:cNvPr id="4098" name="Picture 2" descr="Eight Trends in Data Analytics - Database Trends and Applications">
            <a:extLst>
              <a:ext uri="{FF2B5EF4-FFF2-40B4-BE49-F238E27FC236}">
                <a16:creationId xmlns:a16="http://schemas.microsoft.com/office/drawing/2014/main" id="{095DBFFD-3F71-4126-127F-5B8DB748DB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555" r="25585"/>
          <a:stretch>
            <a:fillRect/>
          </a:stretch>
        </p:blipFill>
        <p:spPr bwMode="auto">
          <a:xfrm>
            <a:off x="13857182" y="2925696"/>
            <a:ext cx="4064000" cy="4100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9863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a:extLst>
            <a:ext uri="{FF2B5EF4-FFF2-40B4-BE49-F238E27FC236}">
              <a16:creationId xmlns:a16="http://schemas.microsoft.com/office/drawing/2014/main" id="{56E97E9B-B2CD-1088-65E6-564909D1B80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236D31C-41AF-296F-E34C-DD4FC346BF1E}"/>
              </a:ext>
            </a:extLst>
          </p:cNvPr>
          <p:cNvGrpSpPr/>
          <p:nvPr/>
        </p:nvGrpSpPr>
        <p:grpSpPr>
          <a:xfrm>
            <a:off x="0" y="9258300"/>
            <a:ext cx="18482711" cy="1028700"/>
            <a:chOff x="0" y="0"/>
            <a:chExt cx="4867875" cy="270933"/>
          </a:xfrm>
        </p:grpSpPr>
        <p:sp>
          <p:nvSpPr>
            <p:cNvPr id="3" name="Freeform 3">
              <a:extLst>
                <a:ext uri="{FF2B5EF4-FFF2-40B4-BE49-F238E27FC236}">
                  <a16:creationId xmlns:a16="http://schemas.microsoft.com/office/drawing/2014/main" id="{11B64CAC-9475-43A4-FF6C-2224F32E5CA7}"/>
                </a:ext>
              </a:extLst>
            </p:cNvPr>
            <p:cNvSpPr/>
            <p:nvPr/>
          </p:nvSpPr>
          <p:spPr>
            <a:xfrm>
              <a:off x="0" y="0"/>
              <a:ext cx="4867875" cy="270933"/>
            </a:xfrm>
            <a:custGeom>
              <a:avLst/>
              <a:gdLst/>
              <a:ahLst/>
              <a:cxnLst/>
              <a:rect l="l" t="t" r="r" b="b"/>
              <a:pathLst>
                <a:path w="4867875" h="270933">
                  <a:moveTo>
                    <a:pt x="0" y="0"/>
                  </a:moveTo>
                  <a:lnTo>
                    <a:pt x="4867875" y="0"/>
                  </a:lnTo>
                  <a:lnTo>
                    <a:pt x="4867875" y="270933"/>
                  </a:lnTo>
                  <a:lnTo>
                    <a:pt x="0" y="270933"/>
                  </a:lnTo>
                  <a:close/>
                </a:path>
              </a:pathLst>
            </a:custGeom>
            <a:solidFill>
              <a:srgbClr val="CD2B2F"/>
            </a:solidFill>
          </p:spPr>
          <p:txBody>
            <a:bodyPr/>
            <a:lstStyle/>
            <a:p>
              <a:endParaRPr lang="en-GB"/>
            </a:p>
          </p:txBody>
        </p:sp>
        <p:sp>
          <p:nvSpPr>
            <p:cNvPr id="4" name="TextBox 4">
              <a:extLst>
                <a:ext uri="{FF2B5EF4-FFF2-40B4-BE49-F238E27FC236}">
                  <a16:creationId xmlns:a16="http://schemas.microsoft.com/office/drawing/2014/main" id="{E7B59F29-7873-6A42-EEA3-5765609A6AA4}"/>
                </a:ext>
              </a:extLst>
            </p:cNvPr>
            <p:cNvSpPr txBox="1"/>
            <p:nvPr/>
          </p:nvSpPr>
          <p:spPr>
            <a:xfrm>
              <a:off x="0" y="-57150"/>
              <a:ext cx="4867875" cy="328083"/>
            </a:xfrm>
            <a:prstGeom prst="rect">
              <a:avLst/>
            </a:prstGeom>
          </p:spPr>
          <p:txBody>
            <a:bodyPr lIns="50800" tIns="50800" rIns="50800" bIns="50800" rtlCol="0" anchor="ctr"/>
            <a:lstStyle/>
            <a:p>
              <a:pPr algn="ctr">
                <a:lnSpc>
                  <a:spcPts val="2659"/>
                </a:lnSpc>
              </a:pPr>
              <a:endParaRPr/>
            </a:p>
          </p:txBody>
        </p:sp>
      </p:grpSp>
      <p:sp>
        <p:nvSpPr>
          <p:cNvPr id="5" name="Freeform 5">
            <a:extLst>
              <a:ext uri="{FF2B5EF4-FFF2-40B4-BE49-F238E27FC236}">
                <a16:creationId xmlns:a16="http://schemas.microsoft.com/office/drawing/2014/main" id="{F4E78272-DA4D-E02A-9640-504DF723A343}"/>
              </a:ext>
            </a:extLst>
          </p:cNvPr>
          <p:cNvSpPr/>
          <p:nvPr/>
        </p:nvSpPr>
        <p:spPr>
          <a:xfrm>
            <a:off x="15942856" y="500166"/>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2"/>
            <a:stretch>
              <a:fillRect r="-434592"/>
            </a:stretch>
          </a:blipFill>
        </p:spPr>
        <p:txBody>
          <a:bodyPr/>
          <a:lstStyle/>
          <a:p>
            <a:endParaRPr lang="en-GB"/>
          </a:p>
        </p:txBody>
      </p:sp>
      <p:sp>
        <p:nvSpPr>
          <p:cNvPr id="6" name="TextBox 1">
            <a:extLst>
              <a:ext uri="{FF2B5EF4-FFF2-40B4-BE49-F238E27FC236}">
                <a16:creationId xmlns:a16="http://schemas.microsoft.com/office/drawing/2014/main" id="{6E0426A7-A7E7-C5FA-6424-7DFD76C5EF73}"/>
              </a:ext>
            </a:extLst>
          </p:cNvPr>
          <p:cNvSpPr txBox="1"/>
          <p:nvPr/>
        </p:nvSpPr>
        <p:spPr>
          <a:xfrm>
            <a:off x="569664" y="1625600"/>
            <a:ext cx="11073696" cy="7755969"/>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3000" b="1" i="0" u="none" strike="noStrike" kern="1200" cap="none" spc="0" baseline="0">
                <a:solidFill>
                  <a:srgbClr val="FF0000"/>
                </a:solidFill>
                <a:uFillTx/>
                <a:latin typeface="Gill Sans MT"/>
              </a:rPr>
              <a:t>Children who read books </a:t>
            </a:r>
            <a:r>
              <a:rPr lang="en-GB" sz="3000" b="0" i="0" u="none" strike="noStrike" kern="1200" cap="none" spc="0" baseline="0">
                <a:solidFill>
                  <a:srgbClr val="000000"/>
                </a:solidFill>
                <a:uFillTx/>
                <a:latin typeface="Gill Sans MT"/>
              </a:rPr>
              <a:t>more than once a week by age 16 </a:t>
            </a:r>
            <a:r>
              <a:rPr lang="en-GB" sz="3000" b="1" i="0" u="none" strike="noStrike" kern="1200" cap="none" spc="0" baseline="0">
                <a:solidFill>
                  <a:srgbClr val="FF0000"/>
                </a:solidFill>
                <a:uFillTx/>
                <a:latin typeface="Gill Sans MT"/>
              </a:rPr>
              <a:t>gain higher results </a:t>
            </a:r>
            <a:r>
              <a:rPr lang="en-GB" sz="3000" b="0" i="0" u="none" strike="noStrike" kern="1200" cap="none" spc="0" baseline="0">
                <a:solidFill>
                  <a:srgbClr val="000000"/>
                </a:solidFill>
                <a:uFillTx/>
                <a:latin typeface="Gill Sans MT"/>
              </a:rPr>
              <a:t>than those who read less regularly</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3000" b="0" i="0" u="none" strike="noStrike" kern="1200" cap="none" spc="0" baseline="0">
                <a:solidFill>
                  <a:srgbClr val="000000"/>
                </a:solidFill>
                <a:uFillTx/>
                <a:latin typeface="Gill Sans MT"/>
              </a:rPr>
              <a:t>19% of readers say that </a:t>
            </a:r>
            <a:r>
              <a:rPr lang="en-GB" sz="3000" b="1" i="0" u="none" strike="noStrike" kern="1200" cap="none" spc="0" baseline="0">
                <a:solidFill>
                  <a:srgbClr val="FF0000"/>
                </a:solidFill>
                <a:uFillTx/>
                <a:latin typeface="Gill Sans MT"/>
              </a:rPr>
              <a:t>reading stops them from feeling lonely</a:t>
            </a:r>
            <a:r>
              <a:rPr lang="en-GB" sz="3000" b="0" i="0" u="none" strike="noStrike" kern="1200" cap="none" spc="0" baseline="0">
                <a:solidFill>
                  <a:srgbClr val="000000"/>
                </a:solidFill>
                <a:uFillTx/>
                <a:latin typeface="Gill Sans MT"/>
              </a:rPr>
              <a:t>.</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3000" b="0" i="0" u="none" strike="noStrike" kern="1200" cap="none" spc="0" baseline="0">
                <a:solidFill>
                  <a:srgbClr val="000000"/>
                </a:solidFill>
                <a:uFillTx/>
                <a:latin typeface="Gill Sans MT"/>
              </a:rPr>
              <a:t> Regular readers for pleasure reported </a:t>
            </a:r>
            <a:r>
              <a:rPr lang="en-GB" sz="3000" b="1" i="0" u="none" strike="noStrike" kern="1200" cap="none" spc="0" baseline="0">
                <a:solidFill>
                  <a:srgbClr val="FF0000"/>
                </a:solidFill>
                <a:uFillTx/>
                <a:latin typeface="Gill Sans MT"/>
              </a:rPr>
              <a:t>fewer feelings of stress and depression than non-readers</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3000" b="0" i="0" u="none" strike="noStrike" kern="1200" cap="none" spc="0" baseline="0">
                <a:solidFill>
                  <a:srgbClr val="000000"/>
                </a:solidFill>
                <a:uFillTx/>
                <a:latin typeface="Gill Sans MT"/>
              </a:rPr>
              <a:t>Studies have shown that those who read for pleasure have </a:t>
            </a:r>
            <a:r>
              <a:rPr lang="en-GB" sz="3000" b="1" i="0" u="none" strike="noStrike" kern="1200" cap="none" spc="0" baseline="0">
                <a:solidFill>
                  <a:srgbClr val="FF0000"/>
                </a:solidFill>
                <a:uFillTx/>
                <a:latin typeface="Gill Sans MT"/>
              </a:rPr>
              <a:t>higher levels of self-esteem </a:t>
            </a:r>
            <a:r>
              <a:rPr lang="en-GB" sz="3000" b="0" i="0" u="none" strike="noStrike" kern="1200" cap="none" spc="0" baseline="0">
                <a:solidFill>
                  <a:srgbClr val="000000"/>
                </a:solidFill>
                <a:uFillTx/>
                <a:latin typeface="Gill Sans MT"/>
              </a:rPr>
              <a:t>and a </a:t>
            </a:r>
            <a:r>
              <a:rPr lang="en-GB" sz="3000" b="1" i="0" u="none" strike="noStrike" kern="1200" cap="none" spc="0" baseline="0">
                <a:solidFill>
                  <a:srgbClr val="FF0000"/>
                </a:solidFill>
                <a:uFillTx/>
                <a:latin typeface="Gill Sans MT"/>
              </a:rPr>
              <a:t>greater ability to cope with difficult situations</a:t>
            </a:r>
            <a:endParaRPr lang="en-GB" sz="3000" b="0" i="0" u="none" strike="noStrike" kern="1200" cap="none" spc="0" baseline="0">
              <a:solidFill>
                <a:srgbClr val="000000"/>
              </a:solidFill>
              <a:uFillTx/>
              <a:latin typeface="Gill Sans MT"/>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3000" b="0" i="0" u="none" strike="noStrike" kern="1200" cap="none" spc="0" baseline="0">
                <a:solidFill>
                  <a:srgbClr val="000000"/>
                </a:solidFill>
                <a:uFillTx/>
                <a:latin typeface="Gill Sans MT"/>
              </a:rPr>
              <a:t>Reading for pleasure has been found to improve</a:t>
            </a:r>
            <a:r>
              <a:rPr lang="en-GB" sz="3000" b="1" i="0" u="none" strike="noStrike" kern="1200" cap="none" spc="0" baseline="0">
                <a:solidFill>
                  <a:srgbClr val="FF0000"/>
                </a:solidFill>
                <a:uFillTx/>
                <a:latin typeface="Gill Sans MT"/>
              </a:rPr>
              <a:t> sleeping patterns</a:t>
            </a:r>
            <a:endParaRPr lang="en-GB" sz="3000" b="0" i="0" u="none" strike="noStrike" kern="1200" cap="none" spc="0" baseline="0">
              <a:solidFill>
                <a:srgbClr val="000000"/>
              </a:solidFill>
              <a:uFillTx/>
              <a:latin typeface="Gill Sans MT"/>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3000" b="0" i="0" u="none" strike="noStrike" kern="1200" cap="none" spc="0" baseline="0">
                <a:solidFill>
                  <a:srgbClr val="000000"/>
                </a:solidFill>
                <a:uFillTx/>
                <a:latin typeface="Gill Sans MT"/>
              </a:rPr>
              <a:t>Adults who read for just 30 minutes a week are 20% more likely to report </a:t>
            </a:r>
            <a:r>
              <a:rPr lang="en-GB" sz="3000" b="1" i="0" u="none" strike="noStrike" kern="1200" cap="none" spc="0" baseline="0">
                <a:solidFill>
                  <a:srgbClr val="FF0000"/>
                </a:solidFill>
                <a:uFillTx/>
                <a:latin typeface="Gill Sans MT"/>
              </a:rPr>
              <a:t>greater life satisfaction</a:t>
            </a:r>
            <a:endParaRPr lang="en-GB" sz="3000" b="0" i="0" u="none" strike="noStrike" kern="1200" cap="none" spc="0" baseline="0">
              <a:solidFill>
                <a:srgbClr val="000000"/>
              </a:solidFill>
              <a:uFillTx/>
              <a:latin typeface="Gill Sans MT"/>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3000" b="0" i="0" u="none" strike="noStrike" kern="1200" cap="none" spc="0" baseline="0">
                <a:solidFill>
                  <a:srgbClr val="000000"/>
                </a:solidFill>
                <a:uFillTx/>
                <a:latin typeface="Gill Sans MT"/>
              </a:rPr>
              <a:t>People who read for </a:t>
            </a:r>
            <a:r>
              <a:rPr lang="en-GB" sz="3000" b="1" i="0" u="none" strike="noStrike" kern="1200" cap="none" spc="0" baseline="0">
                <a:solidFill>
                  <a:srgbClr val="FF0000"/>
                </a:solidFill>
                <a:uFillTx/>
                <a:latin typeface="Gill Sans MT"/>
              </a:rPr>
              <a:t>3.5hours a week </a:t>
            </a:r>
            <a:r>
              <a:rPr lang="en-GB" sz="3000" b="0" i="0" u="none" strike="noStrike" kern="1200" cap="none" spc="0" baseline="0">
                <a:solidFill>
                  <a:srgbClr val="000000"/>
                </a:solidFill>
                <a:uFillTx/>
                <a:latin typeface="Gill Sans MT"/>
              </a:rPr>
              <a:t>(30mins a day) have a </a:t>
            </a:r>
            <a:r>
              <a:rPr lang="en-GB" sz="3000" b="1" i="0" u="none" strike="noStrike" kern="1200" cap="none" spc="0" baseline="0">
                <a:solidFill>
                  <a:srgbClr val="FF0000"/>
                </a:solidFill>
                <a:uFillTx/>
                <a:latin typeface="Gill Sans MT"/>
              </a:rPr>
              <a:t>17% higher life expectancy</a:t>
            </a:r>
            <a:r>
              <a:rPr lang="en-GB" sz="3000" b="0" i="0" u="none" strike="noStrike" kern="1200" cap="none" spc="0" baseline="0">
                <a:solidFill>
                  <a:srgbClr val="000000"/>
                </a:solidFill>
                <a:uFillTx/>
                <a:latin typeface="Gill Sans MT"/>
              </a:rPr>
              <a:t> than those who don’t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3000" b="0" i="0" u="none" strike="noStrike" kern="1200" cap="none" spc="0" baseline="0">
              <a:solidFill>
                <a:srgbClr val="000000"/>
              </a:solidFill>
              <a:uFillTx/>
              <a:latin typeface="Gill Sans MT"/>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000" b="1" i="0" u="none" strike="noStrike" kern="1200" cap="none" spc="0" baseline="0">
                <a:solidFill>
                  <a:srgbClr val="FF0000"/>
                </a:solidFill>
                <a:uFillTx/>
                <a:latin typeface="Gill Sans MT"/>
              </a:rPr>
              <a:t>30mins is 2% of your day</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Gill Sans MT"/>
            </a:endParaRPr>
          </a:p>
        </p:txBody>
      </p:sp>
      <p:sp>
        <p:nvSpPr>
          <p:cNvPr id="7" name="TextBox 2">
            <a:extLst>
              <a:ext uri="{FF2B5EF4-FFF2-40B4-BE49-F238E27FC236}">
                <a16:creationId xmlns:a16="http://schemas.microsoft.com/office/drawing/2014/main" id="{5F32B086-1380-73E3-F6C2-142E407829AA}"/>
              </a:ext>
            </a:extLst>
          </p:cNvPr>
          <p:cNvSpPr txBox="1"/>
          <p:nvPr/>
        </p:nvSpPr>
        <p:spPr>
          <a:xfrm>
            <a:off x="235815" y="572558"/>
            <a:ext cx="15634105" cy="707886"/>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000" b="1" i="0" u="sng" strike="noStrike" kern="1200" cap="none" spc="0" baseline="0">
                <a:solidFill>
                  <a:srgbClr val="FF0000"/>
                </a:solidFill>
                <a:uFillTx/>
                <a:latin typeface="Gill Sans MT"/>
              </a:rPr>
              <a:t>The benefits of reading</a:t>
            </a:r>
          </a:p>
        </p:txBody>
      </p:sp>
      <p:pic>
        <p:nvPicPr>
          <p:cNvPr id="8" name="Picture 7" descr="A group of students in a classroom&#10;&#10;AI-generated content may be incorrect.">
            <a:extLst>
              <a:ext uri="{FF2B5EF4-FFF2-40B4-BE49-F238E27FC236}">
                <a16:creationId xmlns:a16="http://schemas.microsoft.com/office/drawing/2014/main" id="{250F6A02-A432-711B-8CA3-1B0138580401}"/>
              </a:ext>
            </a:extLst>
          </p:cNvPr>
          <p:cNvPicPr>
            <a:picLocks noChangeAspect="1"/>
          </p:cNvPicPr>
          <p:nvPr/>
        </p:nvPicPr>
        <p:blipFill>
          <a:blip r:embed="rId3">
            <a:extLst>
              <a:ext uri="{28A0092B-C50C-407E-A947-70E740481C1C}">
                <a14:useLocalDpi xmlns:a14="http://schemas.microsoft.com/office/drawing/2010/main" val="0"/>
              </a:ext>
            </a:extLst>
          </a:blip>
          <a:srcRect l="2344" r="10340"/>
          <a:stretch>
            <a:fillRect/>
          </a:stretch>
        </p:blipFill>
        <p:spPr>
          <a:xfrm>
            <a:off x="11976168" y="3009930"/>
            <a:ext cx="5628985" cy="4301892"/>
          </a:xfrm>
          <a:prstGeom prst="rect">
            <a:avLst/>
          </a:prstGeom>
        </p:spPr>
      </p:pic>
    </p:spTree>
    <p:extLst>
      <p:ext uri="{BB962C8B-B14F-4D97-AF65-F5344CB8AC3E}">
        <p14:creationId xmlns:p14="http://schemas.microsoft.com/office/powerpoint/2010/main" val="33126003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4BF90-8B1C-AF46-86AF-BFDB7114ADA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11EE0F8-C6E2-3E23-B0F4-5CFC54A15981}"/>
              </a:ext>
            </a:extLst>
          </p:cNvPr>
          <p:cNvGrpSpPr/>
          <p:nvPr/>
        </p:nvGrpSpPr>
        <p:grpSpPr>
          <a:xfrm>
            <a:off x="0" y="9258300"/>
            <a:ext cx="18482711" cy="1028700"/>
            <a:chOff x="0" y="0"/>
            <a:chExt cx="4867875" cy="270933"/>
          </a:xfrm>
        </p:grpSpPr>
        <p:sp>
          <p:nvSpPr>
            <p:cNvPr id="3" name="Freeform 3">
              <a:extLst>
                <a:ext uri="{FF2B5EF4-FFF2-40B4-BE49-F238E27FC236}">
                  <a16:creationId xmlns:a16="http://schemas.microsoft.com/office/drawing/2014/main" id="{7E50956A-73D5-71D8-CAC2-9A0C15AFAF82}"/>
                </a:ext>
              </a:extLst>
            </p:cNvPr>
            <p:cNvSpPr/>
            <p:nvPr/>
          </p:nvSpPr>
          <p:spPr>
            <a:xfrm>
              <a:off x="0" y="0"/>
              <a:ext cx="4867875" cy="270933"/>
            </a:xfrm>
            <a:custGeom>
              <a:avLst/>
              <a:gdLst/>
              <a:ahLst/>
              <a:cxnLst/>
              <a:rect l="l" t="t" r="r" b="b"/>
              <a:pathLst>
                <a:path w="4867875" h="270933">
                  <a:moveTo>
                    <a:pt x="0" y="0"/>
                  </a:moveTo>
                  <a:lnTo>
                    <a:pt x="4867875" y="0"/>
                  </a:lnTo>
                  <a:lnTo>
                    <a:pt x="4867875" y="270933"/>
                  </a:lnTo>
                  <a:lnTo>
                    <a:pt x="0" y="270933"/>
                  </a:lnTo>
                  <a:close/>
                </a:path>
              </a:pathLst>
            </a:custGeom>
            <a:solidFill>
              <a:srgbClr val="CD2B2F"/>
            </a:solidFill>
          </p:spPr>
          <p:txBody>
            <a:bodyPr/>
            <a:lstStyle/>
            <a:p>
              <a:endParaRPr lang="en-GB"/>
            </a:p>
          </p:txBody>
        </p:sp>
        <p:sp>
          <p:nvSpPr>
            <p:cNvPr id="4" name="TextBox 4">
              <a:extLst>
                <a:ext uri="{FF2B5EF4-FFF2-40B4-BE49-F238E27FC236}">
                  <a16:creationId xmlns:a16="http://schemas.microsoft.com/office/drawing/2014/main" id="{DBBA290A-75FF-4232-E608-DBE9530A8C76}"/>
                </a:ext>
              </a:extLst>
            </p:cNvPr>
            <p:cNvSpPr txBox="1"/>
            <p:nvPr/>
          </p:nvSpPr>
          <p:spPr>
            <a:xfrm>
              <a:off x="0" y="-57150"/>
              <a:ext cx="4867875" cy="328083"/>
            </a:xfrm>
            <a:prstGeom prst="rect">
              <a:avLst/>
            </a:prstGeom>
          </p:spPr>
          <p:txBody>
            <a:bodyPr lIns="50800" tIns="50800" rIns="50800" bIns="50800" rtlCol="0" anchor="ctr"/>
            <a:lstStyle/>
            <a:p>
              <a:pPr algn="ctr">
                <a:lnSpc>
                  <a:spcPts val="2659"/>
                </a:lnSpc>
              </a:pPr>
              <a:endParaRPr/>
            </a:p>
          </p:txBody>
        </p:sp>
      </p:grpSp>
      <p:sp>
        <p:nvSpPr>
          <p:cNvPr id="5" name="Freeform 5">
            <a:extLst>
              <a:ext uri="{FF2B5EF4-FFF2-40B4-BE49-F238E27FC236}">
                <a16:creationId xmlns:a16="http://schemas.microsoft.com/office/drawing/2014/main" id="{2CC8EF60-16C0-DAA3-7D12-7749926720B8}"/>
              </a:ext>
            </a:extLst>
          </p:cNvPr>
          <p:cNvSpPr/>
          <p:nvPr/>
        </p:nvSpPr>
        <p:spPr>
          <a:xfrm>
            <a:off x="15942856" y="500166"/>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2"/>
            <a:stretch>
              <a:fillRect r="-434592"/>
            </a:stretch>
          </a:blipFill>
        </p:spPr>
        <p:txBody>
          <a:bodyPr/>
          <a:lstStyle/>
          <a:p>
            <a:endParaRPr lang="en-GB"/>
          </a:p>
        </p:txBody>
      </p:sp>
      <p:sp>
        <p:nvSpPr>
          <p:cNvPr id="8" name="Rectangle 3">
            <a:extLst>
              <a:ext uri="{FF2B5EF4-FFF2-40B4-BE49-F238E27FC236}">
                <a16:creationId xmlns:a16="http://schemas.microsoft.com/office/drawing/2014/main" id="{D73B39FF-48E0-34A9-9390-85D09EC66386}"/>
              </a:ext>
            </a:extLst>
          </p:cNvPr>
          <p:cNvSpPr/>
          <p:nvPr/>
        </p:nvSpPr>
        <p:spPr>
          <a:xfrm>
            <a:off x="13614399" y="3121764"/>
            <a:ext cx="4444477" cy="2505411"/>
          </a:xfrm>
          <a:prstGeom prst="rect">
            <a:avLst/>
          </a:prstGeom>
          <a:solidFill>
            <a:srgbClr val="C0C0C0"/>
          </a:solidFill>
          <a:ln w="22229" cap="rnd">
            <a:solidFill>
              <a:srgbClr val="562C16"/>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000" b="1" i="0" u="none" strike="noStrike" kern="1200" cap="none" spc="0" baseline="0">
                <a:solidFill>
                  <a:srgbClr val="000000"/>
                </a:solidFill>
                <a:uFillTx/>
                <a:latin typeface="Gill Sans MT"/>
              </a:rPr>
              <a:t>What we are doing:</a:t>
            </a:r>
          </a:p>
          <a:p>
            <a:pPr marL="285750" marR="0" lvl="0" indent="-2857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en-GB" sz="2000" b="0" i="0" u="none" strike="noStrike" kern="1200" cap="none" spc="0" baseline="0">
                <a:solidFill>
                  <a:srgbClr val="000000"/>
                </a:solidFill>
                <a:uFillTx/>
                <a:latin typeface="Gill Sans MT"/>
              </a:rPr>
              <a:t>PLG reading</a:t>
            </a:r>
          </a:p>
          <a:p>
            <a:pPr marL="285750" marR="0" lvl="0" indent="-2857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en-GB" sz="2000" b="0" i="0" u="none" strike="noStrike" kern="1200" cap="none" spc="0" baseline="0">
                <a:solidFill>
                  <a:srgbClr val="000000"/>
                </a:solidFill>
                <a:uFillTx/>
                <a:latin typeface="Gill Sans MT"/>
              </a:rPr>
              <a:t>EXACT testing</a:t>
            </a:r>
          </a:p>
          <a:p>
            <a:pPr marL="285750" indent="-285750">
              <a:buSzPct val="100000"/>
              <a:buChar char="-"/>
              <a:defRPr sz="1800" b="0" i="0" u="none" strike="noStrike" kern="0" cap="none" spc="0" baseline="0">
                <a:solidFill>
                  <a:srgbClr val="000000"/>
                </a:solidFill>
                <a:uFillTx/>
              </a:defRPr>
            </a:pPr>
            <a:r>
              <a:rPr lang="en-GB" sz="2000">
                <a:solidFill>
                  <a:srgbClr val="000000"/>
                </a:solidFill>
                <a:latin typeface="Gill Sans MT"/>
              </a:rPr>
              <a:t>Literacy explicitly taught in lessons</a:t>
            </a:r>
          </a:p>
          <a:p>
            <a:pPr marL="285750" indent="-285750">
              <a:buSzPct val="100000"/>
              <a:buChar char="-"/>
              <a:defRPr sz="1800" b="0" i="0" u="none" strike="noStrike" kern="0" cap="none" spc="0" baseline="0">
                <a:solidFill>
                  <a:srgbClr val="000000"/>
                </a:solidFill>
                <a:uFillTx/>
              </a:defRPr>
            </a:pPr>
            <a:r>
              <a:rPr lang="en-GB" sz="2000" kern="0">
                <a:solidFill>
                  <a:srgbClr val="000000"/>
                </a:solidFill>
                <a:latin typeface="Gill Sans MT"/>
              </a:rPr>
              <a:t>Access to library at break and lunch</a:t>
            </a:r>
          </a:p>
          <a:p>
            <a:pPr marL="285750" indent="-285750">
              <a:buSzPct val="100000"/>
              <a:buChar char="-"/>
              <a:defRPr sz="1800" b="0" i="0" u="none" strike="noStrike" kern="0" cap="none" spc="0" baseline="0">
                <a:solidFill>
                  <a:srgbClr val="000000"/>
                </a:solidFill>
                <a:uFillTx/>
              </a:defRPr>
            </a:pPr>
            <a:r>
              <a:rPr lang="en-GB" sz="2000" kern="0">
                <a:solidFill>
                  <a:srgbClr val="000000"/>
                </a:solidFill>
                <a:latin typeface="Gill Sans MT"/>
              </a:rPr>
              <a:t>Lexia intervention</a:t>
            </a:r>
          </a:p>
          <a:p>
            <a:pPr marL="285750" indent="-285750">
              <a:buSzPct val="100000"/>
              <a:buChar char="-"/>
              <a:defRPr sz="1800" b="0" i="0" u="none" strike="noStrike" kern="0" cap="none" spc="0" baseline="0">
                <a:solidFill>
                  <a:srgbClr val="000000"/>
                </a:solidFill>
                <a:uFillTx/>
              </a:defRPr>
            </a:pPr>
            <a:r>
              <a:rPr lang="en-GB" sz="2000" kern="0" err="1">
                <a:solidFill>
                  <a:srgbClr val="000000"/>
                </a:solidFill>
                <a:latin typeface="Gill Sans MT"/>
              </a:rPr>
              <a:t>Sparx</a:t>
            </a:r>
            <a:r>
              <a:rPr lang="en-GB" sz="2000" kern="0">
                <a:solidFill>
                  <a:srgbClr val="000000"/>
                </a:solidFill>
                <a:latin typeface="Gill Sans MT"/>
              </a:rPr>
              <a:t> Reader</a:t>
            </a:r>
          </a:p>
        </p:txBody>
      </p:sp>
      <p:sp>
        <p:nvSpPr>
          <p:cNvPr id="9" name="Rectangle 4">
            <a:extLst>
              <a:ext uri="{FF2B5EF4-FFF2-40B4-BE49-F238E27FC236}">
                <a16:creationId xmlns:a16="http://schemas.microsoft.com/office/drawing/2014/main" id="{338DAAE9-9FCD-9246-5F9C-04D2DC30B3FA}"/>
              </a:ext>
            </a:extLst>
          </p:cNvPr>
          <p:cNvSpPr/>
          <p:nvPr/>
        </p:nvSpPr>
        <p:spPr>
          <a:xfrm>
            <a:off x="13614399" y="6016887"/>
            <a:ext cx="4444477" cy="2562987"/>
          </a:xfrm>
          <a:prstGeom prst="rect">
            <a:avLst/>
          </a:prstGeom>
          <a:solidFill>
            <a:srgbClr val="C0C0C0"/>
          </a:solidFill>
          <a:ln w="22229" cap="rnd">
            <a:solidFill>
              <a:srgbClr val="562C16"/>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800" b="1" i="0" u="none" strike="noStrike" kern="1200" cap="none" spc="0" baseline="0">
                <a:solidFill>
                  <a:srgbClr val="000000"/>
                </a:solidFill>
                <a:uFillTx/>
                <a:latin typeface="Gill Sans MT"/>
              </a:rPr>
              <a:t>What you can do:</a:t>
            </a:r>
          </a:p>
          <a:p>
            <a:pPr marL="285750" indent="-285750">
              <a:buSzPct val="100000"/>
              <a:buChar char="-"/>
              <a:defRPr sz="1800" b="0" i="0" u="none" strike="noStrike" kern="0" cap="none" spc="0" baseline="0">
                <a:solidFill>
                  <a:srgbClr val="000000"/>
                </a:solidFill>
                <a:uFillTx/>
              </a:defRPr>
            </a:pPr>
            <a:r>
              <a:rPr lang="en-GB" sz="2800" b="0" i="0" u="none" strike="noStrike" kern="1200" cap="none" spc="0" baseline="0">
                <a:solidFill>
                  <a:srgbClr val="000000"/>
                </a:solidFill>
                <a:uFillTx/>
                <a:latin typeface="Gill Sans MT"/>
              </a:rPr>
              <a:t>Encourage them to read </a:t>
            </a:r>
            <a:r>
              <a:rPr lang="en-GB" sz="2800">
                <a:solidFill>
                  <a:srgbClr val="000000"/>
                </a:solidFill>
                <a:latin typeface="Gill Sans MT"/>
              </a:rPr>
              <a:t>'widely and often'</a:t>
            </a:r>
            <a:endParaRPr lang="en-GB" sz="2800" b="0" i="0" u="none" strike="noStrike" cap="none" spc="0" baseline="0">
              <a:solidFill>
                <a:srgbClr val="000000"/>
              </a:solidFill>
              <a:uFillTx/>
              <a:latin typeface="Gill Sans MT"/>
            </a:endParaRPr>
          </a:p>
          <a:p>
            <a:pPr marL="285750" marR="0" lvl="0" indent="-2857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en-GB" sz="2800" b="0" i="0" u="none" strike="noStrike" kern="1200" cap="none" spc="0" baseline="0">
                <a:solidFill>
                  <a:srgbClr val="000000"/>
                </a:solidFill>
                <a:uFillTx/>
                <a:latin typeface="Gill Sans MT"/>
              </a:rPr>
              <a:t>Read with them/ to them</a:t>
            </a:r>
          </a:p>
          <a:p>
            <a:pPr marL="285750" marR="0" lvl="0" indent="-2857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r>
              <a:rPr lang="en-GB" sz="2800" b="0" i="0" u="none" strike="noStrike" kern="1200" cap="none" spc="0" baseline="0">
                <a:solidFill>
                  <a:srgbClr val="000000"/>
                </a:solidFill>
                <a:uFillTx/>
                <a:latin typeface="Gill Sans MT"/>
              </a:rPr>
              <a:t>Support the interventions</a:t>
            </a:r>
          </a:p>
          <a:p>
            <a:pPr marL="285750" marR="0" lvl="0" indent="-285750" algn="l" defTabSz="914400" rtl="0" fontAlgn="auto" hangingPunct="1">
              <a:lnSpc>
                <a:spcPct val="100000"/>
              </a:lnSpc>
              <a:spcBef>
                <a:spcPts val="0"/>
              </a:spcBef>
              <a:spcAft>
                <a:spcPts val="0"/>
              </a:spcAft>
              <a:buSzPct val="100000"/>
              <a:buChar char="-"/>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Gill Sans MT"/>
            </a:endParaRPr>
          </a:p>
        </p:txBody>
      </p:sp>
      <p:sp>
        <p:nvSpPr>
          <p:cNvPr id="11" name="TextBox 2">
            <a:extLst>
              <a:ext uri="{FF2B5EF4-FFF2-40B4-BE49-F238E27FC236}">
                <a16:creationId xmlns:a16="http://schemas.microsoft.com/office/drawing/2014/main" id="{A09D2134-E313-6C23-4E32-F203F9CEC733}"/>
              </a:ext>
            </a:extLst>
          </p:cNvPr>
          <p:cNvSpPr txBox="1"/>
          <p:nvPr/>
        </p:nvSpPr>
        <p:spPr>
          <a:xfrm>
            <a:off x="308751" y="500166"/>
            <a:ext cx="15634105" cy="707886"/>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000" b="1" i="0" u="sng" strike="noStrike" kern="1200" cap="none" spc="0" baseline="0">
                <a:solidFill>
                  <a:srgbClr val="FF0000"/>
                </a:solidFill>
                <a:uFillTx/>
                <a:latin typeface="Gill Sans MT"/>
              </a:rPr>
              <a:t>Reading Interventions</a:t>
            </a:r>
          </a:p>
        </p:txBody>
      </p:sp>
      <p:sp>
        <p:nvSpPr>
          <p:cNvPr id="12" name="TextBox 1">
            <a:extLst>
              <a:ext uri="{FF2B5EF4-FFF2-40B4-BE49-F238E27FC236}">
                <a16:creationId xmlns:a16="http://schemas.microsoft.com/office/drawing/2014/main" id="{0689A592-4E7B-9D27-92B7-588E8E13698E}"/>
              </a:ext>
            </a:extLst>
          </p:cNvPr>
          <p:cNvSpPr txBox="1"/>
          <p:nvPr/>
        </p:nvSpPr>
        <p:spPr>
          <a:xfrm>
            <a:off x="422426" y="1354280"/>
            <a:ext cx="12713003" cy="7940635"/>
          </a:xfrm>
          <a:prstGeom prst="rect">
            <a:avLst/>
          </a:prstGeom>
          <a:noFill/>
          <a:ln cap="flat">
            <a:noFill/>
          </a:ln>
        </p:spPr>
        <p:txBody>
          <a:bodyPr vert="horz" wrap="square" lIns="91440" tIns="45720" rIns="91440" bIns="45720" anchor="t" anchorCtr="0" compatLnSpc="1">
            <a:spAutoFit/>
          </a:bodyPr>
          <a:lstStyle/>
          <a:p>
            <a:pPr marR="0" lvl="0" algn="l" defTabSz="914400" rtl="0" fontAlgn="auto" hangingPunct="1">
              <a:lnSpc>
                <a:spcPct val="100000"/>
              </a:lnSpc>
              <a:spcBef>
                <a:spcPts val="0"/>
              </a:spcBef>
              <a:spcAft>
                <a:spcPts val="0"/>
              </a:spcAft>
              <a:buSzPct val="100000"/>
              <a:tabLst/>
              <a:defRPr sz="1800" b="0" i="0" u="none" strike="noStrike" kern="0" cap="none" spc="0" baseline="0">
                <a:solidFill>
                  <a:srgbClr val="000000"/>
                </a:solidFill>
                <a:uFillTx/>
              </a:defRPr>
            </a:pPr>
            <a:r>
              <a:rPr lang="en-GB" sz="3400">
                <a:solidFill>
                  <a:srgbClr val="000000"/>
                </a:solidFill>
                <a:latin typeface="Gill Sans MT"/>
              </a:rPr>
              <a:t>We have invested in two new reading programmes:</a:t>
            </a:r>
          </a:p>
          <a:p>
            <a:pPr marR="0" lvl="0" algn="l" defTabSz="914400" rtl="0" fontAlgn="auto" hangingPunct="1">
              <a:lnSpc>
                <a:spcPct val="100000"/>
              </a:lnSpc>
              <a:spcBef>
                <a:spcPts val="0"/>
              </a:spcBef>
              <a:spcAft>
                <a:spcPts val="0"/>
              </a:spcAft>
              <a:buSzPct val="100000"/>
              <a:tabLst/>
              <a:defRPr sz="1800" b="0" i="0" u="none" strike="noStrike" kern="0" cap="none" spc="0" baseline="0">
                <a:solidFill>
                  <a:srgbClr val="000000"/>
                </a:solidFill>
                <a:uFillTx/>
              </a:defRPr>
            </a:pPr>
            <a:endParaRPr lang="en-GB" sz="3400" b="0" i="0" u="none" strike="noStrike" kern="1200" cap="none" spc="0" baseline="0">
              <a:solidFill>
                <a:srgbClr val="000000"/>
              </a:solidFill>
              <a:uFillTx/>
              <a:latin typeface="Gill Sans MT"/>
            </a:endParaRPr>
          </a:p>
          <a:p>
            <a:pPr marR="0" lvl="0" algn="l" defTabSz="914400" rtl="0" fontAlgn="auto" hangingPunct="1">
              <a:lnSpc>
                <a:spcPct val="100000"/>
              </a:lnSpc>
              <a:spcBef>
                <a:spcPts val="0"/>
              </a:spcBef>
              <a:spcAft>
                <a:spcPts val="0"/>
              </a:spcAft>
              <a:buSzPct val="100000"/>
              <a:tabLst/>
              <a:defRPr sz="1800" b="0" i="0" u="none" strike="noStrike" kern="0" cap="none" spc="0" baseline="0">
                <a:solidFill>
                  <a:srgbClr val="000000"/>
                </a:solidFill>
                <a:uFillTx/>
              </a:defRPr>
            </a:pPr>
            <a:r>
              <a:rPr lang="en-GB" sz="3400" b="1" err="1">
                <a:solidFill>
                  <a:srgbClr val="000000"/>
                </a:solidFill>
                <a:latin typeface="Gill Sans MT"/>
              </a:rPr>
              <a:t>Sparx</a:t>
            </a:r>
            <a:r>
              <a:rPr lang="en-GB" sz="3400" b="1">
                <a:solidFill>
                  <a:srgbClr val="000000"/>
                </a:solidFill>
                <a:latin typeface="Gill Sans MT"/>
              </a:rPr>
              <a:t> Reader</a:t>
            </a:r>
          </a:p>
          <a:p>
            <a:pPr marL="285750" marR="0" lvl="0" indent="-285750" algn="l" defTabSz="914400" rtl="0" fontAlgn="auto" hangingPunct="1">
              <a:lnSpc>
                <a:spcPct val="100000"/>
              </a:lnSpc>
              <a:spcBef>
                <a:spcPts val="0"/>
              </a:spcBef>
              <a:spcAft>
                <a:spcPts val="0"/>
              </a:spcAft>
              <a:buSzPct val="100000"/>
              <a:buFont typeface="Arial" panose="020B0604020202020204" pitchFamily="34" charset="0"/>
              <a:buChar char="•"/>
              <a:tabLst/>
              <a:defRPr sz="1800" b="0" i="0" u="none" strike="noStrike" kern="0" cap="none" spc="0" baseline="0">
                <a:solidFill>
                  <a:srgbClr val="000000"/>
                </a:solidFill>
                <a:uFillTx/>
              </a:defRPr>
            </a:pPr>
            <a:r>
              <a:rPr lang="en-GB" sz="3400" b="0" i="0" u="none" strike="noStrike" kern="1200" cap="none" spc="0" baseline="0">
                <a:solidFill>
                  <a:srgbClr val="000000"/>
                </a:solidFill>
                <a:uFillTx/>
                <a:latin typeface="Gill Sans MT"/>
              </a:rPr>
              <a:t>All students will have access</a:t>
            </a:r>
          </a:p>
          <a:p>
            <a:pPr marL="285750" marR="0" lvl="0" indent="-285750" algn="l" defTabSz="914400" rtl="0" fontAlgn="auto" hangingPunct="1">
              <a:lnSpc>
                <a:spcPct val="100000"/>
              </a:lnSpc>
              <a:spcBef>
                <a:spcPts val="0"/>
              </a:spcBef>
              <a:spcAft>
                <a:spcPts val="0"/>
              </a:spcAft>
              <a:buSzPct val="100000"/>
              <a:buFont typeface="Arial" panose="020B0604020202020204" pitchFamily="34" charset="0"/>
              <a:buChar char="•"/>
              <a:tabLst/>
              <a:defRPr sz="1800" b="0" i="0" u="none" strike="noStrike" kern="0" cap="none" spc="0" baseline="0">
                <a:solidFill>
                  <a:srgbClr val="000000"/>
                </a:solidFill>
                <a:uFillTx/>
              </a:defRPr>
            </a:pPr>
            <a:r>
              <a:rPr lang="en-GB" sz="3400" b="0" i="0" u="none" strike="noStrike" kern="1200" cap="none" spc="0" baseline="0">
                <a:solidFill>
                  <a:srgbClr val="000000"/>
                </a:solidFill>
                <a:uFillTx/>
                <a:latin typeface="Gill Sans MT"/>
              </a:rPr>
              <a:t>Can be accessed on most devices</a:t>
            </a:r>
          </a:p>
          <a:p>
            <a:pPr marL="285750" marR="0" lvl="0" indent="-285750" algn="l" defTabSz="914400" rtl="0" fontAlgn="auto" hangingPunct="1">
              <a:lnSpc>
                <a:spcPct val="100000"/>
              </a:lnSpc>
              <a:spcBef>
                <a:spcPts val="0"/>
              </a:spcBef>
              <a:spcAft>
                <a:spcPts val="0"/>
              </a:spcAft>
              <a:buSzPct val="100000"/>
              <a:buFont typeface="Arial" panose="020B0604020202020204" pitchFamily="34" charset="0"/>
              <a:buChar char="•"/>
              <a:tabLst/>
              <a:defRPr sz="1800" b="0" i="0" u="none" strike="noStrike" kern="0" cap="none" spc="0" baseline="0">
                <a:solidFill>
                  <a:srgbClr val="000000"/>
                </a:solidFill>
                <a:uFillTx/>
              </a:defRPr>
            </a:pPr>
            <a:r>
              <a:rPr lang="en-GB" sz="3400">
                <a:solidFill>
                  <a:srgbClr val="000000"/>
                </a:solidFill>
                <a:latin typeface="Gill Sans MT"/>
              </a:rPr>
              <a:t>Encourages students to read and regularly review their understanding as they go</a:t>
            </a:r>
          </a:p>
          <a:p>
            <a:pPr marR="0" lvl="0" algn="l" defTabSz="914400" rtl="0" fontAlgn="auto" hangingPunct="1">
              <a:lnSpc>
                <a:spcPct val="100000"/>
              </a:lnSpc>
              <a:spcBef>
                <a:spcPts val="0"/>
              </a:spcBef>
              <a:spcAft>
                <a:spcPts val="0"/>
              </a:spcAft>
              <a:buSzPct val="100000"/>
              <a:tabLst/>
              <a:defRPr sz="1800" b="0" i="0" u="none" strike="noStrike" kern="0" cap="none" spc="0" baseline="0">
                <a:solidFill>
                  <a:srgbClr val="000000"/>
                </a:solidFill>
                <a:uFillTx/>
              </a:defRPr>
            </a:pPr>
            <a:endParaRPr lang="en-GB" sz="3400" b="0" i="0" u="none" strike="noStrike" kern="1200" cap="none" spc="0" baseline="0">
              <a:solidFill>
                <a:srgbClr val="000000"/>
              </a:solidFill>
              <a:uFillTx/>
              <a:latin typeface="Gill Sans MT"/>
            </a:endParaRPr>
          </a:p>
          <a:p>
            <a:pPr marR="0" lvl="0" algn="l" defTabSz="914400" rtl="0" fontAlgn="auto" hangingPunct="1">
              <a:lnSpc>
                <a:spcPct val="100000"/>
              </a:lnSpc>
              <a:spcBef>
                <a:spcPts val="0"/>
              </a:spcBef>
              <a:spcAft>
                <a:spcPts val="0"/>
              </a:spcAft>
              <a:buSzPct val="100000"/>
              <a:tabLst/>
              <a:defRPr sz="1800" b="0" i="0" u="none" strike="noStrike" kern="0" cap="none" spc="0" baseline="0">
                <a:solidFill>
                  <a:srgbClr val="000000"/>
                </a:solidFill>
                <a:uFillTx/>
              </a:defRPr>
            </a:pPr>
            <a:endParaRPr lang="en-GB" sz="3400">
              <a:solidFill>
                <a:srgbClr val="000000"/>
              </a:solidFill>
              <a:latin typeface="Gill Sans MT"/>
            </a:endParaRPr>
          </a:p>
          <a:p>
            <a:pPr marR="0" lvl="0" algn="l" defTabSz="914400" rtl="0" fontAlgn="auto" hangingPunct="1">
              <a:lnSpc>
                <a:spcPct val="100000"/>
              </a:lnSpc>
              <a:spcBef>
                <a:spcPts val="0"/>
              </a:spcBef>
              <a:spcAft>
                <a:spcPts val="0"/>
              </a:spcAft>
              <a:buSzPct val="100000"/>
              <a:tabLst/>
              <a:defRPr sz="1800" b="0" i="0" u="none" strike="noStrike" kern="0" cap="none" spc="0" baseline="0">
                <a:solidFill>
                  <a:srgbClr val="000000"/>
                </a:solidFill>
                <a:uFillTx/>
              </a:defRPr>
            </a:pPr>
            <a:r>
              <a:rPr lang="en-GB" sz="3400" b="1" i="0" u="none" strike="noStrike" kern="1200" cap="none" spc="0" baseline="0" err="1">
                <a:solidFill>
                  <a:srgbClr val="000000"/>
                </a:solidFill>
                <a:uFillTx/>
                <a:latin typeface="Gill Sans MT"/>
              </a:rPr>
              <a:t>LexiaPowerUp</a:t>
            </a:r>
            <a:endParaRPr lang="en-GB" sz="3400" b="1" i="0" u="none" strike="noStrike" kern="1200" cap="none" spc="0" baseline="0">
              <a:solidFill>
                <a:srgbClr val="000000"/>
              </a:solidFill>
              <a:uFillTx/>
              <a:latin typeface="Gill Sans MT"/>
            </a:endParaRPr>
          </a:p>
          <a:p>
            <a:pPr marL="285750" marR="0" lvl="0" indent="-285750" algn="l" defTabSz="914400" rtl="0" fontAlgn="auto" hangingPunct="1">
              <a:lnSpc>
                <a:spcPct val="100000"/>
              </a:lnSpc>
              <a:spcBef>
                <a:spcPts val="0"/>
              </a:spcBef>
              <a:spcAft>
                <a:spcPts val="0"/>
              </a:spcAft>
              <a:buSzPct val="100000"/>
              <a:buFont typeface="Arial" panose="020B0604020202020204" pitchFamily="34" charset="0"/>
              <a:buChar char="•"/>
              <a:tabLst/>
              <a:defRPr sz="1800" b="0" i="0" u="none" strike="noStrike" kern="0" cap="none" spc="0" baseline="0">
                <a:solidFill>
                  <a:srgbClr val="000000"/>
                </a:solidFill>
                <a:uFillTx/>
              </a:defRPr>
            </a:pPr>
            <a:r>
              <a:rPr lang="en-GB" sz="3400">
                <a:solidFill>
                  <a:srgbClr val="000000"/>
                </a:solidFill>
                <a:latin typeface="Gill Sans MT"/>
              </a:rPr>
              <a:t>A selection of students will be invited to attend (based on need)</a:t>
            </a:r>
          </a:p>
          <a:p>
            <a:pPr marL="285750" marR="0" lvl="0" indent="-285750" algn="l" defTabSz="914400" rtl="0" fontAlgn="auto" hangingPunct="1">
              <a:lnSpc>
                <a:spcPct val="100000"/>
              </a:lnSpc>
              <a:spcBef>
                <a:spcPts val="0"/>
              </a:spcBef>
              <a:spcAft>
                <a:spcPts val="0"/>
              </a:spcAft>
              <a:buSzPct val="100000"/>
              <a:buFont typeface="Arial" panose="020B0604020202020204" pitchFamily="34" charset="0"/>
              <a:buChar char="•"/>
              <a:tabLst/>
              <a:defRPr sz="1800" b="0" i="0" u="none" strike="noStrike" kern="0" cap="none" spc="0" baseline="0">
                <a:solidFill>
                  <a:srgbClr val="000000"/>
                </a:solidFill>
                <a:uFillTx/>
              </a:defRPr>
            </a:pPr>
            <a:r>
              <a:rPr lang="en-GB" sz="3400" b="0" i="0" u="none" strike="noStrike" kern="1200" cap="none" spc="0" baseline="0">
                <a:solidFill>
                  <a:srgbClr val="000000"/>
                </a:solidFill>
                <a:uFillTx/>
                <a:latin typeface="Gill Sans MT"/>
              </a:rPr>
              <a:t>Identifies gaps in knowledge and tailors learning to student needs</a:t>
            </a:r>
          </a:p>
          <a:p>
            <a:pPr marL="285750" marR="0" lvl="0" indent="-285750" algn="l" defTabSz="914400" rtl="0" fontAlgn="auto" hangingPunct="1">
              <a:lnSpc>
                <a:spcPct val="100000"/>
              </a:lnSpc>
              <a:spcBef>
                <a:spcPts val="0"/>
              </a:spcBef>
              <a:spcAft>
                <a:spcPts val="0"/>
              </a:spcAft>
              <a:buSzPct val="100000"/>
              <a:buFont typeface="Arial" panose="020B0604020202020204" pitchFamily="34" charset="0"/>
              <a:buChar char="•"/>
              <a:tabLst/>
              <a:defRPr sz="1800" b="0" i="0" u="none" strike="noStrike" kern="0" cap="none" spc="0" baseline="0">
                <a:solidFill>
                  <a:srgbClr val="000000"/>
                </a:solidFill>
                <a:uFillTx/>
              </a:defRPr>
            </a:pPr>
            <a:r>
              <a:rPr lang="en-GB" sz="3400">
                <a:solidFill>
                  <a:srgbClr val="000000"/>
                </a:solidFill>
                <a:latin typeface="Gill Sans MT"/>
              </a:rPr>
              <a:t>Adaptive and reflective to ensure rapid progress</a:t>
            </a:r>
          </a:p>
          <a:p>
            <a:pPr marL="285750" marR="0" lvl="0" indent="-285750" algn="l" defTabSz="914400" rtl="0" fontAlgn="auto" hangingPunct="1">
              <a:lnSpc>
                <a:spcPct val="100000"/>
              </a:lnSpc>
              <a:spcBef>
                <a:spcPts val="0"/>
              </a:spcBef>
              <a:spcAft>
                <a:spcPts val="0"/>
              </a:spcAft>
              <a:buSzPct val="100000"/>
              <a:buFont typeface="Arial" panose="020B0604020202020204" pitchFamily="34" charset="0"/>
              <a:buChar char="•"/>
              <a:tabLst/>
              <a:defRPr sz="1800" b="0" i="0" u="none" strike="noStrike" kern="0" cap="none" spc="0" baseline="0">
                <a:solidFill>
                  <a:srgbClr val="000000"/>
                </a:solidFill>
                <a:uFillTx/>
              </a:defRPr>
            </a:pPr>
            <a:r>
              <a:rPr lang="en-GB" sz="3400" b="0" i="0" u="none" strike="noStrike" kern="1200" cap="none" spc="0" baseline="0">
                <a:solidFill>
                  <a:srgbClr val="000000"/>
                </a:solidFill>
                <a:uFillTx/>
                <a:latin typeface="Gill Sans MT"/>
              </a:rPr>
              <a:t>Delivered weekly during PLG time (</a:t>
            </a:r>
            <a:r>
              <a:rPr lang="en-GB" sz="3400">
                <a:solidFill>
                  <a:srgbClr val="000000"/>
                </a:solidFill>
                <a:latin typeface="Gill Sans MT"/>
              </a:rPr>
              <a:t>to avoid lost learning in other areas)</a:t>
            </a:r>
            <a:endParaRPr lang="en-GB" sz="3400" b="0" i="0" u="none" strike="noStrike" kern="1200" cap="none" spc="0" baseline="0">
              <a:solidFill>
                <a:srgbClr val="000000"/>
              </a:solidFill>
              <a:uFillTx/>
              <a:latin typeface="Gill Sans MT"/>
            </a:endParaRPr>
          </a:p>
        </p:txBody>
      </p:sp>
      <p:pic>
        <p:nvPicPr>
          <p:cNvPr id="13" name="Picture 2" descr="Sparx Reader (@SparxReader) / X">
            <a:extLst>
              <a:ext uri="{FF2B5EF4-FFF2-40B4-BE49-F238E27FC236}">
                <a16:creationId xmlns:a16="http://schemas.microsoft.com/office/drawing/2014/main" id="{AD2023EB-5CAD-0201-4E7C-79174C54E6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7510" y="1468061"/>
            <a:ext cx="2437746" cy="243774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PowerUp Literacy® | 6th–12th Grade Literacy Acceleration Program | Lexia®">
            <a:extLst>
              <a:ext uri="{FF2B5EF4-FFF2-40B4-BE49-F238E27FC236}">
                <a16:creationId xmlns:a16="http://schemas.microsoft.com/office/drawing/2014/main" id="{BA76A789-81FC-14D7-B841-A2B4C85050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4172" y="5171769"/>
            <a:ext cx="4074373" cy="1209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2720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5916A-68FB-CB10-ABEE-5C25D3F2700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E0FB2E1-7626-B623-9391-2698A4FD1239}"/>
              </a:ext>
            </a:extLst>
          </p:cNvPr>
          <p:cNvGrpSpPr/>
          <p:nvPr/>
        </p:nvGrpSpPr>
        <p:grpSpPr>
          <a:xfrm>
            <a:off x="0" y="9258300"/>
            <a:ext cx="18482711" cy="1028700"/>
            <a:chOff x="0" y="0"/>
            <a:chExt cx="4867875" cy="270933"/>
          </a:xfrm>
        </p:grpSpPr>
        <p:sp>
          <p:nvSpPr>
            <p:cNvPr id="3" name="Freeform 3">
              <a:extLst>
                <a:ext uri="{FF2B5EF4-FFF2-40B4-BE49-F238E27FC236}">
                  <a16:creationId xmlns:a16="http://schemas.microsoft.com/office/drawing/2014/main" id="{67A3EC3A-2B68-7588-9441-3A4BBE16774D}"/>
                </a:ext>
              </a:extLst>
            </p:cNvPr>
            <p:cNvSpPr/>
            <p:nvPr/>
          </p:nvSpPr>
          <p:spPr>
            <a:xfrm>
              <a:off x="0" y="0"/>
              <a:ext cx="4867875" cy="270933"/>
            </a:xfrm>
            <a:custGeom>
              <a:avLst/>
              <a:gdLst/>
              <a:ahLst/>
              <a:cxnLst/>
              <a:rect l="l" t="t" r="r" b="b"/>
              <a:pathLst>
                <a:path w="4867875" h="270933">
                  <a:moveTo>
                    <a:pt x="0" y="0"/>
                  </a:moveTo>
                  <a:lnTo>
                    <a:pt x="4867875" y="0"/>
                  </a:lnTo>
                  <a:lnTo>
                    <a:pt x="4867875" y="270933"/>
                  </a:lnTo>
                  <a:lnTo>
                    <a:pt x="0" y="270933"/>
                  </a:lnTo>
                  <a:close/>
                </a:path>
              </a:pathLst>
            </a:custGeom>
            <a:solidFill>
              <a:srgbClr val="CD2B2F"/>
            </a:solidFill>
          </p:spPr>
          <p:txBody>
            <a:bodyPr/>
            <a:lstStyle/>
            <a:p>
              <a:endParaRPr lang="en-GB"/>
            </a:p>
          </p:txBody>
        </p:sp>
        <p:sp>
          <p:nvSpPr>
            <p:cNvPr id="4" name="TextBox 4">
              <a:extLst>
                <a:ext uri="{FF2B5EF4-FFF2-40B4-BE49-F238E27FC236}">
                  <a16:creationId xmlns:a16="http://schemas.microsoft.com/office/drawing/2014/main" id="{60CDC3AB-EFA7-28D7-905C-7EF23617F995}"/>
                </a:ext>
              </a:extLst>
            </p:cNvPr>
            <p:cNvSpPr txBox="1"/>
            <p:nvPr/>
          </p:nvSpPr>
          <p:spPr>
            <a:xfrm>
              <a:off x="0" y="-57150"/>
              <a:ext cx="4867875" cy="328083"/>
            </a:xfrm>
            <a:prstGeom prst="rect">
              <a:avLst/>
            </a:prstGeom>
          </p:spPr>
          <p:txBody>
            <a:bodyPr lIns="50800" tIns="50800" rIns="50800" bIns="50800" rtlCol="0" anchor="ctr"/>
            <a:lstStyle/>
            <a:p>
              <a:pPr algn="ctr">
                <a:lnSpc>
                  <a:spcPts val="2659"/>
                </a:lnSpc>
              </a:pPr>
              <a:endParaRPr/>
            </a:p>
          </p:txBody>
        </p:sp>
      </p:grpSp>
      <p:sp>
        <p:nvSpPr>
          <p:cNvPr id="5" name="Freeform 5">
            <a:extLst>
              <a:ext uri="{FF2B5EF4-FFF2-40B4-BE49-F238E27FC236}">
                <a16:creationId xmlns:a16="http://schemas.microsoft.com/office/drawing/2014/main" id="{0482F939-33F6-D159-4F3E-9849D6299CA8}"/>
              </a:ext>
            </a:extLst>
          </p:cNvPr>
          <p:cNvSpPr/>
          <p:nvPr/>
        </p:nvSpPr>
        <p:spPr>
          <a:xfrm>
            <a:off x="15942856" y="500166"/>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2"/>
            <a:stretch>
              <a:fillRect r="-434592"/>
            </a:stretch>
          </a:blipFill>
        </p:spPr>
        <p:txBody>
          <a:bodyPr/>
          <a:lstStyle/>
          <a:p>
            <a:endParaRPr lang="en-GB"/>
          </a:p>
        </p:txBody>
      </p:sp>
      <p:sp>
        <p:nvSpPr>
          <p:cNvPr id="6" name="TextBox 1">
            <a:extLst>
              <a:ext uri="{FF2B5EF4-FFF2-40B4-BE49-F238E27FC236}">
                <a16:creationId xmlns:a16="http://schemas.microsoft.com/office/drawing/2014/main" id="{8A696C80-464F-89F6-CBE4-570491C81F93}"/>
              </a:ext>
            </a:extLst>
          </p:cNvPr>
          <p:cNvSpPr txBox="1"/>
          <p:nvPr/>
        </p:nvSpPr>
        <p:spPr>
          <a:xfrm>
            <a:off x="566576" y="500166"/>
            <a:ext cx="14785184" cy="5324535"/>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n-GB" sz="6000" b="1" u="sng">
                <a:solidFill>
                  <a:srgbClr val="FF0000"/>
                </a:solidFill>
                <a:latin typeface="Gill Sans MT"/>
              </a:rPr>
              <a:t>Advice:</a:t>
            </a:r>
          </a:p>
          <a:p>
            <a:pPr>
              <a:defRPr sz="1800" b="0" i="0" u="none" strike="noStrike" kern="0" cap="none" spc="0" baseline="0">
                <a:solidFill>
                  <a:srgbClr val="000000"/>
                </a:solidFill>
                <a:uFillTx/>
              </a:defRPr>
            </a:pPr>
            <a:endParaRPr lang="en-GB" sz="4000">
              <a:solidFill>
                <a:srgbClr val="000000"/>
              </a:solidFill>
              <a:latin typeface="Gill Sans MT"/>
            </a:endParaRPr>
          </a:p>
          <a:p>
            <a:pPr marL="285750" indent="-285750">
              <a:buSzPct val="100000"/>
              <a:buFont typeface="Arial" pitchFamily="34"/>
              <a:buChar char="•"/>
              <a:defRPr sz="1800" b="0" i="0" u="none" strike="noStrike" kern="0" cap="none" spc="0" baseline="0">
                <a:solidFill>
                  <a:srgbClr val="000000"/>
                </a:solidFill>
                <a:uFillTx/>
              </a:defRPr>
            </a:pPr>
            <a:r>
              <a:rPr lang="en-GB" sz="4800" b="1">
                <a:solidFill>
                  <a:srgbClr val="FF0000"/>
                </a:solidFill>
                <a:latin typeface="Gill Sans MT"/>
              </a:rPr>
              <a:t>Check</a:t>
            </a:r>
            <a:r>
              <a:rPr lang="en-GB" sz="4800">
                <a:solidFill>
                  <a:srgbClr val="000000"/>
                </a:solidFill>
                <a:latin typeface="Gill Sans MT"/>
              </a:rPr>
              <a:t> regularly that they have</a:t>
            </a:r>
            <a:r>
              <a:rPr lang="en-GB" sz="4800" kern="0">
                <a:solidFill>
                  <a:srgbClr val="000000"/>
                </a:solidFill>
                <a:latin typeface="Gill Sans MT"/>
              </a:rPr>
              <a:t> a</a:t>
            </a:r>
            <a:r>
              <a:rPr lang="en-GB" sz="4800">
                <a:solidFill>
                  <a:srgbClr val="000000"/>
                </a:solidFill>
                <a:latin typeface="Gill Sans MT"/>
              </a:rPr>
              <a:t> book</a:t>
            </a:r>
            <a:r>
              <a:rPr lang="en-GB" sz="4800" kern="0">
                <a:solidFill>
                  <a:srgbClr val="000000"/>
                </a:solidFill>
                <a:latin typeface="Gill Sans MT"/>
              </a:rPr>
              <a:t> </a:t>
            </a:r>
            <a:r>
              <a:rPr lang="en-GB" sz="4800">
                <a:solidFill>
                  <a:srgbClr val="000000"/>
                </a:solidFill>
                <a:latin typeface="Gill Sans MT"/>
              </a:rPr>
              <a:t>and are reading it</a:t>
            </a:r>
            <a:endParaRPr lang="en-GB" sz="4800" kern="0">
              <a:solidFill>
                <a:srgbClr val="000000"/>
              </a:solidFill>
              <a:latin typeface="Gill Sans MT"/>
            </a:endParaRPr>
          </a:p>
          <a:p>
            <a:pPr marL="285750" indent="-285750">
              <a:buSzPct val="100000"/>
              <a:buFont typeface="Arial" pitchFamily="34"/>
              <a:buChar char="•"/>
              <a:defRPr sz="1800" b="0" i="0" u="none" strike="noStrike" kern="0" cap="none" spc="0" baseline="0">
                <a:solidFill>
                  <a:srgbClr val="000000"/>
                </a:solidFill>
                <a:uFillTx/>
              </a:defRPr>
            </a:pPr>
            <a:r>
              <a:rPr lang="en-GB" sz="4800" b="1">
                <a:solidFill>
                  <a:srgbClr val="FF0000"/>
                </a:solidFill>
                <a:latin typeface="Gill Sans MT"/>
              </a:rPr>
              <a:t>Start small </a:t>
            </a:r>
            <a:r>
              <a:rPr lang="en-GB" sz="4800">
                <a:solidFill>
                  <a:srgbClr val="000000"/>
                </a:solidFill>
                <a:latin typeface="Gill Sans MT"/>
              </a:rPr>
              <a:t>(5mins to start and build up)</a:t>
            </a:r>
          </a:p>
          <a:p>
            <a:pPr marL="285750" indent="-285750">
              <a:buSzPct val="100000"/>
              <a:buFont typeface="Arial" pitchFamily="34"/>
              <a:buChar char="•"/>
              <a:defRPr sz="1800" b="0" i="0" u="none" strike="noStrike" kern="0" cap="none" spc="0" baseline="0">
                <a:solidFill>
                  <a:srgbClr val="000000"/>
                </a:solidFill>
                <a:uFillTx/>
              </a:defRPr>
            </a:pPr>
            <a:r>
              <a:rPr lang="en-GB" sz="4800" b="1">
                <a:solidFill>
                  <a:srgbClr val="FF0000"/>
                </a:solidFill>
                <a:latin typeface="Gill Sans MT"/>
              </a:rPr>
              <a:t>Encourage them </a:t>
            </a:r>
            <a:r>
              <a:rPr lang="en-GB" sz="4800">
                <a:solidFill>
                  <a:srgbClr val="000000"/>
                </a:solidFill>
                <a:latin typeface="Gill Sans MT"/>
              </a:rPr>
              <a:t>to attend their intervention sessions</a:t>
            </a:r>
          </a:p>
          <a:p>
            <a:pPr marL="285750" indent="-285750">
              <a:buSzPct val="100000"/>
              <a:buFont typeface="Arial" pitchFamily="34"/>
              <a:buChar char="•"/>
              <a:defRPr sz="1800" b="0" i="0" u="none" strike="noStrike" kern="0" cap="none" spc="0" baseline="0">
                <a:solidFill>
                  <a:srgbClr val="000000"/>
                </a:solidFill>
                <a:uFillTx/>
              </a:defRPr>
            </a:pPr>
            <a:r>
              <a:rPr lang="en-GB" sz="4800">
                <a:solidFill>
                  <a:srgbClr val="000000"/>
                </a:solidFill>
                <a:latin typeface="Gill Sans MT"/>
              </a:rPr>
              <a:t>Be a </a:t>
            </a:r>
            <a:r>
              <a:rPr lang="en-GB" sz="4800" b="1">
                <a:solidFill>
                  <a:srgbClr val="FF0000"/>
                </a:solidFill>
                <a:latin typeface="Gill Sans MT"/>
              </a:rPr>
              <a:t>role model</a:t>
            </a:r>
            <a:r>
              <a:rPr lang="en-GB" sz="4800" b="1" kern="0">
                <a:solidFill>
                  <a:srgbClr val="FF0000"/>
                </a:solidFill>
                <a:latin typeface="Gill Sans MT"/>
              </a:rPr>
              <a:t> </a:t>
            </a:r>
            <a:r>
              <a:rPr lang="en-GB" sz="4800" b="1" u="sng" kern="0">
                <a:solidFill>
                  <a:srgbClr val="00B050"/>
                </a:solidFill>
                <a:latin typeface="Gill Sans MT"/>
              </a:rPr>
              <a:t>– stand in the gap</a:t>
            </a:r>
            <a:endParaRPr lang="en-GB" sz="4800" b="1" u="sng">
              <a:solidFill>
                <a:srgbClr val="00B050"/>
              </a:solidFill>
              <a:latin typeface="Gill Sans MT"/>
            </a:endParaRPr>
          </a:p>
          <a:p>
            <a:pPr marL="285750" indent="-285750">
              <a:buSzPct val="100000"/>
              <a:buFont typeface="Arial" pitchFamily="34"/>
              <a:buChar char="•"/>
              <a:defRPr sz="1800" b="0" i="0" u="none" strike="noStrike" kern="0" cap="none" spc="0" baseline="0">
                <a:solidFill>
                  <a:srgbClr val="000000"/>
                </a:solidFill>
                <a:uFillTx/>
              </a:defRPr>
            </a:pPr>
            <a:r>
              <a:rPr lang="en-GB" sz="4800">
                <a:solidFill>
                  <a:srgbClr val="000000"/>
                </a:solidFill>
                <a:latin typeface="Gill Sans MT"/>
              </a:rPr>
              <a:t>Contact school if you have any questions</a:t>
            </a:r>
          </a:p>
        </p:txBody>
      </p:sp>
      <p:sp>
        <p:nvSpPr>
          <p:cNvPr id="7" name="TextBox 2">
            <a:extLst>
              <a:ext uri="{FF2B5EF4-FFF2-40B4-BE49-F238E27FC236}">
                <a16:creationId xmlns:a16="http://schemas.microsoft.com/office/drawing/2014/main" id="{78508C92-99DC-01AE-79CF-01E1970FFA3D}"/>
              </a:ext>
            </a:extLst>
          </p:cNvPr>
          <p:cNvSpPr txBox="1"/>
          <p:nvPr/>
        </p:nvSpPr>
        <p:spPr>
          <a:xfrm>
            <a:off x="415624" y="6901487"/>
            <a:ext cx="15229136" cy="2031325"/>
          </a:xfrm>
          <a:prstGeom prst="rect">
            <a:avLst/>
          </a:prstGeom>
          <a:noFill/>
          <a:ln cap="flat">
            <a:noFill/>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r>
              <a:rPr lang="en-GB" sz="3600">
                <a:solidFill>
                  <a:srgbClr val="000000"/>
                </a:solidFill>
                <a:highlight>
                  <a:srgbClr val="FFFF00"/>
                </a:highlight>
                <a:latin typeface="Gill Sans MT"/>
              </a:rPr>
              <a:t>Invitation:</a:t>
            </a:r>
          </a:p>
          <a:p>
            <a:pPr algn="ctr">
              <a:defRPr sz="1800" b="0" i="0" u="none" strike="noStrike" kern="0" cap="none" spc="0" baseline="0">
                <a:solidFill>
                  <a:srgbClr val="000000"/>
                </a:solidFill>
                <a:uFillTx/>
              </a:defRPr>
            </a:pPr>
            <a:endParaRPr lang="en-GB">
              <a:solidFill>
                <a:srgbClr val="000000"/>
              </a:solidFill>
              <a:highlight>
                <a:srgbClr val="FFFF00"/>
              </a:highlight>
              <a:latin typeface="Gill Sans MT"/>
            </a:endParaRPr>
          </a:p>
          <a:p>
            <a:pPr algn="ctr">
              <a:defRPr sz="1800" b="0" i="0" u="none" strike="noStrike" kern="0" cap="none" spc="0" baseline="0">
                <a:solidFill>
                  <a:srgbClr val="000000"/>
                </a:solidFill>
                <a:uFillTx/>
              </a:defRPr>
            </a:pPr>
            <a:r>
              <a:rPr lang="en-GB" sz="3600">
                <a:solidFill>
                  <a:srgbClr val="000000"/>
                </a:solidFill>
                <a:highlight>
                  <a:srgbClr val="FFFF00"/>
                </a:highlight>
                <a:latin typeface="Gill Sans MT"/>
              </a:rPr>
              <a:t>Please come up to the library on level 3 straight after this session for light refreshments and to collect a ‘golden ticket’ for your child.</a:t>
            </a:r>
          </a:p>
        </p:txBody>
      </p:sp>
      <p:pic>
        <p:nvPicPr>
          <p:cNvPr id="2050" name="Picture 2" descr="Coaching Tip: How to avoid giving advice - Tom McCallum">
            <a:extLst>
              <a:ext uri="{FF2B5EF4-FFF2-40B4-BE49-F238E27FC236}">
                <a16:creationId xmlns:a16="http://schemas.microsoft.com/office/drawing/2014/main" id="{5B32E067-D53C-E0BB-94E5-A1A2C47209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4960" y="4292937"/>
            <a:ext cx="4706464" cy="2979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9252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7F6F6"/>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1626" r="-3079" b="-41626"/>
            </a:stretch>
          </a:blipFill>
        </p:spPr>
        <p:txBody>
          <a:bodyPr/>
          <a:lstStyle/>
          <a:p>
            <a:endParaRPr lang="en-GB"/>
          </a:p>
        </p:txBody>
      </p:sp>
      <p:sp>
        <p:nvSpPr>
          <p:cNvPr id="3" name="Freeform 3"/>
          <p:cNvSpPr/>
          <p:nvPr/>
        </p:nvSpPr>
        <p:spPr>
          <a:xfrm>
            <a:off x="14303557" y="9037402"/>
            <a:ext cx="2773615" cy="931596"/>
          </a:xfrm>
          <a:custGeom>
            <a:avLst/>
            <a:gdLst/>
            <a:ahLst/>
            <a:cxnLst/>
            <a:rect l="l" t="t" r="r" b="b"/>
            <a:pathLst>
              <a:path w="2773615" h="931596">
                <a:moveTo>
                  <a:pt x="0" y="0"/>
                </a:moveTo>
                <a:lnTo>
                  <a:pt x="2773615" y="0"/>
                </a:lnTo>
                <a:lnTo>
                  <a:pt x="2773615" y="931596"/>
                </a:lnTo>
                <a:lnTo>
                  <a:pt x="0" y="931596"/>
                </a:lnTo>
                <a:lnTo>
                  <a:pt x="0" y="0"/>
                </a:lnTo>
                <a:close/>
              </a:path>
            </a:pathLst>
          </a:custGeom>
          <a:blipFill>
            <a:blip r:embed="rId4"/>
            <a:stretch>
              <a:fillRect t="-3032" b="-3032"/>
            </a:stretch>
          </a:blipFill>
        </p:spPr>
        <p:txBody>
          <a:bodyPr/>
          <a:lstStyle/>
          <a:p>
            <a:endParaRPr lang="en-GB"/>
          </a:p>
        </p:txBody>
      </p:sp>
      <p:sp>
        <p:nvSpPr>
          <p:cNvPr id="4" name="Freeform 4"/>
          <p:cNvSpPr/>
          <p:nvPr/>
        </p:nvSpPr>
        <p:spPr>
          <a:xfrm>
            <a:off x="1028700" y="8149819"/>
            <a:ext cx="1677336" cy="494272"/>
          </a:xfrm>
          <a:custGeom>
            <a:avLst/>
            <a:gdLst/>
            <a:ahLst/>
            <a:cxnLst/>
            <a:rect l="l" t="t" r="r" b="b"/>
            <a:pathLst>
              <a:path w="1677336" h="494272">
                <a:moveTo>
                  <a:pt x="0" y="0"/>
                </a:moveTo>
                <a:lnTo>
                  <a:pt x="1677336" y="0"/>
                </a:lnTo>
                <a:lnTo>
                  <a:pt x="1677336" y="494273"/>
                </a:lnTo>
                <a:lnTo>
                  <a:pt x="0" y="494273"/>
                </a:lnTo>
                <a:lnTo>
                  <a:pt x="0" y="0"/>
                </a:lnTo>
                <a:close/>
              </a:path>
            </a:pathLst>
          </a:custGeom>
          <a:blipFill>
            <a:blip r:embed="rId5"/>
            <a:stretch>
              <a:fillRect/>
            </a:stretch>
          </a:blipFill>
        </p:spPr>
        <p:txBody>
          <a:bodyPr/>
          <a:lstStyle/>
          <a:p>
            <a:endParaRPr lang="en-GB"/>
          </a:p>
        </p:txBody>
      </p:sp>
      <p:sp>
        <p:nvSpPr>
          <p:cNvPr id="5" name="Freeform 5"/>
          <p:cNvSpPr/>
          <p:nvPr/>
        </p:nvSpPr>
        <p:spPr>
          <a:xfrm>
            <a:off x="1028700" y="8959702"/>
            <a:ext cx="5002867" cy="1009296"/>
          </a:xfrm>
          <a:custGeom>
            <a:avLst/>
            <a:gdLst/>
            <a:ahLst/>
            <a:cxnLst/>
            <a:rect l="l" t="t" r="r" b="b"/>
            <a:pathLst>
              <a:path w="5002867" h="1009296">
                <a:moveTo>
                  <a:pt x="0" y="0"/>
                </a:moveTo>
                <a:lnTo>
                  <a:pt x="5002867" y="0"/>
                </a:lnTo>
                <a:lnTo>
                  <a:pt x="5002867" y="1009296"/>
                </a:lnTo>
                <a:lnTo>
                  <a:pt x="0" y="1009296"/>
                </a:lnTo>
                <a:lnTo>
                  <a:pt x="0" y="0"/>
                </a:lnTo>
                <a:close/>
              </a:path>
            </a:pathLst>
          </a:custGeom>
          <a:blipFill>
            <a:blip r:embed="rId6"/>
            <a:stretch>
              <a:fillRect/>
            </a:stretch>
          </a:blipFill>
        </p:spPr>
        <p:txBody>
          <a:bodyPr/>
          <a:lstStyle/>
          <a:p>
            <a:endParaRPr lang="en-GB"/>
          </a:p>
        </p:txBody>
      </p:sp>
      <p:sp>
        <p:nvSpPr>
          <p:cNvPr id="6" name="TextBox 6"/>
          <p:cNvSpPr txBox="1"/>
          <p:nvPr/>
        </p:nvSpPr>
        <p:spPr>
          <a:xfrm>
            <a:off x="4712805" y="335868"/>
            <a:ext cx="9256878" cy="2387641"/>
          </a:xfrm>
          <a:prstGeom prst="rect">
            <a:avLst/>
          </a:prstGeom>
        </p:spPr>
        <p:txBody>
          <a:bodyPr lIns="0" tIns="0" rIns="0" bIns="0" rtlCol="0" anchor="t">
            <a:spAutoFit/>
          </a:bodyPr>
          <a:lstStyle/>
          <a:p>
            <a:pPr algn="l">
              <a:lnSpc>
                <a:spcPts val="20413"/>
              </a:lnSpc>
            </a:pPr>
            <a:r>
              <a:rPr lang="en-US" sz="14580">
                <a:solidFill>
                  <a:srgbClr val="F7F6F6"/>
                </a:solidFill>
                <a:latin typeface="Helvetica"/>
                <a:ea typeface="Helvetica"/>
                <a:cs typeface="Helvetica"/>
                <a:sym typeface="Helvetica"/>
              </a:rPr>
              <a:t>Thank you!</a:t>
            </a:r>
          </a:p>
        </p:txBody>
      </p:sp>
      <p:graphicFrame>
        <p:nvGraphicFramePr>
          <p:cNvPr id="7" name="Table 6">
            <a:extLst>
              <a:ext uri="{FF2B5EF4-FFF2-40B4-BE49-F238E27FC236}">
                <a16:creationId xmlns:a16="http://schemas.microsoft.com/office/drawing/2014/main" id="{852F6854-6044-64D7-1DC6-D5FB583535BE}"/>
              </a:ext>
            </a:extLst>
          </p:cNvPr>
          <p:cNvGraphicFramePr>
            <a:graphicFrameLocks noGrp="1"/>
          </p:cNvGraphicFramePr>
          <p:nvPr>
            <p:extLst>
              <p:ext uri="{D42A27DB-BD31-4B8C-83A1-F6EECF244321}">
                <p14:modId xmlns:p14="http://schemas.microsoft.com/office/powerpoint/2010/main" val="3403457511"/>
              </p:ext>
            </p:extLst>
          </p:nvPr>
        </p:nvGraphicFramePr>
        <p:xfrm>
          <a:off x="1099930" y="5447019"/>
          <a:ext cx="16088139" cy="2560320"/>
        </p:xfrm>
        <a:graphic>
          <a:graphicData uri="http://schemas.openxmlformats.org/drawingml/2006/table">
            <a:tbl>
              <a:tblPr firstRow="1" bandRow="1">
                <a:tableStyleId>{5C22544A-7EE6-4342-B048-85BDC9FD1C3A}</a:tableStyleId>
              </a:tblPr>
              <a:tblGrid>
                <a:gridCol w="6440557">
                  <a:extLst>
                    <a:ext uri="{9D8B030D-6E8A-4147-A177-3AD203B41FA5}">
                      <a16:colId xmlns:a16="http://schemas.microsoft.com/office/drawing/2014/main" val="1835960849"/>
                    </a:ext>
                  </a:extLst>
                </a:gridCol>
                <a:gridCol w="4837043">
                  <a:extLst>
                    <a:ext uri="{9D8B030D-6E8A-4147-A177-3AD203B41FA5}">
                      <a16:colId xmlns:a16="http://schemas.microsoft.com/office/drawing/2014/main" val="3990042220"/>
                    </a:ext>
                  </a:extLst>
                </a:gridCol>
                <a:gridCol w="4810539">
                  <a:extLst>
                    <a:ext uri="{9D8B030D-6E8A-4147-A177-3AD203B41FA5}">
                      <a16:colId xmlns:a16="http://schemas.microsoft.com/office/drawing/2014/main" val="3013754299"/>
                    </a:ext>
                  </a:extLst>
                </a:gridCol>
              </a:tblGrid>
              <a:tr h="370840">
                <a:tc>
                  <a:txBody>
                    <a:bodyPr/>
                    <a:lstStyle/>
                    <a:p>
                      <a:pPr algn="ctr"/>
                      <a:endParaRPr lang="en-GB" sz="5000" b="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5000" b="1">
                          <a:solidFill>
                            <a:schemeClr val="tx1"/>
                          </a:solidFill>
                        </a:rPr>
                        <a:t>Year 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5000" b="1">
                          <a:solidFill>
                            <a:schemeClr val="tx1"/>
                          </a:solidFill>
                        </a:rPr>
                        <a:t>Year 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58383328"/>
                  </a:ext>
                </a:extLst>
              </a:tr>
              <a:tr h="370840">
                <a:tc>
                  <a:txBody>
                    <a:bodyPr/>
                    <a:lstStyle/>
                    <a:p>
                      <a:pPr algn="ctr"/>
                      <a:r>
                        <a:rPr lang="en-GB" sz="5000" b="1">
                          <a:solidFill>
                            <a:schemeClr val="tx1"/>
                          </a:solidFill>
                        </a:rPr>
                        <a:t>Year Manager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5000" b="1">
                          <a:solidFill>
                            <a:schemeClr val="tx1"/>
                          </a:solidFill>
                        </a:rPr>
                        <a:t>Mr Islam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5000" b="1">
                          <a:solidFill>
                            <a:schemeClr val="tx1"/>
                          </a:solidFill>
                        </a:rPr>
                        <a:t>Mr Lunt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73767905"/>
                  </a:ext>
                </a:extLst>
              </a:tr>
              <a:tr h="370840">
                <a:tc>
                  <a:txBody>
                    <a:bodyPr/>
                    <a:lstStyle/>
                    <a:p>
                      <a:pPr algn="ctr"/>
                      <a:r>
                        <a:rPr lang="en-GB" sz="5000" b="1">
                          <a:solidFill>
                            <a:schemeClr val="tx1"/>
                          </a:solidFill>
                        </a:rPr>
                        <a:t>Assistant Year Manager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5000" b="1">
                          <a:solidFill>
                            <a:schemeClr val="tx1"/>
                          </a:solidFill>
                        </a:rPr>
                        <a:t>Mrs Chowdhury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5000" b="1">
                          <a:solidFill>
                            <a:schemeClr val="tx1"/>
                          </a:solidFill>
                        </a:rPr>
                        <a:t>Miss Dalton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40288764"/>
                  </a:ext>
                </a:extLst>
              </a:tr>
            </a:tbl>
          </a:graphicData>
        </a:graphic>
      </p:graphicFrame>
      <p:sp>
        <p:nvSpPr>
          <p:cNvPr id="9" name="TextBox 8">
            <a:extLst>
              <a:ext uri="{FF2B5EF4-FFF2-40B4-BE49-F238E27FC236}">
                <a16:creationId xmlns:a16="http://schemas.microsoft.com/office/drawing/2014/main" id="{4602B78A-08DC-3C5E-394B-3C3DD7D80BFB}"/>
              </a:ext>
            </a:extLst>
          </p:cNvPr>
          <p:cNvSpPr txBox="1"/>
          <p:nvPr/>
        </p:nvSpPr>
        <p:spPr>
          <a:xfrm>
            <a:off x="1444487" y="3268570"/>
            <a:ext cx="16459199" cy="1938992"/>
          </a:xfrm>
          <a:prstGeom prst="rect">
            <a:avLst/>
          </a:prstGeom>
          <a:noFill/>
        </p:spPr>
        <p:txBody>
          <a:bodyPr wrap="square">
            <a:spAutoFit/>
          </a:bodyPr>
          <a:lstStyle/>
          <a:p>
            <a:pPr algn="ctr"/>
            <a:r>
              <a:rPr lang="en-GB" sz="6000" b="1">
                <a:solidFill>
                  <a:schemeClr val="bg1"/>
                </a:solidFill>
              </a:rPr>
              <a:t>If you have any questions about your child’s education, please contact:</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7F6F6"/>
        </a:solidFill>
        <a:effectLst/>
      </p:bgPr>
    </p:bg>
    <p:spTree>
      <p:nvGrpSpPr>
        <p:cNvPr id="1" name="">
          <a:extLst>
            <a:ext uri="{FF2B5EF4-FFF2-40B4-BE49-F238E27FC236}">
              <a16:creationId xmlns:a16="http://schemas.microsoft.com/office/drawing/2014/main" id="{C904E6DC-7C7F-3F1B-22E0-8277A904168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AA56058-F134-9D86-F749-D942EB165F77}"/>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1626" r="-3079" b="-41626"/>
            </a:stretch>
          </a:blipFill>
        </p:spPr>
        <p:txBody>
          <a:bodyPr/>
          <a:lstStyle/>
          <a:p>
            <a:endParaRPr lang="en-GB"/>
          </a:p>
        </p:txBody>
      </p:sp>
      <p:sp>
        <p:nvSpPr>
          <p:cNvPr id="3" name="Freeform 3">
            <a:extLst>
              <a:ext uri="{FF2B5EF4-FFF2-40B4-BE49-F238E27FC236}">
                <a16:creationId xmlns:a16="http://schemas.microsoft.com/office/drawing/2014/main" id="{E0F46537-482B-3450-BCC7-195B1DA22EA1}"/>
              </a:ext>
            </a:extLst>
          </p:cNvPr>
          <p:cNvSpPr/>
          <p:nvPr/>
        </p:nvSpPr>
        <p:spPr>
          <a:xfrm>
            <a:off x="14303557" y="9037402"/>
            <a:ext cx="2773615" cy="931596"/>
          </a:xfrm>
          <a:custGeom>
            <a:avLst/>
            <a:gdLst/>
            <a:ahLst/>
            <a:cxnLst/>
            <a:rect l="l" t="t" r="r" b="b"/>
            <a:pathLst>
              <a:path w="2773615" h="931596">
                <a:moveTo>
                  <a:pt x="0" y="0"/>
                </a:moveTo>
                <a:lnTo>
                  <a:pt x="2773615" y="0"/>
                </a:lnTo>
                <a:lnTo>
                  <a:pt x="2773615" y="931596"/>
                </a:lnTo>
                <a:lnTo>
                  <a:pt x="0" y="931596"/>
                </a:lnTo>
                <a:lnTo>
                  <a:pt x="0" y="0"/>
                </a:lnTo>
                <a:close/>
              </a:path>
            </a:pathLst>
          </a:custGeom>
          <a:blipFill>
            <a:blip r:embed="rId4"/>
            <a:stretch>
              <a:fillRect t="-3032" b="-3032"/>
            </a:stretch>
          </a:blipFill>
        </p:spPr>
        <p:txBody>
          <a:bodyPr/>
          <a:lstStyle/>
          <a:p>
            <a:endParaRPr lang="en-GB"/>
          </a:p>
        </p:txBody>
      </p:sp>
      <p:sp>
        <p:nvSpPr>
          <p:cNvPr id="4" name="Freeform 4">
            <a:extLst>
              <a:ext uri="{FF2B5EF4-FFF2-40B4-BE49-F238E27FC236}">
                <a16:creationId xmlns:a16="http://schemas.microsoft.com/office/drawing/2014/main" id="{B0028102-7048-EAFC-5756-24555A2B9788}"/>
              </a:ext>
            </a:extLst>
          </p:cNvPr>
          <p:cNvSpPr/>
          <p:nvPr/>
        </p:nvSpPr>
        <p:spPr>
          <a:xfrm>
            <a:off x="1028700" y="8149819"/>
            <a:ext cx="1677336" cy="494272"/>
          </a:xfrm>
          <a:custGeom>
            <a:avLst/>
            <a:gdLst/>
            <a:ahLst/>
            <a:cxnLst/>
            <a:rect l="l" t="t" r="r" b="b"/>
            <a:pathLst>
              <a:path w="1677336" h="494272">
                <a:moveTo>
                  <a:pt x="0" y="0"/>
                </a:moveTo>
                <a:lnTo>
                  <a:pt x="1677336" y="0"/>
                </a:lnTo>
                <a:lnTo>
                  <a:pt x="1677336" y="494273"/>
                </a:lnTo>
                <a:lnTo>
                  <a:pt x="0" y="494273"/>
                </a:lnTo>
                <a:lnTo>
                  <a:pt x="0" y="0"/>
                </a:lnTo>
                <a:close/>
              </a:path>
            </a:pathLst>
          </a:custGeom>
          <a:blipFill>
            <a:blip r:embed="rId5"/>
            <a:stretch>
              <a:fillRect/>
            </a:stretch>
          </a:blipFill>
        </p:spPr>
        <p:txBody>
          <a:bodyPr/>
          <a:lstStyle/>
          <a:p>
            <a:endParaRPr lang="en-GB"/>
          </a:p>
        </p:txBody>
      </p:sp>
      <p:sp>
        <p:nvSpPr>
          <p:cNvPr id="5" name="Freeform 5">
            <a:extLst>
              <a:ext uri="{FF2B5EF4-FFF2-40B4-BE49-F238E27FC236}">
                <a16:creationId xmlns:a16="http://schemas.microsoft.com/office/drawing/2014/main" id="{4FB36045-DB77-7A92-D8A0-1147F475E9FA}"/>
              </a:ext>
            </a:extLst>
          </p:cNvPr>
          <p:cNvSpPr/>
          <p:nvPr/>
        </p:nvSpPr>
        <p:spPr>
          <a:xfrm>
            <a:off x="1028700" y="8959702"/>
            <a:ext cx="5002867" cy="1009296"/>
          </a:xfrm>
          <a:custGeom>
            <a:avLst/>
            <a:gdLst/>
            <a:ahLst/>
            <a:cxnLst/>
            <a:rect l="l" t="t" r="r" b="b"/>
            <a:pathLst>
              <a:path w="5002867" h="1009296">
                <a:moveTo>
                  <a:pt x="0" y="0"/>
                </a:moveTo>
                <a:lnTo>
                  <a:pt x="5002867" y="0"/>
                </a:lnTo>
                <a:lnTo>
                  <a:pt x="5002867" y="1009296"/>
                </a:lnTo>
                <a:lnTo>
                  <a:pt x="0" y="1009296"/>
                </a:lnTo>
                <a:lnTo>
                  <a:pt x="0" y="0"/>
                </a:lnTo>
                <a:close/>
              </a:path>
            </a:pathLst>
          </a:custGeom>
          <a:blipFill>
            <a:blip r:embed="rId6"/>
            <a:stretch>
              <a:fillRect/>
            </a:stretch>
          </a:blipFill>
        </p:spPr>
        <p:txBody>
          <a:bodyPr/>
          <a:lstStyle/>
          <a:p>
            <a:endParaRPr lang="en-GB"/>
          </a:p>
        </p:txBody>
      </p:sp>
      <p:sp>
        <p:nvSpPr>
          <p:cNvPr id="6" name="TextBox 6">
            <a:extLst>
              <a:ext uri="{FF2B5EF4-FFF2-40B4-BE49-F238E27FC236}">
                <a16:creationId xmlns:a16="http://schemas.microsoft.com/office/drawing/2014/main" id="{2661B950-D115-444C-3D4E-125E0B65264E}"/>
              </a:ext>
            </a:extLst>
          </p:cNvPr>
          <p:cNvSpPr txBox="1"/>
          <p:nvPr/>
        </p:nvSpPr>
        <p:spPr>
          <a:xfrm>
            <a:off x="265043" y="335868"/>
            <a:ext cx="17347096" cy="3077766"/>
          </a:xfrm>
          <a:prstGeom prst="rect">
            <a:avLst/>
          </a:prstGeom>
        </p:spPr>
        <p:txBody>
          <a:bodyPr wrap="square" lIns="0" tIns="0" rIns="0" bIns="0" rtlCol="0" anchor="t">
            <a:spAutoFit/>
          </a:bodyPr>
          <a:lstStyle/>
          <a:p>
            <a:pPr algn="ctr"/>
            <a:r>
              <a:rPr lang="en-US" sz="10000" b="1">
                <a:solidFill>
                  <a:srgbClr val="F7F6F6"/>
                </a:solidFill>
                <a:latin typeface="Helvetica"/>
                <a:ea typeface="Helvetica"/>
                <a:cs typeface="Helvetica"/>
                <a:sym typeface="Helvetica"/>
              </a:rPr>
              <a:t>Please scan the QR code and complete the feedback!</a:t>
            </a:r>
          </a:p>
        </p:txBody>
      </p:sp>
      <p:pic>
        <p:nvPicPr>
          <p:cNvPr id="10" name="Picture 9" descr="A qr code on a blue background&#10;&#10;AI-generated content may be incorrect.">
            <a:extLst>
              <a:ext uri="{FF2B5EF4-FFF2-40B4-BE49-F238E27FC236}">
                <a16:creationId xmlns:a16="http://schemas.microsoft.com/office/drawing/2014/main" id="{CB46C70B-36D9-2B4F-2A0D-3944EDB05E17}"/>
              </a:ext>
            </a:extLst>
          </p:cNvPr>
          <p:cNvPicPr>
            <a:picLocks noChangeAspect="1"/>
          </p:cNvPicPr>
          <p:nvPr/>
        </p:nvPicPr>
        <p:blipFill>
          <a:blip r:embed="rId7">
            <a:extLst>
              <a:ext uri="{28A0092B-C50C-407E-A947-70E740481C1C}">
                <a14:useLocalDpi xmlns:a14="http://schemas.microsoft.com/office/drawing/2010/main" val="0"/>
              </a:ext>
            </a:extLst>
          </a:blip>
          <a:srcRect l="22934" t="31863" r="22037" b="10831"/>
          <a:stretch>
            <a:fillRect/>
          </a:stretch>
        </p:blipFill>
        <p:spPr>
          <a:xfrm>
            <a:off x="6786941" y="3413634"/>
            <a:ext cx="6412224" cy="6677559"/>
          </a:xfrm>
          <a:prstGeom prst="rect">
            <a:avLst/>
          </a:prstGeom>
        </p:spPr>
      </p:pic>
    </p:spTree>
    <p:extLst>
      <p:ext uri="{BB962C8B-B14F-4D97-AF65-F5344CB8AC3E}">
        <p14:creationId xmlns:p14="http://schemas.microsoft.com/office/powerpoint/2010/main" val="2544913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D2B2F"/>
        </a:solidFill>
        <a:effectLst/>
      </p:bgPr>
    </p:bg>
    <p:spTree>
      <p:nvGrpSpPr>
        <p:cNvPr id="1" name="">
          <a:extLst>
            <a:ext uri="{FF2B5EF4-FFF2-40B4-BE49-F238E27FC236}">
              <a16:creationId xmlns:a16="http://schemas.microsoft.com/office/drawing/2014/main" id="{F6D744D1-16F7-7B26-FDEB-9E2B6A3E66A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93D3EBE-F897-910A-24A3-54F24DCEA994}"/>
              </a:ext>
            </a:extLst>
          </p:cNvPr>
          <p:cNvGrpSpPr/>
          <p:nvPr/>
        </p:nvGrpSpPr>
        <p:grpSpPr>
          <a:xfrm>
            <a:off x="11574159" y="0"/>
            <a:ext cx="6713841" cy="10443773"/>
            <a:chOff x="0" y="0"/>
            <a:chExt cx="1768255" cy="2750623"/>
          </a:xfrm>
        </p:grpSpPr>
        <p:sp>
          <p:nvSpPr>
            <p:cNvPr id="3" name="Freeform 3">
              <a:extLst>
                <a:ext uri="{FF2B5EF4-FFF2-40B4-BE49-F238E27FC236}">
                  <a16:creationId xmlns:a16="http://schemas.microsoft.com/office/drawing/2014/main" id="{355013CD-AEAB-12C4-57EE-328A4821EBE1}"/>
                </a:ext>
              </a:extLst>
            </p:cNvPr>
            <p:cNvSpPr/>
            <p:nvPr/>
          </p:nvSpPr>
          <p:spPr>
            <a:xfrm>
              <a:off x="0" y="0"/>
              <a:ext cx="1768254" cy="2750623"/>
            </a:xfrm>
            <a:custGeom>
              <a:avLst/>
              <a:gdLst/>
              <a:ahLst/>
              <a:cxnLst/>
              <a:rect l="l" t="t" r="r" b="b"/>
              <a:pathLst>
                <a:path w="1768254" h="2750623">
                  <a:moveTo>
                    <a:pt x="0" y="0"/>
                  </a:moveTo>
                  <a:lnTo>
                    <a:pt x="1768254" y="0"/>
                  </a:lnTo>
                  <a:lnTo>
                    <a:pt x="1768254" y="2750623"/>
                  </a:lnTo>
                  <a:lnTo>
                    <a:pt x="0" y="2750623"/>
                  </a:lnTo>
                  <a:close/>
                </a:path>
              </a:pathLst>
            </a:custGeom>
            <a:solidFill>
              <a:srgbClr val="FFFFFF"/>
            </a:solidFill>
          </p:spPr>
          <p:txBody>
            <a:bodyPr/>
            <a:lstStyle/>
            <a:p>
              <a:endParaRPr lang="en-GB"/>
            </a:p>
          </p:txBody>
        </p:sp>
        <p:sp>
          <p:nvSpPr>
            <p:cNvPr id="4" name="TextBox 4">
              <a:extLst>
                <a:ext uri="{FF2B5EF4-FFF2-40B4-BE49-F238E27FC236}">
                  <a16:creationId xmlns:a16="http://schemas.microsoft.com/office/drawing/2014/main" id="{4ED6AC67-768C-701C-90B9-1867C3084CBB}"/>
                </a:ext>
              </a:extLst>
            </p:cNvPr>
            <p:cNvSpPr txBox="1"/>
            <p:nvPr/>
          </p:nvSpPr>
          <p:spPr>
            <a:xfrm>
              <a:off x="0" y="-66675"/>
              <a:ext cx="1768255" cy="2817298"/>
            </a:xfrm>
            <a:prstGeom prst="rect">
              <a:avLst/>
            </a:prstGeom>
          </p:spPr>
          <p:txBody>
            <a:bodyPr lIns="50800" tIns="50800" rIns="50800" bIns="50800" rtlCol="0" anchor="ctr"/>
            <a:lstStyle/>
            <a:p>
              <a:pPr algn="ctr">
                <a:lnSpc>
                  <a:spcPts val="3062"/>
                </a:lnSpc>
              </a:pPr>
              <a:endParaRPr/>
            </a:p>
          </p:txBody>
        </p:sp>
      </p:grpSp>
      <p:sp>
        <p:nvSpPr>
          <p:cNvPr id="5" name="TextBox 5">
            <a:extLst>
              <a:ext uri="{FF2B5EF4-FFF2-40B4-BE49-F238E27FC236}">
                <a16:creationId xmlns:a16="http://schemas.microsoft.com/office/drawing/2014/main" id="{08D501EA-B031-2BD5-18CD-2DE2B5C4E72D}"/>
              </a:ext>
            </a:extLst>
          </p:cNvPr>
          <p:cNvSpPr txBox="1"/>
          <p:nvPr/>
        </p:nvSpPr>
        <p:spPr>
          <a:xfrm>
            <a:off x="655521" y="3958581"/>
            <a:ext cx="10784184" cy="1923604"/>
          </a:xfrm>
          <a:prstGeom prst="rect">
            <a:avLst/>
          </a:prstGeom>
        </p:spPr>
        <p:txBody>
          <a:bodyPr wrap="square" lIns="0" tIns="0" rIns="0" bIns="0" rtlCol="0" anchor="t">
            <a:spAutoFit/>
          </a:bodyPr>
          <a:lstStyle/>
          <a:p>
            <a:pPr algn="ctr">
              <a:lnSpc>
                <a:spcPts val="12014"/>
              </a:lnSpc>
            </a:pPr>
            <a:r>
              <a:rPr lang="en-US" sz="20000" b="1">
                <a:solidFill>
                  <a:srgbClr val="FFFFFF"/>
                </a:solidFill>
                <a:latin typeface="Bebas Neue Bold"/>
                <a:ea typeface="Bebas Neue Bold"/>
                <a:cs typeface="Bebas Neue Bold"/>
                <a:sym typeface="Bebas Neue Bold"/>
              </a:rPr>
              <a:t>miss </a:t>
            </a:r>
            <a:r>
              <a:rPr lang="en-US" sz="20000" b="1" err="1">
                <a:solidFill>
                  <a:srgbClr val="FFFFFF"/>
                </a:solidFill>
                <a:latin typeface="Bebas Neue Bold"/>
                <a:ea typeface="Bebas Neue Bold"/>
                <a:cs typeface="Bebas Neue Bold"/>
                <a:sym typeface="Bebas Neue Bold"/>
              </a:rPr>
              <a:t>catlow</a:t>
            </a:r>
            <a:endParaRPr lang="en-US" sz="20000" b="1">
              <a:solidFill>
                <a:srgbClr val="FFFFFF"/>
              </a:solidFill>
              <a:latin typeface="Bebas Neue Bold"/>
              <a:ea typeface="Bebas Neue Bold"/>
              <a:cs typeface="Bebas Neue Bold"/>
              <a:sym typeface="Bebas Neue Bold"/>
            </a:endParaRPr>
          </a:p>
        </p:txBody>
      </p:sp>
      <p:sp>
        <p:nvSpPr>
          <p:cNvPr id="7" name="Freeform 7">
            <a:extLst>
              <a:ext uri="{FF2B5EF4-FFF2-40B4-BE49-F238E27FC236}">
                <a16:creationId xmlns:a16="http://schemas.microsoft.com/office/drawing/2014/main" id="{2AC0CD56-09E2-2A0D-03F8-E82C10EC6E98}"/>
              </a:ext>
            </a:extLst>
          </p:cNvPr>
          <p:cNvSpPr/>
          <p:nvPr/>
        </p:nvSpPr>
        <p:spPr>
          <a:xfrm>
            <a:off x="16472943" y="341140"/>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2"/>
            <a:stretch>
              <a:fillRect r="-434592"/>
            </a:stretch>
          </a:blipFill>
        </p:spPr>
        <p:txBody>
          <a:bodyPr/>
          <a:lstStyle/>
          <a:p>
            <a:endParaRPr lang="en-GB"/>
          </a:p>
        </p:txBody>
      </p:sp>
      <p:sp>
        <p:nvSpPr>
          <p:cNvPr id="12" name="TextBox 12">
            <a:extLst>
              <a:ext uri="{FF2B5EF4-FFF2-40B4-BE49-F238E27FC236}">
                <a16:creationId xmlns:a16="http://schemas.microsoft.com/office/drawing/2014/main" id="{2BCA979A-1BCD-F4D0-CCB3-5537E61D3E05}"/>
              </a:ext>
            </a:extLst>
          </p:cNvPr>
          <p:cNvSpPr txBox="1"/>
          <p:nvPr/>
        </p:nvSpPr>
        <p:spPr>
          <a:xfrm>
            <a:off x="1614761" y="6318881"/>
            <a:ext cx="8865704" cy="1650260"/>
          </a:xfrm>
          <a:prstGeom prst="rect">
            <a:avLst/>
          </a:prstGeom>
        </p:spPr>
        <p:txBody>
          <a:bodyPr wrap="square" lIns="0" tIns="0" rIns="0" bIns="0" rtlCol="0" anchor="t">
            <a:spAutoFit/>
          </a:bodyPr>
          <a:lstStyle/>
          <a:p>
            <a:pPr algn="ctr">
              <a:lnSpc>
                <a:spcPts val="4059"/>
              </a:lnSpc>
            </a:pPr>
            <a:r>
              <a:rPr lang="en-US" sz="7000">
                <a:solidFill>
                  <a:srgbClr val="FFFFFF"/>
                </a:solidFill>
                <a:latin typeface="Helvetica"/>
                <a:ea typeface="Helvetica"/>
                <a:cs typeface="Helvetica"/>
                <a:sym typeface="Helvetica"/>
              </a:rPr>
              <a:t>Deputy Headteacher</a:t>
            </a:r>
          </a:p>
          <a:p>
            <a:pPr algn="ctr">
              <a:lnSpc>
                <a:spcPts val="4059"/>
              </a:lnSpc>
            </a:pPr>
            <a:endParaRPr lang="en-US" sz="7000">
              <a:solidFill>
                <a:srgbClr val="FFFFFF"/>
              </a:solidFill>
              <a:latin typeface="Helvetica"/>
              <a:ea typeface="Helvetica"/>
              <a:cs typeface="Helvetica"/>
              <a:sym typeface="Helvetica"/>
            </a:endParaRPr>
          </a:p>
          <a:p>
            <a:pPr algn="ctr">
              <a:lnSpc>
                <a:spcPts val="4059"/>
              </a:lnSpc>
            </a:pPr>
            <a:r>
              <a:rPr lang="en-US" sz="7000">
                <a:solidFill>
                  <a:srgbClr val="FFFFFF"/>
                </a:solidFill>
                <a:latin typeface="Helvetica"/>
                <a:ea typeface="Helvetica"/>
                <a:cs typeface="Helvetica"/>
                <a:sym typeface="Helvetica"/>
              </a:rPr>
              <a:t>Quality of Education</a:t>
            </a:r>
          </a:p>
        </p:txBody>
      </p:sp>
      <p:sp>
        <p:nvSpPr>
          <p:cNvPr id="14" name="Freeform 5">
            <a:extLst>
              <a:ext uri="{FF2B5EF4-FFF2-40B4-BE49-F238E27FC236}">
                <a16:creationId xmlns:a16="http://schemas.microsoft.com/office/drawing/2014/main" id="{DE9F2940-3ACA-90B6-D7F6-189579B5B24F}"/>
              </a:ext>
            </a:extLst>
          </p:cNvPr>
          <p:cNvSpPr/>
          <p:nvPr/>
        </p:nvSpPr>
        <p:spPr>
          <a:xfrm>
            <a:off x="358300" y="558554"/>
            <a:ext cx="1662297" cy="1792797"/>
          </a:xfrm>
          <a:custGeom>
            <a:avLst/>
            <a:gdLst/>
            <a:ahLst/>
            <a:cxnLst/>
            <a:rect l="l" t="t" r="r" b="b"/>
            <a:pathLst>
              <a:path w="1662297" h="1792797">
                <a:moveTo>
                  <a:pt x="0" y="0"/>
                </a:moveTo>
                <a:lnTo>
                  <a:pt x="1662297" y="0"/>
                </a:lnTo>
                <a:lnTo>
                  <a:pt x="1662297" y="1792797"/>
                </a:lnTo>
                <a:lnTo>
                  <a:pt x="0" y="1792797"/>
                </a:lnTo>
                <a:lnTo>
                  <a:pt x="0" y="0"/>
                </a:lnTo>
                <a:close/>
              </a:path>
            </a:pathLst>
          </a:custGeom>
          <a:blipFill>
            <a:blip r:embed="rId3"/>
            <a:stretch>
              <a:fillRect r="-434592"/>
            </a:stretch>
          </a:blipFill>
        </p:spPr>
        <p:txBody>
          <a:bodyPr/>
          <a:lstStyle/>
          <a:p>
            <a:endParaRPr lang="en-GB"/>
          </a:p>
        </p:txBody>
      </p:sp>
      <p:pic>
        <p:nvPicPr>
          <p:cNvPr id="10" name="Picture 9">
            <a:extLst>
              <a:ext uri="{FF2B5EF4-FFF2-40B4-BE49-F238E27FC236}">
                <a16:creationId xmlns:a16="http://schemas.microsoft.com/office/drawing/2014/main" id="{0DEA2807-AE2C-FDDF-2C99-FFB0624244D3}"/>
              </a:ext>
            </a:extLst>
          </p:cNvPr>
          <p:cNvPicPr>
            <a:picLocks noChangeAspect="1"/>
          </p:cNvPicPr>
          <p:nvPr/>
        </p:nvPicPr>
        <p:blipFill>
          <a:blip r:embed="rId4"/>
          <a:stretch>
            <a:fillRect/>
          </a:stretch>
        </p:blipFill>
        <p:spPr>
          <a:xfrm>
            <a:off x="12907982" y="3604034"/>
            <a:ext cx="4478665" cy="3379861"/>
          </a:xfrm>
          <a:prstGeom prst="rect">
            <a:avLst/>
          </a:prstGeom>
        </p:spPr>
      </p:pic>
    </p:spTree>
    <p:extLst>
      <p:ext uri="{BB962C8B-B14F-4D97-AF65-F5344CB8AC3E}">
        <p14:creationId xmlns:p14="http://schemas.microsoft.com/office/powerpoint/2010/main" val="1707755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0B85EB06-0C78-40FD-9881-F3C75DCFEC50}"/>
              </a:ext>
            </a:extLst>
          </p:cNvPr>
          <p:cNvPicPr>
            <a:picLocks noChangeAspect="1"/>
          </p:cNvPicPr>
          <p:nvPr/>
        </p:nvPicPr>
        <p:blipFill>
          <a:blip r:embed="rId3"/>
          <a:stretch>
            <a:fillRect/>
          </a:stretch>
        </p:blipFill>
        <p:spPr>
          <a:xfrm>
            <a:off x="907087" y="1003880"/>
            <a:ext cx="5120489" cy="1187252"/>
          </a:xfrm>
          <a:prstGeom prst="rect">
            <a:avLst/>
          </a:prstGeom>
        </p:spPr>
      </p:pic>
      <p:sp>
        <p:nvSpPr>
          <p:cNvPr id="52" name="TextBox 51">
            <a:extLst>
              <a:ext uri="{FF2B5EF4-FFF2-40B4-BE49-F238E27FC236}">
                <a16:creationId xmlns:a16="http://schemas.microsoft.com/office/drawing/2014/main" id="{40F3930F-2640-4C25-85AB-74D6F2CF3D9D}"/>
              </a:ext>
            </a:extLst>
          </p:cNvPr>
          <p:cNvSpPr txBox="1"/>
          <p:nvPr/>
        </p:nvSpPr>
        <p:spPr>
          <a:xfrm>
            <a:off x="6416445" y="1060319"/>
            <a:ext cx="11578947" cy="1569660"/>
          </a:xfrm>
          <a:prstGeom prst="rect">
            <a:avLst/>
          </a:prstGeom>
          <a:noFill/>
        </p:spPr>
        <p:txBody>
          <a:bodyPr wrap="square" rtlCol="0">
            <a:spAutoFit/>
          </a:bodyPr>
          <a:lstStyle/>
          <a:p>
            <a:pPr defTabSz="1371600"/>
            <a:br>
              <a:rPr lang="en-US" sz="4800">
                <a:solidFill>
                  <a:srgbClr val="000000">
                    <a:lumMod val="75000"/>
                    <a:lumOff val="25000"/>
                  </a:srgbClr>
                </a:solidFill>
                <a:latin typeface="Gill Sans MT" panose="020B0502020104020203"/>
              </a:rPr>
            </a:br>
            <a:endParaRPr lang="en-GB" sz="4800">
              <a:solidFill>
                <a:srgbClr val="000000">
                  <a:lumMod val="75000"/>
                  <a:lumOff val="25000"/>
                </a:srgbClr>
              </a:solidFill>
              <a:latin typeface="Gill Sans MT" panose="020B0502020104020203"/>
            </a:endParaRPr>
          </a:p>
        </p:txBody>
      </p:sp>
      <p:sp>
        <p:nvSpPr>
          <p:cNvPr id="2" name="TextBox 1">
            <a:extLst>
              <a:ext uri="{FF2B5EF4-FFF2-40B4-BE49-F238E27FC236}">
                <a16:creationId xmlns:a16="http://schemas.microsoft.com/office/drawing/2014/main" id="{0971ED77-A6CF-3F45-A817-F71F01615EE0}"/>
              </a:ext>
            </a:extLst>
          </p:cNvPr>
          <p:cNvSpPr txBox="1"/>
          <p:nvPr/>
        </p:nvSpPr>
        <p:spPr>
          <a:xfrm>
            <a:off x="518215" y="229322"/>
            <a:ext cx="17251569" cy="1661993"/>
          </a:xfrm>
          <a:prstGeom prst="rect">
            <a:avLst/>
          </a:prstGeom>
          <a:solidFill>
            <a:schemeClr val="bg1"/>
          </a:solidFill>
        </p:spPr>
        <p:txBody>
          <a:bodyPr wrap="square" rtlCol="0">
            <a:spAutoFit/>
          </a:bodyPr>
          <a:lstStyle/>
          <a:p>
            <a:pPr algn="ctr" defTabSz="1371600"/>
            <a:r>
              <a:rPr lang="en-US" sz="5400">
                <a:solidFill>
                  <a:srgbClr val="C00000"/>
                </a:solidFill>
                <a:latin typeface="Gill Sans MT" panose="020B0502020104020203"/>
              </a:rPr>
              <a:t>The Curriculum: Our vision</a:t>
            </a:r>
            <a:br>
              <a:rPr lang="en-US" sz="4800">
                <a:solidFill>
                  <a:srgbClr val="000000">
                    <a:lumMod val="75000"/>
                    <a:lumOff val="25000"/>
                  </a:srgbClr>
                </a:solidFill>
                <a:latin typeface="Gill Sans MT" panose="020B0502020104020203"/>
              </a:rPr>
            </a:br>
            <a:endParaRPr lang="en-GB" sz="4800">
              <a:solidFill>
                <a:srgbClr val="000000">
                  <a:lumMod val="75000"/>
                  <a:lumOff val="25000"/>
                </a:srgbClr>
              </a:solidFill>
              <a:latin typeface="Gill Sans MT" panose="020B0502020104020203"/>
            </a:endParaRPr>
          </a:p>
        </p:txBody>
      </p:sp>
      <p:sp>
        <p:nvSpPr>
          <p:cNvPr id="3" name="Rectangle 2">
            <a:extLst>
              <a:ext uri="{FF2B5EF4-FFF2-40B4-BE49-F238E27FC236}">
                <a16:creationId xmlns:a16="http://schemas.microsoft.com/office/drawing/2014/main" id="{1D8A07AF-96FF-4A53-0EEE-6850C355D14C}"/>
              </a:ext>
            </a:extLst>
          </p:cNvPr>
          <p:cNvSpPr/>
          <p:nvPr/>
        </p:nvSpPr>
        <p:spPr>
          <a:xfrm>
            <a:off x="5155094" y="1238369"/>
            <a:ext cx="12840298" cy="8494633"/>
          </a:xfrm>
          <a:prstGeom prst="rect">
            <a:avLst/>
          </a:prstGeom>
        </p:spPr>
        <p:txBody>
          <a:bodyPr wrap="square">
            <a:spAutoFit/>
          </a:bodyPr>
          <a:lstStyle/>
          <a:p>
            <a:pPr algn="ctr" defTabSz="1371600"/>
            <a:r>
              <a:rPr lang="en-GB" sz="3600" b="1" dirty="0">
                <a:solidFill>
                  <a:srgbClr val="000000"/>
                </a:solidFill>
                <a:latin typeface="Aptos" panose="020B0004020202020204" pitchFamily="34" charset="0"/>
              </a:rPr>
              <a:t>We are committed to providing young people with the highest quality of education for them to achieve their personal excellence.</a:t>
            </a:r>
          </a:p>
          <a:p>
            <a:pPr defTabSz="1371600"/>
            <a:r>
              <a:rPr lang="en-GB" sz="3600" b="1" dirty="0">
                <a:solidFill>
                  <a:srgbClr val="000000"/>
                </a:solidFill>
                <a:latin typeface="Aptos" panose="020B0004020202020204" pitchFamily="34" charset="0"/>
              </a:rPr>
              <a:t>KNOWLEDGE</a:t>
            </a:r>
          </a:p>
          <a:p>
            <a:pPr defTabSz="1371600"/>
            <a:endParaRPr lang="en-GB" sz="3600" b="1" dirty="0">
              <a:solidFill>
                <a:srgbClr val="000000"/>
              </a:solidFill>
              <a:latin typeface="Aptos" panose="020B0004020202020204" pitchFamily="34" charset="0"/>
            </a:endParaRPr>
          </a:p>
          <a:p>
            <a:pPr defTabSz="1371600"/>
            <a:r>
              <a:rPr lang="en-GB" sz="3600" b="1" dirty="0">
                <a:solidFill>
                  <a:srgbClr val="000000"/>
                </a:solidFill>
                <a:latin typeface="Aptos" panose="020B0004020202020204" pitchFamily="34" charset="0"/>
              </a:rPr>
              <a:t>TACKLING SOCIAL INEQUALITY</a:t>
            </a:r>
          </a:p>
          <a:p>
            <a:pPr defTabSz="1371600"/>
            <a:endParaRPr lang="en-GB" sz="3600" b="1" dirty="0">
              <a:solidFill>
                <a:srgbClr val="000000"/>
              </a:solidFill>
              <a:latin typeface="Aptos" panose="020B0004020202020204" pitchFamily="34" charset="0"/>
            </a:endParaRPr>
          </a:p>
          <a:p>
            <a:pPr defTabSz="1371600"/>
            <a:r>
              <a:rPr lang="en-GB" sz="3600" b="1" dirty="0">
                <a:solidFill>
                  <a:srgbClr val="000000"/>
                </a:solidFill>
                <a:latin typeface="Aptos" panose="020B0004020202020204" pitchFamily="34" charset="0"/>
              </a:rPr>
              <a:t>BEST POSSIBLE CHANCE OF SUCCESS</a:t>
            </a:r>
          </a:p>
          <a:p>
            <a:pPr defTabSz="1371600"/>
            <a:endParaRPr lang="en-GB" sz="3600" dirty="0">
              <a:solidFill>
                <a:srgbClr val="000000"/>
              </a:solidFill>
              <a:latin typeface="Aptos" panose="020B0004020202020204" pitchFamily="34" charset="0"/>
            </a:endParaRPr>
          </a:p>
          <a:p>
            <a:pPr defTabSz="1371600"/>
            <a:endParaRPr lang="en-GB" sz="4200" b="1" i="1" dirty="0">
              <a:solidFill>
                <a:srgbClr val="000000"/>
              </a:solidFill>
              <a:latin typeface="Aptos" panose="020B0004020202020204" pitchFamily="34" charset="0"/>
            </a:endParaRPr>
          </a:p>
          <a:p>
            <a:pPr defTabSz="1371600"/>
            <a:r>
              <a:rPr lang="en-GB" sz="3600" b="1" cap="all" dirty="0">
                <a:solidFill>
                  <a:srgbClr val="000000"/>
                </a:solidFill>
                <a:latin typeface="Aptos" panose="020B0004020202020204" pitchFamily="34" charset="0"/>
              </a:rPr>
              <a:t>well qualified, resilient, independent and confident young adults </a:t>
            </a:r>
          </a:p>
          <a:p>
            <a:pPr defTabSz="1371600"/>
            <a:endParaRPr lang="en-GB" sz="3600" cap="all" dirty="0">
              <a:solidFill>
                <a:srgbClr val="000000"/>
              </a:solidFill>
              <a:latin typeface="Aptos" panose="020B0004020202020204" pitchFamily="34" charset="0"/>
            </a:endParaRPr>
          </a:p>
          <a:p>
            <a:pPr defTabSz="1371600"/>
            <a:r>
              <a:rPr lang="en-GB" sz="3600" b="1" cap="all" dirty="0">
                <a:solidFill>
                  <a:srgbClr val="000000"/>
                </a:solidFill>
                <a:latin typeface="Aptos" panose="020B0004020202020204" pitchFamily="34" charset="0"/>
              </a:rPr>
              <a:t>highly positive contribution to their community and wider society</a:t>
            </a:r>
            <a:endParaRPr lang="en-US" sz="3600" b="1" cap="all" dirty="0">
              <a:solidFill>
                <a:srgbClr val="000000"/>
              </a:solidFill>
              <a:latin typeface="Aptos" panose="020B0004020202020204" pitchFamily="34" charset="0"/>
            </a:endParaRPr>
          </a:p>
        </p:txBody>
      </p:sp>
      <p:pic>
        <p:nvPicPr>
          <p:cNvPr id="4" name="Picture 2" descr="Image preview">
            <a:extLst>
              <a:ext uri="{FF2B5EF4-FFF2-40B4-BE49-F238E27FC236}">
                <a16:creationId xmlns:a16="http://schemas.microsoft.com/office/drawing/2014/main" id="{B6F69CC1-CBA2-E497-925C-CF4ABFC8F4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233" r="14233"/>
          <a:stretch/>
        </p:blipFill>
        <p:spPr bwMode="auto">
          <a:xfrm>
            <a:off x="292606" y="2057468"/>
            <a:ext cx="4585861" cy="641067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C1E143B-36C1-D47D-6089-AB6F2DF99D32}"/>
              </a:ext>
            </a:extLst>
          </p:cNvPr>
          <p:cNvSpPr/>
          <p:nvPr/>
        </p:nvSpPr>
        <p:spPr>
          <a:xfrm>
            <a:off x="5155094" y="2900362"/>
            <a:ext cx="5120489" cy="5793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593D98E0-0C75-ED4C-C737-2AD35563610E}"/>
              </a:ext>
            </a:extLst>
          </p:cNvPr>
          <p:cNvSpPr/>
          <p:nvPr/>
        </p:nvSpPr>
        <p:spPr>
          <a:xfrm>
            <a:off x="5155094" y="3909409"/>
            <a:ext cx="6771863" cy="5793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0297898C-053D-A29A-5149-B42B0F9C5D40}"/>
              </a:ext>
            </a:extLst>
          </p:cNvPr>
          <p:cNvSpPr/>
          <p:nvPr/>
        </p:nvSpPr>
        <p:spPr>
          <a:xfrm>
            <a:off x="5155094" y="5208131"/>
            <a:ext cx="8534402" cy="5793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21626CD-F902-5DA0-7D44-775418E02D6B}"/>
              </a:ext>
            </a:extLst>
          </p:cNvPr>
          <p:cNvSpPr/>
          <p:nvPr/>
        </p:nvSpPr>
        <p:spPr>
          <a:xfrm>
            <a:off x="5155094" y="6796527"/>
            <a:ext cx="10734263" cy="10355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A623B08-3C06-8626-C045-19A680899167}"/>
              </a:ext>
            </a:extLst>
          </p:cNvPr>
          <p:cNvSpPr/>
          <p:nvPr/>
        </p:nvSpPr>
        <p:spPr>
          <a:xfrm>
            <a:off x="5155093" y="8551405"/>
            <a:ext cx="12112490" cy="14026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2354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0B85EB06-0C78-40FD-9881-F3C75DCFEC50}"/>
              </a:ext>
            </a:extLst>
          </p:cNvPr>
          <p:cNvPicPr>
            <a:picLocks noChangeAspect="1"/>
          </p:cNvPicPr>
          <p:nvPr/>
        </p:nvPicPr>
        <p:blipFill>
          <a:blip r:embed="rId3"/>
          <a:stretch>
            <a:fillRect/>
          </a:stretch>
        </p:blipFill>
        <p:spPr>
          <a:xfrm>
            <a:off x="907087" y="1003880"/>
            <a:ext cx="5120489" cy="1187252"/>
          </a:xfrm>
          <a:prstGeom prst="rect">
            <a:avLst/>
          </a:prstGeom>
        </p:spPr>
      </p:pic>
      <p:sp>
        <p:nvSpPr>
          <p:cNvPr id="52" name="TextBox 51">
            <a:extLst>
              <a:ext uri="{FF2B5EF4-FFF2-40B4-BE49-F238E27FC236}">
                <a16:creationId xmlns:a16="http://schemas.microsoft.com/office/drawing/2014/main" id="{40F3930F-2640-4C25-85AB-74D6F2CF3D9D}"/>
              </a:ext>
            </a:extLst>
          </p:cNvPr>
          <p:cNvSpPr txBox="1"/>
          <p:nvPr/>
        </p:nvSpPr>
        <p:spPr>
          <a:xfrm>
            <a:off x="6416445" y="1060319"/>
            <a:ext cx="11578947" cy="1569660"/>
          </a:xfrm>
          <a:prstGeom prst="rect">
            <a:avLst/>
          </a:prstGeom>
          <a:noFill/>
        </p:spPr>
        <p:txBody>
          <a:bodyPr wrap="square" rtlCol="0">
            <a:spAutoFit/>
          </a:bodyPr>
          <a:lstStyle/>
          <a:p>
            <a:pPr defTabSz="1371600"/>
            <a:br>
              <a:rPr lang="en-US" sz="4800">
                <a:solidFill>
                  <a:srgbClr val="000000">
                    <a:lumMod val="75000"/>
                    <a:lumOff val="25000"/>
                  </a:srgbClr>
                </a:solidFill>
                <a:latin typeface="Gill Sans MT" panose="020B0502020104020203"/>
              </a:rPr>
            </a:br>
            <a:endParaRPr lang="en-GB" sz="4800">
              <a:solidFill>
                <a:srgbClr val="000000">
                  <a:lumMod val="75000"/>
                  <a:lumOff val="25000"/>
                </a:srgbClr>
              </a:solidFill>
              <a:latin typeface="Gill Sans MT" panose="020B0502020104020203"/>
            </a:endParaRPr>
          </a:p>
        </p:txBody>
      </p:sp>
      <p:sp>
        <p:nvSpPr>
          <p:cNvPr id="2" name="TextBox 1">
            <a:extLst>
              <a:ext uri="{FF2B5EF4-FFF2-40B4-BE49-F238E27FC236}">
                <a16:creationId xmlns:a16="http://schemas.microsoft.com/office/drawing/2014/main" id="{0971ED77-A6CF-3F45-A817-F71F01615EE0}"/>
              </a:ext>
            </a:extLst>
          </p:cNvPr>
          <p:cNvSpPr txBox="1"/>
          <p:nvPr/>
        </p:nvSpPr>
        <p:spPr>
          <a:xfrm>
            <a:off x="410817" y="229322"/>
            <a:ext cx="17358967" cy="1661993"/>
          </a:xfrm>
          <a:prstGeom prst="rect">
            <a:avLst/>
          </a:prstGeom>
          <a:solidFill>
            <a:schemeClr val="bg1"/>
          </a:solidFill>
        </p:spPr>
        <p:txBody>
          <a:bodyPr wrap="square" rtlCol="0">
            <a:spAutoFit/>
          </a:bodyPr>
          <a:lstStyle/>
          <a:p>
            <a:pPr algn="ctr" defTabSz="1371600"/>
            <a:r>
              <a:rPr lang="en-US" sz="5400">
                <a:solidFill>
                  <a:srgbClr val="C00000"/>
                </a:solidFill>
                <a:latin typeface="Gill Sans MT" panose="020B0502020104020203"/>
              </a:rPr>
              <a:t>The Curriculum: Our intent</a:t>
            </a:r>
            <a:br>
              <a:rPr lang="en-US" sz="4800">
                <a:solidFill>
                  <a:srgbClr val="000000">
                    <a:lumMod val="75000"/>
                    <a:lumOff val="25000"/>
                  </a:srgbClr>
                </a:solidFill>
                <a:latin typeface="Gill Sans MT" panose="020B0502020104020203"/>
              </a:rPr>
            </a:br>
            <a:endParaRPr lang="en-GB" sz="4800">
              <a:solidFill>
                <a:srgbClr val="000000">
                  <a:lumMod val="75000"/>
                  <a:lumOff val="25000"/>
                </a:srgbClr>
              </a:solidFill>
              <a:latin typeface="Gill Sans MT" panose="020B0502020104020203"/>
            </a:endParaRPr>
          </a:p>
        </p:txBody>
      </p:sp>
      <p:sp>
        <p:nvSpPr>
          <p:cNvPr id="3" name="Rectangle 2">
            <a:extLst>
              <a:ext uri="{FF2B5EF4-FFF2-40B4-BE49-F238E27FC236}">
                <a16:creationId xmlns:a16="http://schemas.microsoft.com/office/drawing/2014/main" id="{1D8A07AF-96FF-4A53-0EEE-6850C355D14C}"/>
              </a:ext>
            </a:extLst>
          </p:cNvPr>
          <p:cNvSpPr/>
          <p:nvPr/>
        </p:nvSpPr>
        <p:spPr>
          <a:xfrm>
            <a:off x="5883965" y="2133796"/>
            <a:ext cx="12111427" cy="6247864"/>
          </a:xfrm>
          <a:prstGeom prst="rect">
            <a:avLst/>
          </a:prstGeom>
        </p:spPr>
        <p:txBody>
          <a:bodyPr wrap="square">
            <a:spAutoFit/>
          </a:bodyPr>
          <a:lstStyle/>
          <a:p>
            <a:pPr defTabSz="1371600"/>
            <a:r>
              <a:rPr lang="en-GB" sz="4000" b="1" cap="all">
                <a:solidFill>
                  <a:srgbClr val="000000"/>
                </a:solidFill>
                <a:latin typeface="Aptos" panose="020B0004020202020204" pitchFamily="34" charset="0"/>
              </a:rPr>
              <a:t>purposeful and rich curriculum </a:t>
            </a:r>
          </a:p>
          <a:p>
            <a:pPr defTabSz="1371600"/>
            <a:endParaRPr lang="en-GB" sz="4000" b="1" cap="all">
              <a:solidFill>
                <a:srgbClr val="000000"/>
              </a:solidFill>
              <a:latin typeface="Aptos" panose="020B0004020202020204" pitchFamily="34" charset="0"/>
            </a:endParaRPr>
          </a:p>
          <a:p>
            <a:pPr defTabSz="1371600"/>
            <a:r>
              <a:rPr lang="en-GB" sz="4000" b="1" cap="all">
                <a:solidFill>
                  <a:srgbClr val="000000"/>
                </a:solidFill>
                <a:latin typeface="Aptos" panose="020B0004020202020204" pitchFamily="34" charset="0"/>
              </a:rPr>
              <a:t>deep subject knowledge</a:t>
            </a:r>
          </a:p>
          <a:p>
            <a:pPr defTabSz="1371600"/>
            <a:endParaRPr lang="en-GB" sz="4000" b="1" cap="all">
              <a:solidFill>
                <a:srgbClr val="000000"/>
              </a:solidFill>
              <a:latin typeface="Aptos" panose="020B0004020202020204" pitchFamily="34" charset="0"/>
            </a:endParaRPr>
          </a:p>
          <a:p>
            <a:pPr defTabSz="1371600"/>
            <a:r>
              <a:rPr lang="en-GB" sz="4000" b="1" cap="all">
                <a:solidFill>
                  <a:srgbClr val="000000"/>
                </a:solidFill>
                <a:latin typeface="Aptos" panose="020B0004020202020204" pitchFamily="34" charset="0"/>
              </a:rPr>
              <a:t>broad range of subjects</a:t>
            </a:r>
          </a:p>
          <a:p>
            <a:pPr defTabSz="1371600"/>
            <a:r>
              <a:rPr lang="en-GB" sz="4000" b="1" cap="all">
                <a:solidFill>
                  <a:srgbClr val="000000"/>
                </a:solidFill>
                <a:latin typeface="Aptos" panose="020B0004020202020204" pitchFamily="34" charset="0"/>
              </a:rPr>
              <a:t>  </a:t>
            </a:r>
          </a:p>
          <a:p>
            <a:pPr defTabSz="1371600"/>
            <a:r>
              <a:rPr lang="en-GB" sz="4000" b="1" cap="all">
                <a:solidFill>
                  <a:srgbClr val="000000"/>
                </a:solidFill>
                <a:latin typeface="Aptos" panose="020B0004020202020204" pitchFamily="34" charset="0"/>
              </a:rPr>
              <a:t>acquire and retain the core knowledge</a:t>
            </a:r>
          </a:p>
          <a:p>
            <a:pPr defTabSz="1371600"/>
            <a:endParaRPr lang="en-GB" sz="4000" b="1" cap="all">
              <a:solidFill>
                <a:srgbClr val="000000"/>
              </a:solidFill>
              <a:latin typeface="Aptos" panose="020B0004020202020204" pitchFamily="34" charset="0"/>
            </a:endParaRPr>
          </a:p>
          <a:p>
            <a:pPr defTabSz="1371600"/>
            <a:r>
              <a:rPr lang="en-GB" sz="4000" b="1" cap="all">
                <a:solidFill>
                  <a:srgbClr val="000000"/>
                </a:solidFill>
                <a:latin typeface="Aptos" panose="020B0004020202020204" pitchFamily="34" charset="0"/>
              </a:rPr>
              <a:t>literacy, numeracy, spiritual, moral, social and cultural development</a:t>
            </a:r>
            <a:endParaRPr lang="en-US" sz="4000" b="1" cap="all">
              <a:solidFill>
                <a:srgbClr val="000000"/>
              </a:solidFill>
              <a:latin typeface="Aptos" panose="020B0004020202020204" pitchFamily="34" charset="0"/>
            </a:endParaRPr>
          </a:p>
        </p:txBody>
      </p:sp>
      <p:pic>
        <p:nvPicPr>
          <p:cNvPr id="4" name="Picture 2" descr="Image preview">
            <a:extLst>
              <a:ext uri="{FF2B5EF4-FFF2-40B4-BE49-F238E27FC236}">
                <a16:creationId xmlns:a16="http://schemas.microsoft.com/office/drawing/2014/main" id="{B6F69CC1-CBA2-E497-925C-CF4ABFC8F4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233" r="14233"/>
          <a:stretch/>
        </p:blipFill>
        <p:spPr bwMode="auto">
          <a:xfrm>
            <a:off x="518216" y="1765921"/>
            <a:ext cx="5120489" cy="71580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B2C66B4-8037-B118-E1A2-79DC53245106}"/>
              </a:ext>
            </a:extLst>
          </p:cNvPr>
          <p:cNvSpPr/>
          <p:nvPr/>
        </p:nvSpPr>
        <p:spPr>
          <a:xfrm>
            <a:off x="5883965" y="2086523"/>
            <a:ext cx="9501809" cy="5793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9438318F-C5C9-4BBC-759E-14504C1667AB}"/>
              </a:ext>
            </a:extLst>
          </p:cNvPr>
          <p:cNvSpPr/>
          <p:nvPr/>
        </p:nvSpPr>
        <p:spPr>
          <a:xfrm>
            <a:off x="5883965" y="3264609"/>
            <a:ext cx="7832035" cy="5793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B18816E-AE30-52D2-9999-D9B6AC920561}"/>
              </a:ext>
            </a:extLst>
          </p:cNvPr>
          <p:cNvSpPr/>
          <p:nvPr/>
        </p:nvSpPr>
        <p:spPr>
          <a:xfrm>
            <a:off x="5883965" y="4564150"/>
            <a:ext cx="7209183" cy="5793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BA25B4D-F11C-E551-DED2-441B2D870531}"/>
              </a:ext>
            </a:extLst>
          </p:cNvPr>
          <p:cNvSpPr/>
          <p:nvPr/>
        </p:nvSpPr>
        <p:spPr>
          <a:xfrm>
            <a:off x="5883965" y="5257728"/>
            <a:ext cx="11885819" cy="13546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989EA0F-CCAA-14FF-AC53-760B89DE1699}"/>
              </a:ext>
            </a:extLst>
          </p:cNvPr>
          <p:cNvSpPr/>
          <p:nvPr/>
        </p:nvSpPr>
        <p:spPr>
          <a:xfrm>
            <a:off x="5890591" y="6854903"/>
            <a:ext cx="11885819" cy="13546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4335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videndVTI">
  <a:themeElements>
    <a:clrScheme name="">
      <a:dk1>
        <a:srgbClr val="000000"/>
      </a:dk1>
      <a:lt1>
        <a:srgbClr val="FFFFFF"/>
      </a:lt1>
      <a:dk2>
        <a:srgbClr val="242F41"/>
      </a:dk2>
      <a:lt2>
        <a:srgbClr val="E2E6E8"/>
      </a:lt2>
      <a:accent1>
        <a:srgbClr val="CE7242"/>
      </a:accent1>
      <a:accent2>
        <a:srgbClr val="BC303B"/>
      </a:accent2>
      <a:accent3>
        <a:srgbClr val="CE4287"/>
      </a:accent3>
      <a:accent4>
        <a:srgbClr val="BC30AF"/>
      </a:accent4>
      <a:accent5>
        <a:srgbClr val="A042CE"/>
      </a:accent5>
      <a:accent6>
        <a:srgbClr val="6444C2"/>
      </a:accent6>
      <a:hlink>
        <a:srgbClr val="3B8AB3"/>
      </a:hlink>
      <a:folHlink>
        <a:srgbClr val="7F7F7F"/>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Classic-Corporate_Teach a Course_03_MO - v4.pptx" id="{D5AEBA98-7BE2-4600-B726-C10F88B0D5DD}" vid="{80972332-D852-4500-B88A-BEF94A57E0E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_dlc_DocId xmlns="9b5f3c06-9b78-4cb8-8229-062d901510b9">X2FF7HHF3PZV-411596914-107440</_dlc_DocId>
    <_dlc_DocIdUrl xmlns="9b5f3c06-9b78-4cb8-8229-062d901510b9">
      <Url>https://cranmereducationtrust.sharepoint.com/sites/TRS-LearningTeaching/_layouts/15/DocIdRedir.aspx?ID=X2FF7HHF3PZV-411596914-107440</Url>
      <Description>X2FF7HHF3PZV-411596914-107440</Description>
    </_dlc_DocIdUrl>
    <TaxCatchAll xmlns="e768bfc0-96ea-4ca9-909b-5769b7c8d908" xsi:nil="true"/>
    <lcf76f155ced4ddcb4097134ff3c332f xmlns="1ab7d04e-5093-4f13-aa81-f42ade98eef6">
      <Terms xmlns="http://schemas.microsoft.com/office/infopath/2007/PartnerControls"/>
    </lcf76f155ced4ddcb4097134ff3c332f>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3402CA6859E56845966F06519DC00D9A" ma:contentTypeVersion="4" ma:contentTypeDescription="Create a new document." ma:contentTypeScope="" ma:versionID="4fcc1c1f22f134c36f298f6f03e5656d">
  <xsd:schema xmlns:xsd="http://www.w3.org/2001/XMLSchema" xmlns:xs="http://www.w3.org/2001/XMLSchema" xmlns:p="http://schemas.microsoft.com/office/2006/metadata/properties" xmlns:ns2="9b5f3c06-9b78-4cb8-8229-062d901510b9" xmlns:ns3="184ae3a4-82cf-4a73-9a84-f0cc960af9b9" xmlns:ns4="1ab7d04e-5093-4f13-aa81-f42ade98eef6" xmlns:ns5="e768bfc0-96ea-4ca9-909b-5769b7c8d908" targetNamespace="http://schemas.microsoft.com/office/2006/metadata/properties" ma:root="true" ma:fieldsID="a2eb35e0e95bfcb72bd4e631284baf87" ns2:_="" ns3:_="" ns4:_="" ns5:_="">
    <xsd:import namespace="9b5f3c06-9b78-4cb8-8229-062d901510b9"/>
    <xsd:import namespace="184ae3a4-82cf-4a73-9a84-f0cc960af9b9"/>
    <xsd:import namespace="1ab7d04e-5093-4f13-aa81-f42ade98eef6"/>
    <xsd:import namespace="e768bfc0-96ea-4ca9-909b-5769b7c8d908"/>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3:MediaServiceDateTaken" minOccurs="0"/>
                <xsd:element ref="ns3:MediaServiceOCR" minOccurs="0"/>
                <xsd:element ref="ns3:MediaServiceGenerationTime" minOccurs="0"/>
                <xsd:element ref="ns3:MediaServiceEventHashCode" minOccurs="0"/>
                <xsd:element ref="ns3:MediaLengthInSeconds" minOccurs="0"/>
                <xsd:element ref="ns3:MediaServiceLocation" minOccurs="0"/>
                <xsd:element ref="ns3:MediaServiceBillingMetadata" minOccurs="0"/>
                <xsd:element ref="ns4:lcf76f155ced4ddcb4097134ff3c332f" minOccurs="0"/>
                <xsd:element ref="ns5: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5f3c06-9b78-4cb8-8229-062d901510b9"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84ae3a4-82cf-4a73-9a84-f0cc960af9b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ab7d04e-5093-4f13-aa81-f42ade98eef6" elementFormDefault="qualified">
    <xsd:import namespace="http://schemas.microsoft.com/office/2006/documentManagement/types"/>
    <xsd:import namespace="http://schemas.microsoft.com/office/infopath/2007/PartnerControls"/>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18cc388c-3f2d-4dd4-9930-ce5c4742ed5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768bfc0-96ea-4ca9-909b-5769b7c8d908"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e343ccb8-3885-4a9f-9ae2-b706a58f4553}" ma:internalName="TaxCatchAll" ma:showField="CatchAllData" ma:web="e768bfc0-96ea-4ca9-909b-5769b7c8d9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87B6CBB-AF80-4002-AD2B-B2DEB3A8CF0E}">
  <ds:schemaRefs>
    <ds:schemaRef ds:uri="http://schemas.microsoft.com/sharepoint/v3/contenttype/forms"/>
  </ds:schemaRefs>
</ds:datastoreItem>
</file>

<file path=customXml/itemProps2.xml><?xml version="1.0" encoding="utf-8"?>
<ds:datastoreItem xmlns:ds="http://schemas.openxmlformats.org/officeDocument/2006/customXml" ds:itemID="{1C15162A-CEE5-4B38-B702-91E68833006C}">
  <ds:schemaRefs>
    <ds:schemaRef ds:uri="http://schemas.microsoft.com/sharepoint/events"/>
  </ds:schemaRefs>
</ds:datastoreItem>
</file>

<file path=customXml/itemProps3.xml><?xml version="1.0" encoding="utf-8"?>
<ds:datastoreItem xmlns:ds="http://schemas.openxmlformats.org/officeDocument/2006/customXml" ds:itemID="{55AA91E6-830E-49B1-83DA-271F2E7C4659}">
  <ds:schemaRefs>
    <ds:schemaRef ds:uri="http://schemas.openxmlformats.org/package/2006/metadata/core-properties"/>
    <ds:schemaRef ds:uri="1ab7d04e-5093-4f13-aa81-f42ade98eef6"/>
    <ds:schemaRef ds:uri="9b5f3c06-9b78-4cb8-8229-062d901510b9"/>
    <ds:schemaRef ds:uri="http://purl.org/dc/terms/"/>
    <ds:schemaRef ds:uri="http://schemas.microsoft.com/office/2006/documentManagement/types"/>
    <ds:schemaRef ds:uri="http://purl.org/dc/elements/1.1/"/>
    <ds:schemaRef ds:uri="184ae3a4-82cf-4a73-9a84-f0cc960af9b9"/>
    <ds:schemaRef ds:uri="http://purl.org/dc/dcmitype/"/>
    <ds:schemaRef ds:uri="http://www.w3.org/XML/1998/namespace"/>
    <ds:schemaRef ds:uri="http://schemas.microsoft.com/office/infopath/2007/PartnerControls"/>
    <ds:schemaRef ds:uri="e768bfc0-96ea-4ca9-909b-5769b7c8d908"/>
    <ds:schemaRef ds:uri="http://schemas.microsoft.com/office/2006/metadata/properties"/>
  </ds:schemaRefs>
</ds:datastoreItem>
</file>

<file path=customXml/itemProps4.xml><?xml version="1.0" encoding="utf-8"?>
<ds:datastoreItem xmlns:ds="http://schemas.openxmlformats.org/officeDocument/2006/customXml" ds:itemID="{D3AD2249-83DC-4132-A438-72C38BDAE639}">
  <ds:schemaRefs>
    <ds:schemaRef ds:uri="184ae3a4-82cf-4a73-9a84-f0cc960af9b9"/>
    <ds:schemaRef ds:uri="1ab7d04e-5093-4f13-aa81-f42ade98eef6"/>
    <ds:schemaRef ds:uri="9b5f3c06-9b78-4cb8-8229-062d901510b9"/>
    <ds:schemaRef ds:uri="e768bfc0-96ea-4ca9-909b-5769b7c8d90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TotalTime>
  <Words>4013</Words>
  <Application>Microsoft Office PowerPoint</Application>
  <PresentationFormat>Custom</PresentationFormat>
  <Paragraphs>788</Paragraphs>
  <Slides>69</Slides>
  <Notes>37</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69</vt:i4>
      </vt:variant>
    </vt:vector>
  </HeadingPairs>
  <TitlesOfParts>
    <vt:vector size="84" baseType="lpstr">
      <vt:lpstr>Calibri</vt:lpstr>
      <vt:lpstr>Wingdings 2</vt:lpstr>
      <vt:lpstr>Times New Roman</vt:lpstr>
      <vt:lpstr>Verdana</vt:lpstr>
      <vt:lpstr>Arial</vt:lpstr>
      <vt:lpstr>Open Sans</vt:lpstr>
      <vt:lpstr>Helvetica</vt:lpstr>
      <vt:lpstr>Gill Sans MT</vt:lpstr>
      <vt:lpstr>Wingdings</vt:lpstr>
      <vt:lpstr>Bebas Neue Bold</vt:lpstr>
      <vt:lpstr>Impact</vt:lpstr>
      <vt:lpstr>Aptos</vt:lpstr>
      <vt:lpstr>Bebas Neue</vt:lpstr>
      <vt:lpstr>Office Theme</vt:lpstr>
      <vt:lpstr>DividendVTI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KS4 Science  </vt:lpstr>
      <vt:lpstr>KS4 Science  </vt:lpstr>
      <vt:lpstr>PowerPoint Presentation</vt:lpstr>
      <vt:lpstr>PowerPoint Presentation</vt:lpstr>
      <vt:lpstr>PowerPoint Presentation</vt:lpstr>
      <vt:lpstr>KS4 Science - Literacy </vt:lpstr>
      <vt:lpstr>KS4 Science - Literacy </vt:lpstr>
      <vt:lpstr>KS4 Science - Literacy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TRS Presentation Template</dc:title>
  <cp:lastModifiedBy>Mr S Clough</cp:lastModifiedBy>
  <cp:revision>1</cp:revision>
  <dcterms:created xsi:type="dcterms:W3CDTF">2006-08-16T00:00:00Z</dcterms:created>
  <dcterms:modified xsi:type="dcterms:W3CDTF">2025-10-01T07:07:17Z</dcterms:modified>
  <dc:identifier>DAGfoH53Flk</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0x0101003402CA6859E56845966F06519DC00D9A</vt:lpwstr>
  </property>
  <property fmtid="{D5CDD505-2E9C-101B-9397-08002B2CF9AE}" pid="3" name="_dlc_DocIdItemGuid">
    <vt:lpwstr>23c3fa48-df34-4a2e-ac20-d4f100f35868</vt:lpwstr>
  </property>
  <property fmtid="{D5CDD505-2E9C-101B-9397-08002B2CF9AE}" pid="4" name="MediaServiceImageTags">
    <vt:lpwstr/>
  </property>
  <property fmtid="{D5CDD505-2E9C-101B-9397-08002B2CF9AE}" pid="5" name="Order">
    <vt:r8>31382600</vt:r8>
  </property>
</Properties>
</file>